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0" r:id="rId2"/>
    <p:sldId id="304" r:id="rId3"/>
    <p:sldId id="296" r:id="rId4"/>
    <p:sldId id="297" r:id="rId5"/>
    <p:sldId id="298" r:id="rId6"/>
    <p:sldId id="305" r:id="rId7"/>
    <p:sldId id="292" r:id="rId8"/>
    <p:sldId id="307" r:id="rId9"/>
    <p:sldId id="302" r:id="rId10"/>
    <p:sldId id="299" r:id="rId11"/>
    <p:sldId id="300" r:id="rId12"/>
    <p:sldId id="306" r:id="rId13"/>
    <p:sldId id="291" r:id="rId14"/>
    <p:sldId id="294" r:id="rId15"/>
    <p:sldId id="293" r:id="rId16"/>
    <p:sldId id="303" r:id="rId17"/>
  </p:sldIdLst>
  <p:sldSz cx="9144000" cy="6858000" type="screen4x3"/>
  <p:notesSz cx="6858000" cy="970915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1921" autoAdjust="0"/>
  </p:normalViewPr>
  <p:slideViewPr>
    <p:cSldViewPr>
      <p:cViewPr>
        <p:scale>
          <a:sx n="85" d="100"/>
          <a:sy n="85" d="100"/>
        </p:scale>
        <p:origin x="-1776" y="-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E4FE1E-6A2F-F34A-B586-EC80B3386263}" type="doc">
      <dgm:prSet loTypeId="urn:microsoft.com/office/officeart/2009/3/layout/RandomtoResultProcess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AEC9FD12-7572-594A-BC44-309CD827473B}">
      <dgm:prSet phldrT="[Tekst]"/>
      <dgm:spPr/>
      <dgm:t>
        <a:bodyPr/>
        <a:lstStyle/>
        <a:p>
          <a:r>
            <a:rPr lang="pl-PL" dirty="0" smtClean="0"/>
            <a:t>Pomysły</a:t>
          </a:r>
          <a:endParaRPr lang="pl-PL" dirty="0"/>
        </a:p>
      </dgm:t>
    </dgm:pt>
    <dgm:pt modelId="{C59C196A-C387-F844-804C-2D9700767006}" type="parTrans" cxnId="{228970F3-4945-E740-A0AE-8180F0B6E347}">
      <dgm:prSet/>
      <dgm:spPr/>
      <dgm:t>
        <a:bodyPr/>
        <a:lstStyle/>
        <a:p>
          <a:endParaRPr lang="pl-PL"/>
        </a:p>
      </dgm:t>
    </dgm:pt>
    <dgm:pt modelId="{A108BB29-5CF2-3647-98DC-7078FD4FFA81}" type="sibTrans" cxnId="{228970F3-4945-E740-A0AE-8180F0B6E347}">
      <dgm:prSet/>
      <dgm:spPr/>
      <dgm:t>
        <a:bodyPr/>
        <a:lstStyle/>
        <a:p>
          <a:endParaRPr lang="pl-PL"/>
        </a:p>
      </dgm:t>
    </dgm:pt>
    <dgm:pt modelId="{BC068BDF-B21C-7442-B3CA-4AB9232745A4}">
      <dgm:prSet phldrT="[Tekst]"/>
      <dgm:spPr/>
      <dgm:t>
        <a:bodyPr/>
        <a:lstStyle/>
        <a:p>
          <a:r>
            <a:rPr lang="pl-PL" dirty="0" smtClean="0"/>
            <a:t>Innowacyjny produkt</a:t>
          </a:r>
          <a:endParaRPr lang="pl-PL" dirty="0"/>
        </a:p>
      </dgm:t>
    </dgm:pt>
    <dgm:pt modelId="{D3E85D6D-F753-3443-A51B-1921ED9FF81D}" type="parTrans" cxnId="{E891FC88-FE96-C743-A949-A10ED59FABC2}">
      <dgm:prSet/>
      <dgm:spPr/>
      <dgm:t>
        <a:bodyPr/>
        <a:lstStyle/>
        <a:p>
          <a:endParaRPr lang="pl-PL"/>
        </a:p>
      </dgm:t>
    </dgm:pt>
    <dgm:pt modelId="{EAAEE6B8-B73A-AE4A-8550-70438F35BB8D}" type="sibTrans" cxnId="{E891FC88-FE96-C743-A949-A10ED59FABC2}">
      <dgm:prSet/>
      <dgm:spPr/>
      <dgm:t>
        <a:bodyPr/>
        <a:lstStyle/>
        <a:p>
          <a:endParaRPr lang="pl-PL"/>
        </a:p>
      </dgm:t>
    </dgm:pt>
    <dgm:pt modelId="{7E2D0763-1DD7-994F-A598-53872E246951}" type="pres">
      <dgm:prSet presAssocID="{3FE4FE1E-6A2F-F34A-B586-EC80B3386263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57BA3C63-9830-6241-AF60-9E4EAE59EAC0}" type="pres">
      <dgm:prSet presAssocID="{AEC9FD12-7572-594A-BC44-309CD827473B}" presName="chaos" presStyleCnt="0"/>
      <dgm:spPr/>
      <dgm:t>
        <a:bodyPr/>
        <a:lstStyle/>
        <a:p>
          <a:endParaRPr lang="pl-PL"/>
        </a:p>
      </dgm:t>
    </dgm:pt>
    <dgm:pt modelId="{A00F2E62-6AFC-3E46-AB35-7C46DFD7980E}" type="pres">
      <dgm:prSet presAssocID="{AEC9FD12-7572-594A-BC44-309CD827473B}" presName="parTx1" presStyleLbl="revTx" presStyleIdx="0" presStyleCnt="1"/>
      <dgm:spPr/>
      <dgm:t>
        <a:bodyPr/>
        <a:lstStyle/>
        <a:p>
          <a:endParaRPr lang="pl-PL"/>
        </a:p>
      </dgm:t>
    </dgm:pt>
    <dgm:pt modelId="{E87E38F0-3D9A-7B4E-A8CA-2D9C6D56ABE4}" type="pres">
      <dgm:prSet presAssocID="{AEC9FD12-7572-594A-BC44-309CD827473B}" presName="c1" presStyleLbl="node1" presStyleIdx="0" presStyleCnt="19"/>
      <dgm:spPr/>
      <dgm:t>
        <a:bodyPr/>
        <a:lstStyle/>
        <a:p>
          <a:endParaRPr lang="pl-PL"/>
        </a:p>
      </dgm:t>
    </dgm:pt>
    <dgm:pt modelId="{4753133F-3E59-404D-98F7-6098C27E1DD6}" type="pres">
      <dgm:prSet presAssocID="{AEC9FD12-7572-594A-BC44-309CD827473B}" presName="c2" presStyleLbl="node1" presStyleIdx="1" presStyleCnt="19"/>
      <dgm:spPr/>
      <dgm:t>
        <a:bodyPr/>
        <a:lstStyle/>
        <a:p>
          <a:endParaRPr lang="pl-PL"/>
        </a:p>
      </dgm:t>
    </dgm:pt>
    <dgm:pt modelId="{13D2BD47-D1EF-2C4B-A084-7A694E344D10}" type="pres">
      <dgm:prSet presAssocID="{AEC9FD12-7572-594A-BC44-309CD827473B}" presName="c3" presStyleLbl="node1" presStyleIdx="2" presStyleCnt="19"/>
      <dgm:spPr/>
      <dgm:t>
        <a:bodyPr/>
        <a:lstStyle/>
        <a:p>
          <a:endParaRPr lang="pl-PL"/>
        </a:p>
      </dgm:t>
    </dgm:pt>
    <dgm:pt modelId="{DF21EB98-BEC6-9446-95C0-7FF975DE7DCB}" type="pres">
      <dgm:prSet presAssocID="{AEC9FD12-7572-594A-BC44-309CD827473B}" presName="c4" presStyleLbl="node1" presStyleIdx="3" presStyleCnt="19"/>
      <dgm:spPr/>
      <dgm:t>
        <a:bodyPr/>
        <a:lstStyle/>
        <a:p>
          <a:endParaRPr lang="pl-PL"/>
        </a:p>
      </dgm:t>
    </dgm:pt>
    <dgm:pt modelId="{9B85AE1E-184C-744F-99E2-3454780E66F3}" type="pres">
      <dgm:prSet presAssocID="{AEC9FD12-7572-594A-BC44-309CD827473B}" presName="c5" presStyleLbl="node1" presStyleIdx="4" presStyleCnt="19"/>
      <dgm:spPr/>
      <dgm:t>
        <a:bodyPr/>
        <a:lstStyle/>
        <a:p>
          <a:endParaRPr lang="pl-PL"/>
        </a:p>
      </dgm:t>
    </dgm:pt>
    <dgm:pt modelId="{3CE72830-A05B-F54D-A85C-0C0C6F3974BF}" type="pres">
      <dgm:prSet presAssocID="{AEC9FD12-7572-594A-BC44-309CD827473B}" presName="c6" presStyleLbl="node1" presStyleIdx="5" presStyleCnt="19"/>
      <dgm:spPr/>
      <dgm:t>
        <a:bodyPr/>
        <a:lstStyle/>
        <a:p>
          <a:endParaRPr lang="pl-PL"/>
        </a:p>
      </dgm:t>
    </dgm:pt>
    <dgm:pt modelId="{04AC83D7-49E9-5841-BD61-5854AD13A202}" type="pres">
      <dgm:prSet presAssocID="{AEC9FD12-7572-594A-BC44-309CD827473B}" presName="c7" presStyleLbl="node1" presStyleIdx="6" presStyleCnt="19"/>
      <dgm:spPr/>
      <dgm:t>
        <a:bodyPr/>
        <a:lstStyle/>
        <a:p>
          <a:endParaRPr lang="pl-PL"/>
        </a:p>
      </dgm:t>
    </dgm:pt>
    <dgm:pt modelId="{54ED7547-0510-244E-A095-1AC3A754E766}" type="pres">
      <dgm:prSet presAssocID="{AEC9FD12-7572-594A-BC44-309CD827473B}" presName="c8" presStyleLbl="node1" presStyleIdx="7" presStyleCnt="19"/>
      <dgm:spPr/>
      <dgm:t>
        <a:bodyPr/>
        <a:lstStyle/>
        <a:p>
          <a:endParaRPr lang="pl-PL"/>
        </a:p>
      </dgm:t>
    </dgm:pt>
    <dgm:pt modelId="{0AAD1228-5053-6F47-BF72-C244254AAE86}" type="pres">
      <dgm:prSet presAssocID="{AEC9FD12-7572-594A-BC44-309CD827473B}" presName="c9" presStyleLbl="node1" presStyleIdx="8" presStyleCnt="19"/>
      <dgm:spPr/>
      <dgm:t>
        <a:bodyPr/>
        <a:lstStyle/>
        <a:p>
          <a:endParaRPr lang="pl-PL"/>
        </a:p>
      </dgm:t>
    </dgm:pt>
    <dgm:pt modelId="{64A82433-5E74-1841-9BC9-301EBD12B9B4}" type="pres">
      <dgm:prSet presAssocID="{AEC9FD12-7572-594A-BC44-309CD827473B}" presName="c10" presStyleLbl="node1" presStyleIdx="9" presStyleCnt="19"/>
      <dgm:spPr/>
      <dgm:t>
        <a:bodyPr/>
        <a:lstStyle/>
        <a:p>
          <a:endParaRPr lang="pl-PL"/>
        </a:p>
      </dgm:t>
    </dgm:pt>
    <dgm:pt modelId="{73FB65DF-EB32-284B-BF3E-C04184B3D111}" type="pres">
      <dgm:prSet presAssocID="{AEC9FD12-7572-594A-BC44-309CD827473B}" presName="c11" presStyleLbl="node1" presStyleIdx="10" presStyleCnt="19"/>
      <dgm:spPr/>
      <dgm:t>
        <a:bodyPr/>
        <a:lstStyle/>
        <a:p>
          <a:endParaRPr lang="pl-PL"/>
        </a:p>
      </dgm:t>
    </dgm:pt>
    <dgm:pt modelId="{DD6399B7-6F02-514C-9067-E0755935C8AA}" type="pres">
      <dgm:prSet presAssocID="{AEC9FD12-7572-594A-BC44-309CD827473B}" presName="c12" presStyleLbl="node1" presStyleIdx="11" presStyleCnt="19"/>
      <dgm:spPr/>
      <dgm:t>
        <a:bodyPr/>
        <a:lstStyle/>
        <a:p>
          <a:endParaRPr lang="pl-PL"/>
        </a:p>
      </dgm:t>
    </dgm:pt>
    <dgm:pt modelId="{28987AFA-4846-3445-BAE6-29E41AC99A68}" type="pres">
      <dgm:prSet presAssocID="{AEC9FD12-7572-594A-BC44-309CD827473B}" presName="c13" presStyleLbl="node1" presStyleIdx="12" presStyleCnt="19"/>
      <dgm:spPr/>
      <dgm:t>
        <a:bodyPr/>
        <a:lstStyle/>
        <a:p>
          <a:endParaRPr lang="pl-PL"/>
        </a:p>
      </dgm:t>
    </dgm:pt>
    <dgm:pt modelId="{2AF2E96F-06F0-D04B-87EF-1DEB4237CEB4}" type="pres">
      <dgm:prSet presAssocID="{AEC9FD12-7572-594A-BC44-309CD827473B}" presName="c14" presStyleLbl="node1" presStyleIdx="13" presStyleCnt="19"/>
      <dgm:spPr/>
      <dgm:t>
        <a:bodyPr/>
        <a:lstStyle/>
        <a:p>
          <a:endParaRPr lang="pl-PL"/>
        </a:p>
      </dgm:t>
    </dgm:pt>
    <dgm:pt modelId="{3DC50A7D-2B42-EF44-A635-D06C1D6A99EC}" type="pres">
      <dgm:prSet presAssocID="{AEC9FD12-7572-594A-BC44-309CD827473B}" presName="c15" presStyleLbl="node1" presStyleIdx="14" presStyleCnt="19"/>
      <dgm:spPr/>
      <dgm:t>
        <a:bodyPr/>
        <a:lstStyle/>
        <a:p>
          <a:endParaRPr lang="pl-PL"/>
        </a:p>
      </dgm:t>
    </dgm:pt>
    <dgm:pt modelId="{1ED1A23E-9D13-4244-A869-55ACFB4072CA}" type="pres">
      <dgm:prSet presAssocID="{AEC9FD12-7572-594A-BC44-309CD827473B}" presName="c16" presStyleLbl="node1" presStyleIdx="15" presStyleCnt="19"/>
      <dgm:spPr/>
      <dgm:t>
        <a:bodyPr/>
        <a:lstStyle/>
        <a:p>
          <a:endParaRPr lang="pl-PL"/>
        </a:p>
      </dgm:t>
    </dgm:pt>
    <dgm:pt modelId="{D4734532-B663-0E46-8EAC-9CD99E613FEF}" type="pres">
      <dgm:prSet presAssocID="{AEC9FD12-7572-594A-BC44-309CD827473B}" presName="c17" presStyleLbl="node1" presStyleIdx="16" presStyleCnt="19"/>
      <dgm:spPr/>
      <dgm:t>
        <a:bodyPr/>
        <a:lstStyle/>
        <a:p>
          <a:endParaRPr lang="pl-PL"/>
        </a:p>
      </dgm:t>
    </dgm:pt>
    <dgm:pt modelId="{D18D3BD9-70B7-E348-B925-4CEF260C8816}" type="pres">
      <dgm:prSet presAssocID="{AEC9FD12-7572-594A-BC44-309CD827473B}" presName="c18" presStyleLbl="node1" presStyleIdx="17" presStyleCnt="19"/>
      <dgm:spPr/>
      <dgm:t>
        <a:bodyPr/>
        <a:lstStyle/>
        <a:p>
          <a:endParaRPr lang="pl-PL"/>
        </a:p>
      </dgm:t>
    </dgm:pt>
    <dgm:pt modelId="{FEE742DE-47A6-464B-AAD8-920EE4914C1F}" type="pres">
      <dgm:prSet presAssocID="{A108BB29-5CF2-3647-98DC-7078FD4FFA81}" presName="chevronComposite1" presStyleCnt="0"/>
      <dgm:spPr/>
      <dgm:t>
        <a:bodyPr/>
        <a:lstStyle/>
        <a:p>
          <a:endParaRPr lang="pl-PL"/>
        </a:p>
      </dgm:t>
    </dgm:pt>
    <dgm:pt modelId="{F7F14401-044A-0741-9286-793F8A9F8DDE}" type="pres">
      <dgm:prSet presAssocID="{A108BB29-5CF2-3647-98DC-7078FD4FFA81}" presName="chevron1" presStyleLbl="sibTrans2D1" presStyleIdx="0" presStyleCnt="2"/>
      <dgm:spPr/>
      <dgm:t>
        <a:bodyPr/>
        <a:lstStyle/>
        <a:p>
          <a:endParaRPr lang="pl-PL"/>
        </a:p>
      </dgm:t>
    </dgm:pt>
    <dgm:pt modelId="{8FEC682F-7277-4749-8B1C-A1227D0B42DC}" type="pres">
      <dgm:prSet presAssocID="{A108BB29-5CF2-3647-98DC-7078FD4FFA81}" presName="spChevron1" presStyleCnt="0"/>
      <dgm:spPr/>
      <dgm:t>
        <a:bodyPr/>
        <a:lstStyle/>
        <a:p>
          <a:endParaRPr lang="pl-PL"/>
        </a:p>
      </dgm:t>
    </dgm:pt>
    <dgm:pt modelId="{9D6130B8-8F61-E646-8AE4-513DD665632B}" type="pres">
      <dgm:prSet presAssocID="{A108BB29-5CF2-3647-98DC-7078FD4FFA81}" presName="overlap" presStyleCnt="0"/>
      <dgm:spPr/>
      <dgm:t>
        <a:bodyPr/>
        <a:lstStyle/>
        <a:p>
          <a:endParaRPr lang="pl-PL"/>
        </a:p>
      </dgm:t>
    </dgm:pt>
    <dgm:pt modelId="{5F3E19CB-789C-2648-B35E-A28FE6FC8F17}" type="pres">
      <dgm:prSet presAssocID="{A108BB29-5CF2-3647-98DC-7078FD4FFA81}" presName="chevronComposite2" presStyleCnt="0"/>
      <dgm:spPr/>
      <dgm:t>
        <a:bodyPr/>
        <a:lstStyle/>
        <a:p>
          <a:endParaRPr lang="pl-PL"/>
        </a:p>
      </dgm:t>
    </dgm:pt>
    <dgm:pt modelId="{E9ED5749-99AF-2547-906D-5D5A9EF713D4}" type="pres">
      <dgm:prSet presAssocID="{A108BB29-5CF2-3647-98DC-7078FD4FFA81}" presName="chevron2" presStyleLbl="sibTrans2D1" presStyleIdx="1" presStyleCnt="2"/>
      <dgm:spPr/>
      <dgm:t>
        <a:bodyPr/>
        <a:lstStyle/>
        <a:p>
          <a:endParaRPr lang="pl-PL"/>
        </a:p>
      </dgm:t>
    </dgm:pt>
    <dgm:pt modelId="{1BE097BC-C98F-4441-B78A-3A7B33D9FB30}" type="pres">
      <dgm:prSet presAssocID="{A108BB29-5CF2-3647-98DC-7078FD4FFA81}" presName="spChevron2" presStyleCnt="0"/>
      <dgm:spPr/>
      <dgm:t>
        <a:bodyPr/>
        <a:lstStyle/>
        <a:p>
          <a:endParaRPr lang="pl-PL"/>
        </a:p>
      </dgm:t>
    </dgm:pt>
    <dgm:pt modelId="{6D79C31A-149D-3440-AD3F-0E447F5566AC}" type="pres">
      <dgm:prSet presAssocID="{BC068BDF-B21C-7442-B3CA-4AB9232745A4}" presName="last" presStyleCnt="0"/>
      <dgm:spPr/>
      <dgm:t>
        <a:bodyPr/>
        <a:lstStyle/>
        <a:p>
          <a:endParaRPr lang="pl-PL"/>
        </a:p>
      </dgm:t>
    </dgm:pt>
    <dgm:pt modelId="{6E3947C7-7286-5D4E-826F-4AD41AE6DE70}" type="pres">
      <dgm:prSet presAssocID="{BC068BDF-B21C-7442-B3CA-4AB9232745A4}" presName="circleTx" presStyleLbl="node1" presStyleIdx="18" presStyleCnt="19"/>
      <dgm:spPr/>
      <dgm:t>
        <a:bodyPr/>
        <a:lstStyle/>
        <a:p>
          <a:endParaRPr lang="pl-PL"/>
        </a:p>
      </dgm:t>
    </dgm:pt>
    <dgm:pt modelId="{FC27C05E-61B4-B345-BE57-05879BCFE3EC}" type="pres">
      <dgm:prSet presAssocID="{BC068BDF-B21C-7442-B3CA-4AB9232745A4}" presName="spN" presStyleCnt="0"/>
      <dgm:spPr/>
      <dgm:t>
        <a:bodyPr/>
        <a:lstStyle/>
        <a:p>
          <a:endParaRPr lang="pl-PL"/>
        </a:p>
      </dgm:t>
    </dgm:pt>
  </dgm:ptLst>
  <dgm:cxnLst>
    <dgm:cxn modelId="{3783C5E2-ACAC-EB44-8930-621C8E15747E}" type="presOf" srcId="{BC068BDF-B21C-7442-B3CA-4AB9232745A4}" destId="{6E3947C7-7286-5D4E-826F-4AD41AE6DE70}" srcOrd="0" destOrd="0" presId="urn:microsoft.com/office/officeart/2009/3/layout/RandomtoResultProcess"/>
    <dgm:cxn modelId="{7849C249-743D-4448-BDEA-6167781B665E}" type="presOf" srcId="{3FE4FE1E-6A2F-F34A-B586-EC80B3386263}" destId="{7E2D0763-1DD7-994F-A598-53872E246951}" srcOrd="0" destOrd="0" presId="urn:microsoft.com/office/officeart/2009/3/layout/RandomtoResultProcess"/>
    <dgm:cxn modelId="{E891FC88-FE96-C743-A949-A10ED59FABC2}" srcId="{3FE4FE1E-6A2F-F34A-B586-EC80B3386263}" destId="{BC068BDF-B21C-7442-B3CA-4AB9232745A4}" srcOrd="1" destOrd="0" parTransId="{D3E85D6D-F753-3443-A51B-1921ED9FF81D}" sibTransId="{EAAEE6B8-B73A-AE4A-8550-70438F35BB8D}"/>
    <dgm:cxn modelId="{78621A35-6284-D34B-8326-73311CDF05DF}" type="presOf" srcId="{AEC9FD12-7572-594A-BC44-309CD827473B}" destId="{A00F2E62-6AFC-3E46-AB35-7C46DFD7980E}" srcOrd="0" destOrd="0" presId="urn:microsoft.com/office/officeart/2009/3/layout/RandomtoResultProcess"/>
    <dgm:cxn modelId="{228970F3-4945-E740-A0AE-8180F0B6E347}" srcId="{3FE4FE1E-6A2F-F34A-B586-EC80B3386263}" destId="{AEC9FD12-7572-594A-BC44-309CD827473B}" srcOrd="0" destOrd="0" parTransId="{C59C196A-C387-F844-804C-2D9700767006}" sibTransId="{A108BB29-5CF2-3647-98DC-7078FD4FFA81}"/>
    <dgm:cxn modelId="{7DCC8846-36B8-4A4A-970B-B1D1E9269BC1}" type="presParOf" srcId="{7E2D0763-1DD7-994F-A598-53872E246951}" destId="{57BA3C63-9830-6241-AF60-9E4EAE59EAC0}" srcOrd="0" destOrd="0" presId="urn:microsoft.com/office/officeart/2009/3/layout/RandomtoResultProcess"/>
    <dgm:cxn modelId="{653AC0A8-CE4C-EB44-B76E-C9DF2A39E962}" type="presParOf" srcId="{57BA3C63-9830-6241-AF60-9E4EAE59EAC0}" destId="{A00F2E62-6AFC-3E46-AB35-7C46DFD7980E}" srcOrd="0" destOrd="0" presId="urn:microsoft.com/office/officeart/2009/3/layout/RandomtoResultProcess"/>
    <dgm:cxn modelId="{0FD73D12-C8D4-9D4D-B646-AEAADE9D2456}" type="presParOf" srcId="{57BA3C63-9830-6241-AF60-9E4EAE59EAC0}" destId="{E87E38F0-3D9A-7B4E-A8CA-2D9C6D56ABE4}" srcOrd="1" destOrd="0" presId="urn:microsoft.com/office/officeart/2009/3/layout/RandomtoResultProcess"/>
    <dgm:cxn modelId="{F5D95F9F-6018-2248-B5C9-44FDB100EAA3}" type="presParOf" srcId="{57BA3C63-9830-6241-AF60-9E4EAE59EAC0}" destId="{4753133F-3E59-404D-98F7-6098C27E1DD6}" srcOrd="2" destOrd="0" presId="urn:microsoft.com/office/officeart/2009/3/layout/RandomtoResultProcess"/>
    <dgm:cxn modelId="{A5087FC4-974A-554C-8F44-A04A279D456C}" type="presParOf" srcId="{57BA3C63-9830-6241-AF60-9E4EAE59EAC0}" destId="{13D2BD47-D1EF-2C4B-A084-7A694E344D10}" srcOrd="3" destOrd="0" presId="urn:microsoft.com/office/officeart/2009/3/layout/RandomtoResultProcess"/>
    <dgm:cxn modelId="{DA231EDF-EA45-B44B-961E-C4C26489A136}" type="presParOf" srcId="{57BA3C63-9830-6241-AF60-9E4EAE59EAC0}" destId="{DF21EB98-BEC6-9446-95C0-7FF975DE7DCB}" srcOrd="4" destOrd="0" presId="urn:microsoft.com/office/officeart/2009/3/layout/RandomtoResultProcess"/>
    <dgm:cxn modelId="{BEC13FAC-C44F-6841-AA74-B81F82F7F1DE}" type="presParOf" srcId="{57BA3C63-9830-6241-AF60-9E4EAE59EAC0}" destId="{9B85AE1E-184C-744F-99E2-3454780E66F3}" srcOrd="5" destOrd="0" presId="urn:microsoft.com/office/officeart/2009/3/layout/RandomtoResultProcess"/>
    <dgm:cxn modelId="{5B6FC189-E46D-7841-B16A-20E8FCD2C879}" type="presParOf" srcId="{57BA3C63-9830-6241-AF60-9E4EAE59EAC0}" destId="{3CE72830-A05B-F54D-A85C-0C0C6F3974BF}" srcOrd="6" destOrd="0" presId="urn:microsoft.com/office/officeart/2009/3/layout/RandomtoResultProcess"/>
    <dgm:cxn modelId="{F7F0CBE8-509E-F742-9E53-C61F40862CD2}" type="presParOf" srcId="{57BA3C63-9830-6241-AF60-9E4EAE59EAC0}" destId="{04AC83D7-49E9-5841-BD61-5854AD13A202}" srcOrd="7" destOrd="0" presId="urn:microsoft.com/office/officeart/2009/3/layout/RandomtoResultProcess"/>
    <dgm:cxn modelId="{35DFA2ED-4E07-644B-8B2C-9084640F8C05}" type="presParOf" srcId="{57BA3C63-9830-6241-AF60-9E4EAE59EAC0}" destId="{54ED7547-0510-244E-A095-1AC3A754E766}" srcOrd="8" destOrd="0" presId="urn:microsoft.com/office/officeart/2009/3/layout/RandomtoResultProcess"/>
    <dgm:cxn modelId="{799C3529-9584-694D-95F7-450CF53515BC}" type="presParOf" srcId="{57BA3C63-9830-6241-AF60-9E4EAE59EAC0}" destId="{0AAD1228-5053-6F47-BF72-C244254AAE86}" srcOrd="9" destOrd="0" presId="urn:microsoft.com/office/officeart/2009/3/layout/RandomtoResultProcess"/>
    <dgm:cxn modelId="{BB38836F-6F3A-D946-AEA4-EF0F148CB24B}" type="presParOf" srcId="{57BA3C63-9830-6241-AF60-9E4EAE59EAC0}" destId="{64A82433-5E74-1841-9BC9-301EBD12B9B4}" srcOrd="10" destOrd="0" presId="urn:microsoft.com/office/officeart/2009/3/layout/RandomtoResultProcess"/>
    <dgm:cxn modelId="{F5BBD559-7E1C-F347-83D8-2C7840C93BD4}" type="presParOf" srcId="{57BA3C63-9830-6241-AF60-9E4EAE59EAC0}" destId="{73FB65DF-EB32-284B-BF3E-C04184B3D111}" srcOrd="11" destOrd="0" presId="urn:microsoft.com/office/officeart/2009/3/layout/RandomtoResultProcess"/>
    <dgm:cxn modelId="{1B7BC1C2-11D0-1C45-AB2B-5E0E2E8E051F}" type="presParOf" srcId="{57BA3C63-9830-6241-AF60-9E4EAE59EAC0}" destId="{DD6399B7-6F02-514C-9067-E0755935C8AA}" srcOrd="12" destOrd="0" presId="urn:microsoft.com/office/officeart/2009/3/layout/RandomtoResultProcess"/>
    <dgm:cxn modelId="{C1EA8D87-35DF-4049-8559-6ADAB97A8ED5}" type="presParOf" srcId="{57BA3C63-9830-6241-AF60-9E4EAE59EAC0}" destId="{28987AFA-4846-3445-BAE6-29E41AC99A68}" srcOrd="13" destOrd="0" presId="urn:microsoft.com/office/officeart/2009/3/layout/RandomtoResultProcess"/>
    <dgm:cxn modelId="{DF256594-6600-E347-A346-9FC426AF54D5}" type="presParOf" srcId="{57BA3C63-9830-6241-AF60-9E4EAE59EAC0}" destId="{2AF2E96F-06F0-D04B-87EF-1DEB4237CEB4}" srcOrd="14" destOrd="0" presId="urn:microsoft.com/office/officeart/2009/3/layout/RandomtoResultProcess"/>
    <dgm:cxn modelId="{5152A0B5-B04D-A14A-96DE-6FFF13B6C812}" type="presParOf" srcId="{57BA3C63-9830-6241-AF60-9E4EAE59EAC0}" destId="{3DC50A7D-2B42-EF44-A635-D06C1D6A99EC}" srcOrd="15" destOrd="0" presId="urn:microsoft.com/office/officeart/2009/3/layout/RandomtoResultProcess"/>
    <dgm:cxn modelId="{34751FC6-4DCD-A744-832C-836B9F77663B}" type="presParOf" srcId="{57BA3C63-9830-6241-AF60-9E4EAE59EAC0}" destId="{1ED1A23E-9D13-4244-A869-55ACFB4072CA}" srcOrd="16" destOrd="0" presId="urn:microsoft.com/office/officeart/2009/3/layout/RandomtoResultProcess"/>
    <dgm:cxn modelId="{6288419A-122B-B743-8C97-8CFED759C254}" type="presParOf" srcId="{57BA3C63-9830-6241-AF60-9E4EAE59EAC0}" destId="{D4734532-B663-0E46-8EAC-9CD99E613FEF}" srcOrd="17" destOrd="0" presId="urn:microsoft.com/office/officeart/2009/3/layout/RandomtoResultProcess"/>
    <dgm:cxn modelId="{6DD2F8B9-581F-CD4A-B0A1-60531B3D05F6}" type="presParOf" srcId="{57BA3C63-9830-6241-AF60-9E4EAE59EAC0}" destId="{D18D3BD9-70B7-E348-B925-4CEF260C8816}" srcOrd="18" destOrd="0" presId="urn:microsoft.com/office/officeart/2009/3/layout/RandomtoResultProcess"/>
    <dgm:cxn modelId="{408E24E3-32B6-4B40-9C6C-67A334B09703}" type="presParOf" srcId="{7E2D0763-1DD7-994F-A598-53872E246951}" destId="{FEE742DE-47A6-464B-AAD8-920EE4914C1F}" srcOrd="1" destOrd="0" presId="urn:microsoft.com/office/officeart/2009/3/layout/RandomtoResultProcess"/>
    <dgm:cxn modelId="{1FB321BF-A854-4D48-9B53-8FB7C9DE486C}" type="presParOf" srcId="{FEE742DE-47A6-464B-AAD8-920EE4914C1F}" destId="{F7F14401-044A-0741-9286-793F8A9F8DDE}" srcOrd="0" destOrd="0" presId="urn:microsoft.com/office/officeart/2009/3/layout/RandomtoResultProcess"/>
    <dgm:cxn modelId="{EEB0FEA1-BE3F-7A49-8BCE-38B07173C98C}" type="presParOf" srcId="{FEE742DE-47A6-464B-AAD8-920EE4914C1F}" destId="{8FEC682F-7277-4749-8B1C-A1227D0B42DC}" srcOrd="1" destOrd="0" presId="urn:microsoft.com/office/officeart/2009/3/layout/RandomtoResultProcess"/>
    <dgm:cxn modelId="{59385271-F772-D240-A6D8-BE6A6F871561}" type="presParOf" srcId="{7E2D0763-1DD7-994F-A598-53872E246951}" destId="{9D6130B8-8F61-E646-8AE4-513DD665632B}" srcOrd="2" destOrd="0" presId="urn:microsoft.com/office/officeart/2009/3/layout/RandomtoResultProcess"/>
    <dgm:cxn modelId="{33720FEA-EFB5-E746-97C6-17527562050E}" type="presParOf" srcId="{7E2D0763-1DD7-994F-A598-53872E246951}" destId="{5F3E19CB-789C-2648-B35E-A28FE6FC8F17}" srcOrd="3" destOrd="0" presId="urn:microsoft.com/office/officeart/2009/3/layout/RandomtoResultProcess"/>
    <dgm:cxn modelId="{5D64FDEE-5346-BE4B-9F93-B4E349ED95BA}" type="presParOf" srcId="{5F3E19CB-789C-2648-B35E-A28FE6FC8F17}" destId="{E9ED5749-99AF-2547-906D-5D5A9EF713D4}" srcOrd="0" destOrd="0" presId="urn:microsoft.com/office/officeart/2009/3/layout/RandomtoResultProcess"/>
    <dgm:cxn modelId="{A84E5DFC-6CF6-ED4C-BE40-62CB166D67C6}" type="presParOf" srcId="{5F3E19CB-789C-2648-B35E-A28FE6FC8F17}" destId="{1BE097BC-C98F-4441-B78A-3A7B33D9FB30}" srcOrd="1" destOrd="0" presId="urn:microsoft.com/office/officeart/2009/3/layout/RandomtoResultProcess"/>
    <dgm:cxn modelId="{76361743-BF82-5445-AD1C-1F643E5BA5FF}" type="presParOf" srcId="{7E2D0763-1DD7-994F-A598-53872E246951}" destId="{6D79C31A-149D-3440-AD3F-0E447F5566AC}" srcOrd="4" destOrd="0" presId="urn:microsoft.com/office/officeart/2009/3/layout/RandomtoResultProcess"/>
    <dgm:cxn modelId="{5FDFCAC9-5358-1B47-A553-EBB396D907A9}" type="presParOf" srcId="{6D79C31A-149D-3440-AD3F-0E447F5566AC}" destId="{6E3947C7-7286-5D4E-826F-4AD41AE6DE70}" srcOrd="0" destOrd="0" presId="urn:microsoft.com/office/officeart/2009/3/layout/RandomtoResultProcess"/>
    <dgm:cxn modelId="{E1D98A65-DF1A-4346-8516-0B505D2C2A5C}" type="presParOf" srcId="{6D79C31A-149D-3440-AD3F-0E447F5566AC}" destId="{FC27C05E-61B4-B345-BE57-05879BCFE3EC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678162-AEBD-9346-A963-9FB01AC4DD4D}" type="doc">
      <dgm:prSet loTypeId="urn:microsoft.com/office/officeart/2008/layout/VerticalCurvedList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9656D5B0-4F0F-364A-994B-24EA2A4D748C}">
      <dgm:prSet phldrT="[Tekst]"/>
      <dgm:spPr/>
      <dgm:t>
        <a:bodyPr/>
        <a:lstStyle/>
        <a:p>
          <a:r>
            <a:rPr lang="pl-PL" dirty="0" smtClean="0">
              <a:latin typeface="Lucida Grande CE"/>
              <a:cs typeface="Lucida Grande CE"/>
            </a:rPr>
            <a:t>Pozwala korzystać z rozwiązań znanych i bezpiecznych</a:t>
          </a:r>
          <a:endParaRPr lang="pl-PL" dirty="0">
            <a:latin typeface="Lucida Grande CE"/>
            <a:cs typeface="Lucida Grande CE"/>
          </a:endParaRPr>
        </a:p>
      </dgm:t>
    </dgm:pt>
    <dgm:pt modelId="{EDE72350-1C94-7647-8DC6-2F72977031FA}" type="parTrans" cxnId="{D4DF50EB-6C2D-4549-A3D2-2AC885860C1D}">
      <dgm:prSet/>
      <dgm:spPr/>
      <dgm:t>
        <a:bodyPr/>
        <a:lstStyle/>
        <a:p>
          <a:endParaRPr lang="pl-PL">
            <a:latin typeface="Lucida Grande CE"/>
            <a:cs typeface="Lucida Grande CE"/>
          </a:endParaRPr>
        </a:p>
      </dgm:t>
    </dgm:pt>
    <dgm:pt modelId="{FEE1A73B-CC25-9048-A715-D16E716016CF}" type="sibTrans" cxnId="{D4DF50EB-6C2D-4549-A3D2-2AC885860C1D}">
      <dgm:prSet/>
      <dgm:spPr/>
      <dgm:t>
        <a:bodyPr/>
        <a:lstStyle/>
        <a:p>
          <a:endParaRPr lang="pl-PL">
            <a:latin typeface="Lucida Grande CE"/>
            <a:cs typeface="Lucida Grande CE"/>
          </a:endParaRPr>
        </a:p>
      </dgm:t>
    </dgm:pt>
    <dgm:pt modelId="{F88C3245-B371-364F-863B-DFE2BA6D70D2}">
      <dgm:prSet phldrT="[Tekst]"/>
      <dgm:spPr/>
      <dgm:t>
        <a:bodyPr/>
        <a:lstStyle/>
        <a:p>
          <a:r>
            <a:rPr lang="pl-PL" dirty="0" smtClean="0">
              <a:latin typeface="Lucida Grande CE"/>
              <a:cs typeface="Lucida Grande CE"/>
            </a:rPr>
            <a:t>Pozwala podejmować działania, których efekt znamy</a:t>
          </a:r>
          <a:endParaRPr lang="pl-PL" dirty="0">
            <a:latin typeface="Lucida Grande CE"/>
            <a:cs typeface="Lucida Grande CE"/>
          </a:endParaRPr>
        </a:p>
      </dgm:t>
    </dgm:pt>
    <dgm:pt modelId="{0878C3DF-FC0D-7A49-AA84-71176BA4418A}" type="parTrans" cxnId="{C3D86CEA-8C7C-A146-A7EB-89F0970DBD9D}">
      <dgm:prSet/>
      <dgm:spPr/>
      <dgm:t>
        <a:bodyPr/>
        <a:lstStyle/>
        <a:p>
          <a:endParaRPr lang="pl-PL">
            <a:latin typeface="Lucida Grande CE"/>
            <a:cs typeface="Lucida Grande CE"/>
          </a:endParaRPr>
        </a:p>
      </dgm:t>
    </dgm:pt>
    <dgm:pt modelId="{8F85B43A-F74C-034E-BFE6-CE7D3A0DD0E0}" type="sibTrans" cxnId="{C3D86CEA-8C7C-A146-A7EB-89F0970DBD9D}">
      <dgm:prSet/>
      <dgm:spPr/>
      <dgm:t>
        <a:bodyPr/>
        <a:lstStyle/>
        <a:p>
          <a:endParaRPr lang="pl-PL">
            <a:latin typeface="Lucida Grande CE"/>
            <a:cs typeface="Lucida Grande CE"/>
          </a:endParaRPr>
        </a:p>
      </dgm:t>
    </dgm:pt>
    <dgm:pt modelId="{49F4C7B8-3876-0F4F-9890-FB90B89FB2C6}">
      <dgm:prSet phldrT="[Tekst]"/>
      <dgm:spPr/>
      <dgm:t>
        <a:bodyPr/>
        <a:lstStyle/>
        <a:p>
          <a:r>
            <a:rPr lang="pl-PL" dirty="0" smtClean="0">
              <a:latin typeface="Lucida Grande CE"/>
              <a:cs typeface="Lucida Grande CE"/>
            </a:rPr>
            <a:t>Pozwala ufać sprawdzonym rozwiązaniom</a:t>
          </a:r>
          <a:endParaRPr lang="pl-PL" dirty="0">
            <a:latin typeface="Lucida Grande CE"/>
            <a:cs typeface="Lucida Grande CE"/>
          </a:endParaRPr>
        </a:p>
      </dgm:t>
    </dgm:pt>
    <dgm:pt modelId="{D51FA5E9-57A8-0F4F-A141-A7CE17E0B83F}" type="parTrans" cxnId="{FE718B4A-E46F-FE4D-BC99-08A31AE3496A}">
      <dgm:prSet/>
      <dgm:spPr/>
      <dgm:t>
        <a:bodyPr/>
        <a:lstStyle/>
        <a:p>
          <a:endParaRPr lang="pl-PL">
            <a:latin typeface="Lucida Grande CE"/>
            <a:cs typeface="Lucida Grande CE"/>
          </a:endParaRPr>
        </a:p>
      </dgm:t>
    </dgm:pt>
    <dgm:pt modelId="{4F7DBE84-BC65-674B-BC38-1CB3DE639C81}" type="sibTrans" cxnId="{FE718B4A-E46F-FE4D-BC99-08A31AE3496A}">
      <dgm:prSet/>
      <dgm:spPr/>
      <dgm:t>
        <a:bodyPr/>
        <a:lstStyle/>
        <a:p>
          <a:endParaRPr lang="pl-PL">
            <a:latin typeface="Lucida Grande CE"/>
            <a:cs typeface="Lucida Grande CE"/>
          </a:endParaRPr>
        </a:p>
      </dgm:t>
    </dgm:pt>
    <dgm:pt modelId="{0FE1BBDB-F313-EA4F-A453-8390A4CEB44A}">
      <dgm:prSet phldrT="[Tekst]"/>
      <dgm:spPr/>
      <dgm:t>
        <a:bodyPr/>
        <a:lstStyle/>
        <a:p>
          <a:r>
            <a:rPr lang="pl-PL" dirty="0" smtClean="0">
              <a:latin typeface="Lucida Grande CE"/>
              <a:cs typeface="Lucida Grande CE"/>
            </a:rPr>
            <a:t>Upraszcza rzeczywistość i schematy myślowe  </a:t>
          </a:r>
          <a:endParaRPr lang="pl-PL" dirty="0">
            <a:latin typeface="Lucida Grande CE"/>
            <a:cs typeface="Lucida Grande CE"/>
          </a:endParaRPr>
        </a:p>
      </dgm:t>
    </dgm:pt>
    <dgm:pt modelId="{B7961DC5-68D8-4440-B919-B0A2A7CEF7D2}" type="parTrans" cxnId="{5A57F8A0-FF76-6C42-B35C-DF1C7566BC44}">
      <dgm:prSet/>
      <dgm:spPr/>
      <dgm:t>
        <a:bodyPr/>
        <a:lstStyle/>
        <a:p>
          <a:endParaRPr lang="pl-PL"/>
        </a:p>
      </dgm:t>
    </dgm:pt>
    <dgm:pt modelId="{6028FA34-3B54-F241-9883-890D0F1136F9}" type="sibTrans" cxnId="{5A57F8A0-FF76-6C42-B35C-DF1C7566BC44}">
      <dgm:prSet/>
      <dgm:spPr/>
      <dgm:t>
        <a:bodyPr/>
        <a:lstStyle/>
        <a:p>
          <a:endParaRPr lang="pl-PL"/>
        </a:p>
      </dgm:t>
    </dgm:pt>
    <dgm:pt modelId="{3E2AEF5F-1EA2-E345-9850-17CBCBBEBA8F}">
      <dgm:prSet phldrT="[Tekst]"/>
      <dgm:spPr/>
      <dgm:t>
        <a:bodyPr/>
        <a:lstStyle/>
        <a:p>
          <a:r>
            <a:rPr lang="pl-PL" dirty="0" smtClean="0">
              <a:latin typeface="Lucida Grande CE"/>
              <a:cs typeface="Lucida Grande CE"/>
            </a:rPr>
            <a:t>Wstrzymuje kreatywność </a:t>
          </a:r>
          <a:endParaRPr lang="pl-PL" dirty="0">
            <a:latin typeface="Lucida Grande CE"/>
            <a:cs typeface="Lucida Grande CE"/>
          </a:endParaRPr>
        </a:p>
      </dgm:t>
    </dgm:pt>
    <dgm:pt modelId="{5484CD59-C9D3-D541-A14E-853E1DC816B5}" type="parTrans" cxnId="{EC7D3053-DD01-9940-977B-1BE00BEFBD02}">
      <dgm:prSet/>
      <dgm:spPr/>
      <dgm:t>
        <a:bodyPr/>
        <a:lstStyle/>
        <a:p>
          <a:endParaRPr lang="pl-PL"/>
        </a:p>
      </dgm:t>
    </dgm:pt>
    <dgm:pt modelId="{3F4B9ECE-EE61-4043-AB10-3D009B7C8FF8}" type="sibTrans" cxnId="{EC7D3053-DD01-9940-977B-1BE00BEFBD02}">
      <dgm:prSet/>
      <dgm:spPr/>
      <dgm:t>
        <a:bodyPr/>
        <a:lstStyle/>
        <a:p>
          <a:endParaRPr lang="pl-PL"/>
        </a:p>
      </dgm:t>
    </dgm:pt>
    <dgm:pt modelId="{49F31F5B-99AB-5141-86CB-BB40836ADC6A}" type="pres">
      <dgm:prSet presAssocID="{B3678162-AEBD-9346-A963-9FB01AC4DD4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45BB3474-3141-7A40-8BED-AA719F32CE81}" type="pres">
      <dgm:prSet presAssocID="{B3678162-AEBD-9346-A963-9FB01AC4DD4D}" presName="Name1" presStyleCnt="0"/>
      <dgm:spPr/>
      <dgm:t>
        <a:bodyPr/>
        <a:lstStyle/>
        <a:p>
          <a:endParaRPr lang="pl-PL"/>
        </a:p>
      </dgm:t>
    </dgm:pt>
    <dgm:pt modelId="{01160712-9B6A-EC47-9632-110AD6F540BF}" type="pres">
      <dgm:prSet presAssocID="{B3678162-AEBD-9346-A963-9FB01AC4DD4D}" presName="cycle" presStyleCnt="0"/>
      <dgm:spPr/>
      <dgm:t>
        <a:bodyPr/>
        <a:lstStyle/>
        <a:p>
          <a:endParaRPr lang="pl-PL"/>
        </a:p>
      </dgm:t>
    </dgm:pt>
    <dgm:pt modelId="{3D67A83F-6E96-8341-AEA9-58EAB5C06567}" type="pres">
      <dgm:prSet presAssocID="{B3678162-AEBD-9346-A963-9FB01AC4DD4D}" presName="srcNode" presStyleLbl="node1" presStyleIdx="0" presStyleCnt="5"/>
      <dgm:spPr/>
      <dgm:t>
        <a:bodyPr/>
        <a:lstStyle/>
        <a:p>
          <a:endParaRPr lang="pl-PL"/>
        </a:p>
      </dgm:t>
    </dgm:pt>
    <dgm:pt modelId="{D906E0AE-8BE5-0D44-8DAD-B380E45D553D}" type="pres">
      <dgm:prSet presAssocID="{B3678162-AEBD-9346-A963-9FB01AC4DD4D}" presName="conn" presStyleLbl="parChTrans1D2" presStyleIdx="0" presStyleCnt="1"/>
      <dgm:spPr/>
      <dgm:t>
        <a:bodyPr/>
        <a:lstStyle/>
        <a:p>
          <a:endParaRPr lang="pl-PL"/>
        </a:p>
      </dgm:t>
    </dgm:pt>
    <dgm:pt modelId="{09DB016C-76AF-7E42-AD52-53B4ED4F2CFA}" type="pres">
      <dgm:prSet presAssocID="{B3678162-AEBD-9346-A963-9FB01AC4DD4D}" presName="extraNode" presStyleLbl="node1" presStyleIdx="0" presStyleCnt="5"/>
      <dgm:spPr/>
      <dgm:t>
        <a:bodyPr/>
        <a:lstStyle/>
        <a:p>
          <a:endParaRPr lang="pl-PL"/>
        </a:p>
      </dgm:t>
    </dgm:pt>
    <dgm:pt modelId="{1DD77F88-2118-3F4B-AF90-26D3F15AC4C5}" type="pres">
      <dgm:prSet presAssocID="{B3678162-AEBD-9346-A963-9FB01AC4DD4D}" presName="dstNode" presStyleLbl="node1" presStyleIdx="0" presStyleCnt="5"/>
      <dgm:spPr/>
      <dgm:t>
        <a:bodyPr/>
        <a:lstStyle/>
        <a:p>
          <a:endParaRPr lang="pl-PL"/>
        </a:p>
      </dgm:t>
    </dgm:pt>
    <dgm:pt modelId="{7E0B0C33-1198-1D40-90D7-1EC4C64ABF32}" type="pres">
      <dgm:prSet presAssocID="{9656D5B0-4F0F-364A-994B-24EA2A4D748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5CEE03B-042D-3E48-B66B-F1BD0BEFB587}" type="pres">
      <dgm:prSet presAssocID="{9656D5B0-4F0F-364A-994B-24EA2A4D748C}" presName="accent_1" presStyleCnt="0"/>
      <dgm:spPr/>
      <dgm:t>
        <a:bodyPr/>
        <a:lstStyle/>
        <a:p>
          <a:endParaRPr lang="pl-PL"/>
        </a:p>
      </dgm:t>
    </dgm:pt>
    <dgm:pt modelId="{106F76F6-BC1C-0C43-8F96-3EEB4AE0D113}" type="pres">
      <dgm:prSet presAssocID="{9656D5B0-4F0F-364A-994B-24EA2A4D748C}" presName="accentRepeatNode" presStyleLbl="solidFgAcc1" presStyleIdx="0" presStyleCnt="5"/>
      <dgm:spPr/>
      <dgm:t>
        <a:bodyPr/>
        <a:lstStyle/>
        <a:p>
          <a:endParaRPr lang="pl-PL"/>
        </a:p>
      </dgm:t>
    </dgm:pt>
    <dgm:pt modelId="{C105BED8-A329-084A-94D7-9A2F4CDDF03C}" type="pres">
      <dgm:prSet presAssocID="{F88C3245-B371-364F-863B-DFE2BA6D70D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3FE665E-A594-5346-8637-1CEC61B3E6A0}" type="pres">
      <dgm:prSet presAssocID="{F88C3245-B371-364F-863B-DFE2BA6D70D2}" presName="accent_2" presStyleCnt="0"/>
      <dgm:spPr/>
      <dgm:t>
        <a:bodyPr/>
        <a:lstStyle/>
        <a:p>
          <a:endParaRPr lang="pl-PL"/>
        </a:p>
      </dgm:t>
    </dgm:pt>
    <dgm:pt modelId="{EF7A05D9-C853-D94C-AB76-805F388A1AEF}" type="pres">
      <dgm:prSet presAssocID="{F88C3245-B371-364F-863B-DFE2BA6D70D2}" presName="accentRepeatNode" presStyleLbl="solidFgAcc1" presStyleIdx="1" presStyleCnt="5"/>
      <dgm:spPr/>
      <dgm:t>
        <a:bodyPr/>
        <a:lstStyle/>
        <a:p>
          <a:endParaRPr lang="pl-PL"/>
        </a:p>
      </dgm:t>
    </dgm:pt>
    <dgm:pt modelId="{6B0E07A1-0950-DD48-81C3-F6DF052725DE}" type="pres">
      <dgm:prSet presAssocID="{49F4C7B8-3876-0F4F-9890-FB90B89FB2C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DE0CA5D-7A2D-684A-8FA6-AEB583858D4C}" type="pres">
      <dgm:prSet presAssocID="{49F4C7B8-3876-0F4F-9890-FB90B89FB2C6}" presName="accent_3" presStyleCnt="0"/>
      <dgm:spPr/>
      <dgm:t>
        <a:bodyPr/>
        <a:lstStyle/>
        <a:p>
          <a:endParaRPr lang="pl-PL"/>
        </a:p>
      </dgm:t>
    </dgm:pt>
    <dgm:pt modelId="{BDAA3C0E-5D39-9F4A-8587-8988A3A3C249}" type="pres">
      <dgm:prSet presAssocID="{49F4C7B8-3876-0F4F-9890-FB90B89FB2C6}" presName="accentRepeatNode" presStyleLbl="solidFgAcc1" presStyleIdx="2" presStyleCnt="5"/>
      <dgm:spPr/>
      <dgm:t>
        <a:bodyPr/>
        <a:lstStyle/>
        <a:p>
          <a:endParaRPr lang="pl-PL"/>
        </a:p>
      </dgm:t>
    </dgm:pt>
    <dgm:pt modelId="{2D33200B-F2EE-7845-853B-4B3C8684E63F}" type="pres">
      <dgm:prSet presAssocID="{0FE1BBDB-F313-EA4F-A453-8390A4CEB44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88EADD-AA45-7441-AAB2-14B80E4E5ADA}" type="pres">
      <dgm:prSet presAssocID="{0FE1BBDB-F313-EA4F-A453-8390A4CEB44A}" presName="accent_4" presStyleCnt="0"/>
      <dgm:spPr/>
      <dgm:t>
        <a:bodyPr/>
        <a:lstStyle/>
        <a:p>
          <a:endParaRPr lang="pl-PL"/>
        </a:p>
      </dgm:t>
    </dgm:pt>
    <dgm:pt modelId="{E255A6E4-9C97-EA46-B2AF-6BED9124B86F}" type="pres">
      <dgm:prSet presAssocID="{0FE1BBDB-F313-EA4F-A453-8390A4CEB44A}" presName="accentRepeatNode" presStyleLbl="solidFgAcc1" presStyleIdx="3" presStyleCnt="5"/>
      <dgm:spPr/>
      <dgm:t>
        <a:bodyPr/>
        <a:lstStyle/>
        <a:p>
          <a:endParaRPr lang="pl-PL"/>
        </a:p>
      </dgm:t>
    </dgm:pt>
    <dgm:pt modelId="{8182973A-6822-524E-BE5D-FE8BE23C30EC}" type="pres">
      <dgm:prSet presAssocID="{3E2AEF5F-1EA2-E345-9850-17CBCBBEBA8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A882EA3-8B6E-BA4F-AF59-C250351BC5C5}" type="pres">
      <dgm:prSet presAssocID="{3E2AEF5F-1EA2-E345-9850-17CBCBBEBA8F}" presName="accent_5" presStyleCnt="0"/>
      <dgm:spPr/>
      <dgm:t>
        <a:bodyPr/>
        <a:lstStyle/>
        <a:p>
          <a:endParaRPr lang="pl-PL"/>
        </a:p>
      </dgm:t>
    </dgm:pt>
    <dgm:pt modelId="{E881783B-F10E-C74E-AB00-F481ABDC15FE}" type="pres">
      <dgm:prSet presAssocID="{3E2AEF5F-1EA2-E345-9850-17CBCBBEBA8F}" presName="accentRepeatNode" presStyleLbl="solidFgAcc1" presStyleIdx="4" presStyleCnt="5"/>
      <dgm:spPr/>
      <dgm:t>
        <a:bodyPr/>
        <a:lstStyle/>
        <a:p>
          <a:endParaRPr lang="pl-PL"/>
        </a:p>
      </dgm:t>
    </dgm:pt>
  </dgm:ptLst>
  <dgm:cxnLst>
    <dgm:cxn modelId="{C3D86CEA-8C7C-A146-A7EB-89F0970DBD9D}" srcId="{B3678162-AEBD-9346-A963-9FB01AC4DD4D}" destId="{F88C3245-B371-364F-863B-DFE2BA6D70D2}" srcOrd="1" destOrd="0" parTransId="{0878C3DF-FC0D-7A49-AA84-71176BA4418A}" sibTransId="{8F85B43A-F74C-034E-BFE6-CE7D3A0DD0E0}"/>
    <dgm:cxn modelId="{CB223B1D-4187-B946-928D-0E45A47B7469}" type="presOf" srcId="{3E2AEF5F-1EA2-E345-9850-17CBCBBEBA8F}" destId="{8182973A-6822-524E-BE5D-FE8BE23C30EC}" srcOrd="0" destOrd="0" presId="urn:microsoft.com/office/officeart/2008/layout/VerticalCurvedList"/>
    <dgm:cxn modelId="{519160DC-0693-114F-8021-F689CC80840B}" type="presOf" srcId="{0FE1BBDB-F313-EA4F-A453-8390A4CEB44A}" destId="{2D33200B-F2EE-7845-853B-4B3C8684E63F}" srcOrd="0" destOrd="0" presId="urn:microsoft.com/office/officeart/2008/layout/VerticalCurvedList"/>
    <dgm:cxn modelId="{EC7D3053-DD01-9940-977B-1BE00BEFBD02}" srcId="{B3678162-AEBD-9346-A963-9FB01AC4DD4D}" destId="{3E2AEF5F-1EA2-E345-9850-17CBCBBEBA8F}" srcOrd="4" destOrd="0" parTransId="{5484CD59-C9D3-D541-A14E-853E1DC816B5}" sibTransId="{3F4B9ECE-EE61-4043-AB10-3D009B7C8FF8}"/>
    <dgm:cxn modelId="{BE60E322-C4BD-4A48-BD3A-B6F96C768975}" type="presOf" srcId="{FEE1A73B-CC25-9048-A715-D16E716016CF}" destId="{D906E0AE-8BE5-0D44-8DAD-B380E45D553D}" srcOrd="0" destOrd="0" presId="urn:microsoft.com/office/officeart/2008/layout/VerticalCurvedList"/>
    <dgm:cxn modelId="{FAE8AE04-9D97-3448-BB19-E2DBBBC98EF8}" type="presOf" srcId="{9656D5B0-4F0F-364A-994B-24EA2A4D748C}" destId="{7E0B0C33-1198-1D40-90D7-1EC4C64ABF32}" srcOrd="0" destOrd="0" presId="urn:microsoft.com/office/officeart/2008/layout/VerticalCurvedList"/>
    <dgm:cxn modelId="{D4DF50EB-6C2D-4549-A3D2-2AC885860C1D}" srcId="{B3678162-AEBD-9346-A963-9FB01AC4DD4D}" destId="{9656D5B0-4F0F-364A-994B-24EA2A4D748C}" srcOrd="0" destOrd="0" parTransId="{EDE72350-1C94-7647-8DC6-2F72977031FA}" sibTransId="{FEE1A73B-CC25-9048-A715-D16E716016CF}"/>
    <dgm:cxn modelId="{FE718B4A-E46F-FE4D-BC99-08A31AE3496A}" srcId="{B3678162-AEBD-9346-A963-9FB01AC4DD4D}" destId="{49F4C7B8-3876-0F4F-9890-FB90B89FB2C6}" srcOrd="2" destOrd="0" parTransId="{D51FA5E9-57A8-0F4F-A141-A7CE17E0B83F}" sibTransId="{4F7DBE84-BC65-674B-BC38-1CB3DE639C81}"/>
    <dgm:cxn modelId="{37F51DCB-F9EA-CD45-A4FC-393EDE60326F}" type="presOf" srcId="{49F4C7B8-3876-0F4F-9890-FB90B89FB2C6}" destId="{6B0E07A1-0950-DD48-81C3-F6DF052725DE}" srcOrd="0" destOrd="0" presId="urn:microsoft.com/office/officeart/2008/layout/VerticalCurvedList"/>
    <dgm:cxn modelId="{57871FB7-6B05-6D41-B049-F63466E0F323}" type="presOf" srcId="{F88C3245-B371-364F-863B-DFE2BA6D70D2}" destId="{C105BED8-A329-084A-94D7-9A2F4CDDF03C}" srcOrd="0" destOrd="0" presId="urn:microsoft.com/office/officeart/2008/layout/VerticalCurvedList"/>
    <dgm:cxn modelId="{B017B7F7-0098-A647-9F58-046211D115CB}" type="presOf" srcId="{B3678162-AEBD-9346-A963-9FB01AC4DD4D}" destId="{49F31F5B-99AB-5141-86CB-BB40836ADC6A}" srcOrd="0" destOrd="0" presId="urn:microsoft.com/office/officeart/2008/layout/VerticalCurvedList"/>
    <dgm:cxn modelId="{5A57F8A0-FF76-6C42-B35C-DF1C7566BC44}" srcId="{B3678162-AEBD-9346-A963-9FB01AC4DD4D}" destId="{0FE1BBDB-F313-EA4F-A453-8390A4CEB44A}" srcOrd="3" destOrd="0" parTransId="{B7961DC5-68D8-4440-B919-B0A2A7CEF7D2}" sibTransId="{6028FA34-3B54-F241-9883-890D0F1136F9}"/>
    <dgm:cxn modelId="{21264E22-33E4-2947-BBC8-C0BFBA46DFCD}" type="presParOf" srcId="{49F31F5B-99AB-5141-86CB-BB40836ADC6A}" destId="{45BB3474-3141-7A40-8BED-AA719F32CE81}" srcOrd="0" destOrd="0" presId="urn:microsoft.com/office/officeart/2008/layout/VerticalCurvedList"/>
    <dgm:cxn modelId="{64270DC0-4CBB-E64A-A75C-4942BA39739C}" type="presParOf" srcId="{45BB3474-3141-7A40-8BED-AA719F32CE81}" destId="{01160712-9B6A-EC47-9632-110AD6F540BF}" srcOrd="0" destOrd="0" presId="urn:microsoft.com/office/officeart/2008/layout/VerticalCurvedList"/>
    <dgm:cxn modelId="{C2C60DEB-3E07-C14F-A167-070B8676CBB1}" type="presParOf" srcId="{01160712-9B6A-EC47-9632-110AD6F540BF}" destId="{3D67A83F-6E96-8341-AEA9-58EAB5C06567}" srcOrd="0" destOrd="0" presId="urn:microsoft.com/office/officeart/2008/layout/VerticalCurvedList"/>
    <dgm:cxn modelId="{DCFA4BF9-460E-2943-8334-5CB028AFC596}" type="presParOf" srcId="{01160712-9B6A-EC47-9632-110AD6F540BF}" destId="{D906E0AE-8BE5-0D44-8DAD-B380E45D553D}" srcOrd="1" destOrd="0" presId="urn:microsoft.com/office/officeart/2008/layout/VerticalCurvedList"/>
    <dgm:cxn modelId="{728BF6F4-7D68-4649-8E0C-1C5937E7CDB0}" type="presParOf" srcId="{01160712-9B6A-EC47-9632-110AD6F540BF}" destId="{09DB016C-76AF-7E42-AD52-53B4ED4F2CFA}" srcOrd="2" destOrd="0" presId="urn:microsoft.com/office/officeart/2008/layout/VerticalCurvedList"/>
    <dgm:cxn modelId="{550446B8-B8D2-364A-A1E4-2362DE0B5BF7}" type="presParOf" srcId="{01160712-9B6A-EC47-9632-110AD6F540BF}" destId="{1DD77F88-2118-3F4B-AF90-26D3F15AC4C5}" srcOrd="3" destOrd="0" presId="urn:microsoft.com/office/officeart/2008/layout/VerticalCurvedList"/>
    <dgm:cxn modelId="{0C3E9FA7-C4E1-3743-A1F5-CE491219B170}" type="presParOf" srcId="{45BB3474-3141-7A40-8BED-AA719F32CE81}" destId="{7E0B0C33-1198-1D40-90D7-1EC4C64ABF32}" srcOrd="1" destOrd="0" presId="urn:microsoft.com/office/officeart/2008/layout/VerticalCurvedList"/>
    <dgm:cxn modelId="{F669D461-EBEE-594A-86EE-6AFC4781003E}" type="presParOf" srcId="{45BB3474-3141-7A40-8BED-AA719F32CE81}" destId="{95CEE03B-042D-3E48-B66B-F1BD0BEFB587}" srcOrd="2" destOrd="0" presId="urn:microsoft.com/office/officeart/2008/layout/VerticalCurvedList"/>
    <dgm:cxn modelId="{994790AE-0B7A-9241-A8A8-AE85ED8B4716}" type="presParOf" srcId="{95CEE03B-042D-3E48-B66B-F1BD0BEFB587}" destId="{106F76F6-BC1C-0C43-8F96-3EEB4AE0D113}" srcOrd="0" destOrd="0" presId="urn:microsoft.com/office/officeart/2008/layout/VerticalCurvedList"/>
    <dgm:cxn modelId="{AE2F1063-E62F-3041-BEC5-3F1D922F863C}" type="presParOf" srcId="{45BB3474-3141-7A40-8BED-AA719F32CE81}" destId="{C105BED8-A329-084A-94D7-9A2F4CDDF03C}" srcOrd="3" destOrd="0" presId="urn:microsoft.com/office/officeart/2008/layout/VerticalCurvedList"/>
    <dgm:cxn modelId="{6A253D53-C86B-7E49-ACB3-767B656102EF}" type="presParOf" srcId="{45BB3474-3141-7A40-8BED-AA719F32CE81}" destId="{B3FE665E-A594-5346-8637-1CEC61B3E6A0}" srcOrd="4" destOrd="0" presId="urn:microsoft.com/office/officeart/2008/layout/VerticalCurvedList"/>
    <dgm:cxn modelId="{008BF51B-50E1-5245-B3AB-D63CAD8B21ED}" type="presParOf" srcId="{B3FE665E-A594-5346-8637-1CEC61B3E6A0}" destId="{EF7A05D9-C853-D94C-AB76-805F388A1AEF}" srcOrd="0" destOrd="0" presId="urn:microsoft.com/office/officeart/2008/layout/VerticalCurvedList"/>
    <dgm:cxn modelId="{82B24D93-FF04-ED42-AAD7-2438587A347C}" type="presParOf" srcId="{45BB3474-3141-7A40-8BED-AA719F32CE81}" destId="{6B0E07A1-0950-DD48-81C3-F6DF052725DE}" srcOrd="5" destOrd="0" presId="urn:microsoft.com/office/officeart/2008/layout/VerticalCurvedList"/>
    <dgm:cxn modelId="{80796970-4CA0-0547-82E5-4763C3583FC7}" type="presParOf" srcId="{45BB3474-3141-7A40-8BED-AA719F32CE81}" destId="{8DE0CA5D-7A2D-684A-8FA6-AEB583858D4C}" srcOrd="6" destOrd="0" presId="urn:microsoft.com/office/officeart/2008/layout/VerticalCurvedList"/>
    <dgm:cxn modelId="{E8E3E03D-70AC-3544-8396-19D922B2D189}" type="presParOf" srcId="{8DE0CA5D-7A2D-684A-8FA6-AEB583858D4C}" destId="{BDAA3C0E-5D39-9F4A-8587-8988A3A3C249}" srcOrd="0" destOrd="0" presId="urn:microsoft.com/office/officeart/2008/layout/VerticalCurvedList"/>
    <dgm:cxn modelId="{BAA20B7D-6417-3046-9778-EF780105CD53}" type="presParOf" srcId="{45BB3474-3141-7A40-8BED-AA719F32CE81}" destId="{2D33200B-F2EE-7845-853B-4B3C8684E63F}" srcOrd="7" destOrd="0" presId="urn:microsoft.com/office/officeart/2008/layout/VerticalCurvedList"/>
    <dgm:cxn modelId="{E3388F9E-5D8F-594F-A6A3-D7648F2D98DA}" type="presParOf" srcId="{45BB3474-3141-7A40-8BED-AA719F32CE81}" destId="{7788EADD-AA45-7441-AAB2-14B80E4E5ADA}" srcOrd="8" destOrd="0" presId="urn:microsoft.com/office/officeart/2008/layout/VerticalCurvedList"/>
    <dgm:cxn modelId="{351426AE-A3B7-1741-9006-6E01FA3CDF01}" type="presParOf" srcId="{7788EADD-AA45-7441-AAB2-14B80E4E5ADA}" destId="{E255A6E4-9C97-EA46-B2AF-6BED9124B86F}" srcOrd="0" destOrd="0" presId="urn:microsoft.com/office/officeart/2008/layout/VerticalCurvedList"/>
    <dgm:cxn modelId="{7964F776-E79E-284C-9860-EA4EF6C36583}" type="presParOf" srcId="{45BB3474-3141-7A40-8BED-AA719F32CE81}" destId="{8182973A-6822-524E-BE5D-FE8BE23C30EC}" srcOrd="9" destOrd="0" presId="urn:microsoft.com/office/officeart/2008/layout/VerticalCurvedList"/>
    <dgm:cxn modelId="{5989EBF4-D8B2-F842-A5D2-87FCBB31B9C1}" type="presParOf" srcId="{45BB3474-3141-7A40-8BED-AA719F32CE81}" destId="{EA882EA3-8B6E-BA4F-AF59-C250351BC5C5}" srcOrd="10" destOrd="0" presId="urn:microsoft.com/office/officeart/2008/layout/VerticalCurvedList"/>
    <dgm:cxn modelId="{26DFFC96-4023-D348-A15D-B6FD1271F216}" type="presParOf" srcId="{EA882EA3-8B6E-BA4F-AF59-C250351BC5C5}" destId="{E881783B-F10E-C74E-AB00-F481ABDC15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5834B9-C000-8D46-B87C-65F6429D222C}" type="doc">
      <dgm:prSet loTypeId="urn:microsoft.com/office/officeart/2005/8/layout/cycle3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7F52BF4A-757B-764D-9F26-69F54B439B95}">
      <dgm:prSet phldrT="[Tekst]"/>
      <dgm:spPr/>
      <dgm:t>
        <a:bodyPr/>
        <a:lstStyle/>
        <a:p>
          <a:r>
            <a:rPr lang="pl-PL" dirty="0" smtClean="0"/>
            <a:t>Rozmawiaj z ludźmi o zmianach</a:t>
          </a:r>
          <a:endParaRPr lang="pl-PL" dirty="0"/>
        </a:p>
      </dgm:t>
    </dgm:pt>
    <dgm:pt modelId="{D2EF1A34-4FFB-9044-A05D-1B86849C0065}" type="parTrans" cxnId="{7D0C646B-5BCB-A148-B9D1-3FD36915578D}">
      <dgm:prSet/>
      <dgm:spPr/>
      <dgm:t>
        <a:bodyPr/>
        <a:lstStyle/>
        <a:p>
          <a:endParaRPr lang="pl-PL"/>
        </a:p>
      </dgm:t>
    </dgm:pt>
    <dgm:pt modelId="{352524B1-B1D8-C849-A7E6-D7E39939171C}" type="sibTrans" cxnId="{7D0C646B-5BCB-A148-B9D1-3FD36915578D}">
      <dgm:prSet/>
      <dgm:spPr/>
      <dgm:t>
        <a:bodyPr/>
        <a:lstStyle/>
        <a:p>
          <a:endParaRPr lang="pl-PL"/>
        </a:p>
      </dgm:t>
    </dgm:pt>
    <dgm:pt modelId="{4B441BCC-B638-2A41-BCAC-BFB847E4A795}">
      <dgm:prSet phldrT="[Tekst]"/>
      <dgm:spPr/>
      <dgm:t>
        <a:bodyPr/>
        <a:lstStyle/>
        <a:p>
          <a:r>
            <a:rPr lang="pl-PL" dirty="0" smtClean="0"/>
            <a:t>Nagradzaj za ciekawość</a:t>
          </a:r>
          <a:endParaRPr lang="pl-PL" dirty="0"/>
        </a:p>
      </dgm:t>
    </dgm:pt>
    <dgm:pt modelId="{0BADC21B-4108-454C-B9A3-A475D63C64A2}" type="parTrans" cxnId="{33733634-09C9-1048-8677-0BF1F8F40024}">
      <dgm:prSet/>
      <dgm:spPr/>
      <dgm:t>
        <a:bodyPr/>
        <a:lstStyle/>
        <a:p>
          <a:endParaRPr lang="pl-PL"/>
        </a:p>
      </dgm:t>
    </dgm:pt>
    <dgm:pt modelId="{A152969F-EDE0-994E-BD4C-226471084F8F}" type="sibTrans" cxnId="{33733634-09C9-1048-8677-0BF1F8F40024}">
      <dgm:prSet/>
      <dgm:spPr/>
      <dgm:t>
        <a:bodyPr/>
        <a:lstStyle/>
        <a:p>
          <a:endParaRPr lang="pl-PL"/>
        </a:p>
      </dgm:t>
    </dgm:pt>
    <dgm:pt modelId="{16684CDB-EBDC-AF43-AD05-E9A08E6019A3}">
      <dgm:prSet phldrT="[Tekst]"/>
      <dgm:spPr/>
      <dgm:t>
        <a:bodyPr/>
        <a:lstStyle/>
        <a:p>
          <a:r>
            <a:rPr lang="pl-PL" dirty="0" smtClean="0"/>
            <a:t>Kwestionuj utarte rozwiązania</a:t>
          </a:r>
          <a:endParaRPr lang="pl-PL" dirty="0"/>
        </a:p>
      </dgm:t>
    </dgm:pt>
    <dgm:pt modelId="{89EE4595-A51D-EC44-8C8B-355DE12F6D3D}" type="parTrans" cxnId="{E4D7AF8F-814B-FC4F-969A-AD8AB1986491}">
      <dgm:prSet/>
      <dgm:spPr/>
      <dgm:t>
        <a:bodyPr/>
        <a:lstStyle/>
        <a:p>
          <a:endParaRPr lang="pl-PL"/>
        </a:p>
      </dgm:t>
    </dgm:pt>
    <dgm:pt modelId="{7697789A-C4A7-9F4A-ACBF-EBD05EB2C906}" type="sibTrans" cxnId="{E4D7AF8F-814B-FC4F-969A-AD8AB1986491}">
      <dgm:prSet/>
      <dgm:spPr/>
      <dgm:t>
        <a:bodyPr/>
        <a:lstStyle/>
        <a:p>
          <a:endParaRPr lang="pl-PL"/>
        </a:p>
      </dgm:t>
    </dgm:pt>
    <dgm:pt modelId="{37E3B470-8E60-2047-B7B4-6B7504DDC797}">
      <dgm:prSet phldrT="[Tekst]"/>
      <dgm:spPr/>
      <dgm:t>
        <a:bodyPr/>
        <a:lstStyle/>
        <a:p>
          <a:r>
            <a:rPr lang="pl-PL" dirty="0" smtClean="0"/>
            <a:t>Zapisuj swoje pomysły </a:t>
          </a:r>
          <a:endParaRPr lang="pl-PL" dirty="0"/>
        </a:p>
      </dgm:t>
    </dgm:pt>
    <dgm:pt modelId="{9EEB0082-7727-7941-96A6-B1B6C289013B}" type="parTrans" cxnId="{5A04BAA5-033E-8046-AA40-5C25850129E2}">
      <dgm:prSet/>
      <dgm:spPr/>
      <dgm:t>
        <a:bodyPr/>
        <a:lstStyle/>
        <a:p>
          <a:endParaRPr lang="pl-PL"/>
        </a:p>
      </dgm:t>
    </dgm:pt>
    <dgm:pt modelId="{B40A1D0C-04DB-BE4C-B87D-59DC53A02EA6}" type="sibTrans" cxnId="{5A04BAA5-033E-8046-AA40-5C25850129E2}">
      <dgm:prSet/>
      <dgm:spPr/>
      <dgm:t>
        <a:bodyPr/>
        <a:lstStyle/>
        <a:p>
          <a:endParaRPr lang="pl-PL"/>
        </a:p>
      </dgm:t>
    </dgm:pt>
    <dgm:pt modelId="{5A89A6B5-9DE6-654C-8FB4-977CA8F9DDD3}">
      <dgm:prSet phldrT="[Tekst]"/>
      <dgm:spPr/>
      <dgm:t>
        <a:bodyPr/>
        <a:lstStyle/>
        <a:p>
          <a:r>
            <a:rPr lang="pl-PL" dirty="0" smtClean="0"/>
            <a:t>Szukaj inspiracji</a:t>
          </a:r>
          <a:endParaRPr lang="pl-PL" dirty="0"/>
        </a:p>
      </dgm:t>
    </dgm:pt>
    <dgm:pt modelId="{E3063E37-58F9-004B-8891-058604D72F12}" type="parTrans" cxnId="{8DE0519E-146C-2A44-8BBE-95731082B4EA}">
      <dgm:prSet/>
      <dgm:spPr/>
      <dgm:t>
        <a:bodyPr/>
        <a:lstStyle/>
        <a:p>
          <a:endParaRPr lang="pl-PL"/>
        </a:p>
      </dgm:t>
    </dgm:pt>
    <dgm:pt modelId="{29FD9AF0-7199-6446-8D45-27C825CCF317}" type="sibTrans" cxnId="{8DE0519E-146C-2A44-8BBE-95731082B4EA}">
      <dgm:prSet/>
      <dgm:spPr/>
      <dgm:t>
        <a:bodyPr/>
        <a:lstStyle/>
        <a:p>
          <a:endParaRPr lang="pl-PL"/>
        </a:p>
      </dgm:t>
    </dgm:pt>
    <dgm:pt modelId="{46D019EB-6D86-354C-A563-1E68D464274D}" type="pres">
      <dgm:prSet presAssocID="{FE5834B9-C000-8D46-B87C-65F6429D222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EC8DBBB-2A70-9A4D-95D6-AF0BDFAA9E1A}" type="pres">
      <dgm:prSet presAssocID="{FE5834B9-C000-8D46-B87C-65F6429D222C}" presName="cycle" presStyleCnt="0"/>
      <dgm:spPr/>
    </dgm:pt>
    <dgm:pt modelId="{B409954D-7E30-3D47-9F99-210FA4FADF8E}" type="pres">
      <dgm:prSet presAssocID="{7F52BF4A-757B-764D-9F26-69F54B439B95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95B327-3ECB-5540-BB28-50B883E4426C}" type="pres">
      <dgm:prSet presAssocID="{352524B1-B1D8-C849-A7E6-D7E39939171C}" presName="sibTransFirstNode" presStyleLbl="bgShp" presStyleIdx="0" presStyleCnt="1"/>
      <dgm:spPr/>
      <dgm:t>
        <a:bodyPr/>
        <a:lstStyle/>
        <a:p>
          <a:endParaRPr lang="pl-PL"/>
        </a:p>
      </dgm:t>
    </dgm:pt>
    <dgm:pt modelId="{4AC6C2CF-28ED-9942-9C6A-6426F83C7B8D}" type="pres">
      <dgm:prSet presAssocID="{4B441BCC-B638-2A41-BCAC-BFB847E4A795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7B69EC8-15F9-924E-9189-A7A6DF785238}" type="pres">
      <dgm:prSet presAssocID="{16684CDB-EBDC-AF43-AD05-E9A08E6019A3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FD3A259-FF05-5D44-A28E-29AF28B16D5C}" type="pres">
      <dgm:prSet presAssocID="{37E3B470-8E60-2047-B7B4-6B7504DDC797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7D48A6-FD1A-DB42-9955-32B8BD118633}" type="pres">
      <dgm:prSet presAssocID="{5A89A6B5-9DE6-654C-8FB4-977CA8F9DDD3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D0C646B-5BCB-A148-B9D1-3FD36915578D}" srcId="{FE5834B9-C000-8D46-B87C-65F6429D222C}" destId="{7F52BF4A-757B-764D-9F26-69F54B439B95}" srcOrd="0" destOrd="0" parTransId="{D2EF1A34-4FFB-9044-A05D-1B86849C0065}" sibTransId="{352524B1-B1D8-C849-A7E6-D7E39939171C}"/>
    <dgm:cxn modelId="{42217958-CF78-824D-BB40-09523FF6CD6F}" type="presOf" srcId="{16684CDB-EBDC-AF43-AD05-E9A08E6019A3}" destId="{A7B69EC8-15F9-924E-9189-A7A6DF785238}" srcOrd="0" destOrd="0" presId="urn:microsoft.com/office/officeart/2005/8/layout/cycle3"/>
    <dgm:cxn modelId="{5A04BAA5-033E-8046-AA40-5C25850129E2}" srcId="{FE5834B9-C000-8D46-B87C-65F6429D222C}" destId="{37E3B470-8E60-2047-B7B4-6B7504DDC797}" srcOrd="3" destOrd="0" parTransId="{9EEB0082-7727-7941-96A6-B1B6C289013B}" sibTransId="{B40A1D0C-04DB-BE4C-B87D-59DC53A02EA6}"/>
    <dgm:cxn modelId="{7A36AB57-27F6-DB46-A7B0-7B6E94A5E0BD}" type="presOf" srcId="{352524B1-B1D8-C849-A7E6-D7E39939171C}" destId="{CD95B327-3ECB-5540-BB28-50B883E4426C}" srcOrd="0" destOrd="0" presId="urn:microsoft.com/office/officeart/2005/8/layout/cycle3"/>
    <dgm:cxn modelId="{E4D7AF8F-814B-FC4F-969A-AD8AB1986491}" srcId="{FE5834B9-C000-8D46-B87C-65F6429D222C}" destId="{16684CDB-EBDC-AF43-AD05-E9A08E6019A3}" srcOrd="2" destOrd="0" parTransId="{89EE4595-A51D-EC44-8C8B-355DE12F6D3D}" sibTransId="{7697789A-C4A7-9F4A-ACBF-EBD05EB2C906}"/>
    <dgm:cxn modelId="{DF458C44-1953-4D49-9B90-AD05F6F2C71D}" type="presOf" srcId="{7F52BF4A-757B-764D-9F26-69F54B439B95}" destId="{B409954D-7E30-3D47-9F99-210FA4FADF8E}" srcOrd="0" destOrd="0" presId="urn:microsoft.com/office/officeart/2005/8/layout/cycle3"/>
    <dgm:cxn modelId="{A6D524FA-37E8-4A43-A505-B5187A65F97C}" type="presOf" srcId="{FE5834B9-C000-8D46-B87C-65F6429D222C}" destId="{46D019EB-6D86-354C-A563-1E68D464274D}" srcOrd="0" destOrd="0" presId="urn:microsoft.com/office/officeart/2005/8/layout/cycle3"/>
    <dgm:cxn modelId="{12DD1235-FDD3-FC4B-A917-0BF4F07E90A0}" type="presOf" srcId="{4B441BCC-B638-2A41-BCAC-BFB847E4A795}" destId="{4AC6C2CF-28ED-9942-9C6A-6426F83C7B8D}" srcOrd="0" destOrd="0" presId="urn:microsoft.com/office/officeart/2005/8/layout/cycle3"/>
    <dgm:cxn modelId="{33733634-09C9-1048-8677-0BF1F8F40024}" srcId="{FE5834B9-C000-8D46-B87C-65F6429D222C}" destId="{4B441BCC-B638-2A41-BCAC-BFB847E4A795}" srcOrd="1" destOrd="0" parTransId="{0BADC21B-4108-454C-B9A3-A475D63C64A2}" sibTransId="{A152969F-EDE0-994E-BD4C-226471084F8F}"/>
    <dgm:cxn modelId="{8DE0519E-146C-2A44-8BBE-95731082B4EA}" srcId="{FE5834B9-C000-8D46-B87C-65F6429D222C}" destId="{5A89A6B5-9DE6-654C-8FB4-977CA8F9DDD3}" srcOrd="4" destOrd="0" parTransId="{E3063E37-58F9-004B-8891-058604D72F12}" sibTransId="{29FD9AF0-7199-6446-8D45-27C825CCF317}"/>
    <dgm:cxn modelId="{42B22234-4713-034F-B02B-EA9B5E47FB78}" type="presOf" srcId="{5A89A6B5-9DE6-654C-8FB4-977CA8F9DDD3}" destId="{787D48A6-FD1A-DB42-9955-32B8BD118633}" srcOrd="0" destOrd="0" presId="urn:microsoft.com/office/officeart/2005/8/layout/cycle3"/>
    <dgm:cxn modelId="{E9508597-CB4D-8749-B0E2-72E422D3AC36}" type="presOf" srcId="{37E3B470-8E60-2047-B7B4-6B7504DDC797}" destId="{6FD3A259-FF05-5D44-A28E-29AF28B16D5C}" srcOrd="0" destOrd="0" presId="urn:microsoft.com/office/officeart/2005/8/layout/cycle3"/>
    <dgm:cxn modelId="{91C5D461-3A28-A640-BA39-FF9DF1786B2F}" type="presParOf" srcId="{46D019EB-6D86-354C-A563-1E68D464274D}" destId="{CEC8DBBB-2A70-9A4D-95D6-AF0BDFAA9E1A}" srcOrd="0" destOrd="0" presId="urn:microsoft.com/office/officeart/2005/8/layout/cycle3"/>
    <dgm:cxn modelId="{B0566B24-0BCF-774A-A294-5607F6C28B17}" type="presParOf" srcId="{CEC8DBBB-2A70-9A4D-95D6-AF0BDFAA9E1A}" destId="{B409954D-7E30-3D47-9F99-210FA4FADF8E}" srcOrd="0" destOrd="0" presId="urn:microsoft.com/office/officeart/2005/8/layout/cycle3"/>
    <dgm:cxn modelId="{9E5AF380-8009-4C48-822F-5BA616BBFB58}" type="presParOf" srcId="{CEC8DBBB-2A70-9A4D-95D6-AF0BDFAA9E1A}" destId="{CD95B327-3ECB-5540-BB28-50B883E4426C}" srcOrd="1" destOrd="0" presId="urn:microsoft.com/office/officeart/2005/8/layout/cycle3"/>
    <dgm:cxn modelId="{5E869CC4-D5E9-F74B-8E2F-CF51E3B02014}" type="presParOf" srcId="{CEC8DBBB-2A70-9A4D-95D6-AF0BDFAA9E1A}" destId="{4AC6C2CF-28ED-9942-9C6A-6426F83C7B8D}" srcOrd="2" destOrd="0" presId="urn:microsoft.com/office/officeart/2005/8/layout/cycle3"/>
    <dgm:cxn modelId="{823BD621-B928-CA44-94D3-0F19A22F9F21}" type="presParOf" srcId="{CEC8DBBB-2A70-9A4D-95D6-AF0BDFAA9E1A}" destId="{A7B69EC8-15F9-924E-9189-A7A6DF785238}" srcOrd="3" destOrd="0" presId="urn:microsoft.com/office/officeart/2005/8/layout/cycle3"/>
    <dgm:cxn modelId="{71112971-E2CD-894B-AC89-6FACC3996199}" type="presParOf" srcId="{CEC8DBBB-2A70-9A4D-95D6-AF0BDFAA9E1A}" destId="{6FD3A259-FF05-5D44-A28E-29AF28B16D5C}" srcOrd="4" destOrd="0" presId="urn:microsoft.com/office/officeart/2005/8/layout/cycle3"/>
    <dgm:cxn modelId="{4B23A426-4696-BA45-9FAA-73A561FA7234}" type="presParOf" srcId="{CEC8DBBB-2A70-9A4D-95D6-AF0BDFAA9E1A}" destId="{787D48A6-FD1A-DB42-9955-32B8BD118633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F2E62-6AFC-3E46-AB35-7C46DFD7980E}">
      <dsp:nvSpPr>
        <dsp:cNvPr id="0" name=""/>
        <dsp:cNvSpPr/>
      </dsp:nvSpPr>
      <dsp:spPr>
        <a:xfrm>
          <a:off x="99773" y="2053857"/>
          <a:ext cx="1488074" cy="490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Pomysły</a:t>
          </a:r>
          <a:endParaRPr lang="pl-PL" sz="1300" kern="1200" dirty="0"/>
        </a:p>
      </dsp:txBody>
      <dsp:txXfrm>
        <a:off x="99773" y="2053857"/>
        <a:ext cx="1488074" cy="490388"/>
      </dsp:txXfrm>
    </dsp:sp>
    <dsp:sp modelId="{E87E38F0-3D9A-7B4E-A8CA-2D9C6D56ABE4}">
      <dsp:nvSpPr>
        <dsp:cNvPr id="0" name=""/>
        <dsp:cNvSpPr/>
      </dsp:nvSpPr>
      <dsp:spPr>
        <a:xfrm>
          <a:off x="98082" y="1904711"/>
          <a:ext cx="118369" cy="11836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53133F-3E59-404D-98F7-6098C27E1DD6}">
      <dsp:nvSpPr>
        <dsp:cNvPr id="0" name=""/>
        <dsp:cNvSpPr/>
      </dsp:nvSpPr>
      <dsp:spPr>
        <a:xfrm>
          <a:off x="180941" y="1738993"/>
          <a:ext cx="118369" cy="11836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D2BD47-D1EF-2C4B-A084-7A694E344D10}">
      <dsp:nvSpPr>
        <dsp:cNvPr id="0" name=""/>
        <dsp:cNvSpPr/>
      </dsp:nvSpPr>
      <dsp:spPr>
        <a:xfrm>
          <a:off x="379802" y="1772137"/>
          <a:ext cx="186009" cy="18600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21EB98-BEC6-9446-95C0-7FF975DE7DCB}">
      <dsp:nvSpPr>
        <dsp:cNvPr id="0" name=""/>
        <dsp:cNvSpPr/>
      </dsp:nvSpPr>
      <dsp:spPr>
        <a:xfrm>
          <a:off x="545519" y="1589848"/>
          <a:ext cx="118369" cy="11836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5AE1E-184C-744F-99E2-3454780E66F3}">
      <dsp:nvSpPr>
        <dsp:cNvPr id="0" name=""/>
        <dsp:cNvSpPr/>
      </dsp:nvSpPr>
      <dsp:spPr>
        <a:xfrm>
          <a:off x="760952" y="1523561"/>
          <a:ext cx="118369" cy="11836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E72830-A05B-F54D-A85C-0C0C6F3974BF}">
      <dsp:nvSpPr>
        <dsp:cNvPr id="0" name=""/>
        <dsp:cNvSpPr/>
      </dsp:nvSpPr>
      <dsp:spPr>
        <a:xfrm>
          <a:off x="1026100" y="1639563"/>
          <a:ext cx="118369" cy="11836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AC83D7-49E9-5841-BD61-5854AD13A202}">
      <dsp:nvSpPr>
        <dsp:cNvPr id="0" name=""/>
        <dsp:cNvSpPr/>
      </dsp:nvSpPr>
      <dsp:spPr>
        <a:xfrm>
          <a:off x="1191817" y="1722422"/>
          <a:ext cx="186009" cy="18600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ED7547-0510-244E-A095-1AC3A754E766}">
      <dsp:nvSpPr>
        <dsp:cNvPr id="0" name=""/>
        <dsp:cNvSpPr/>
      </dsp:nvSpPr>
      <dsp:spPr>
        <a:xfrm>
          <a:off x="1423822" y="1904711"/>
          <a:ext cx="118369" cy="11836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AD1228-5053-6F47-BF72-C244254AAE86}">
      <dsp:nvSpPr>
        <dsp:cNvPr id="0" name=""/>
        <dsp:cNvSpPr/>
      </dsp:nvSpPr>
      <dsp:spPr>
        <a:xfrm>
          <a:off x="1523252" y="2087000"/>
          <a:ext cx="118369" cy="11836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A82433-5E74-1841-9BC9-301EBD12B9B4}">
      <dsp:nvSpPr>
        <dsp:cNvPr id="0" name=""/>
        <dsp:cNvSpPr/>
      </dsp:nvSpPr>
      <dsp:spPr>
        <a:xfrm>
          <a:off x="661522" y="1738993"/>
          <a:ext cx="304378" cy="30437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FB65DF-EB32-284B-BF3E-C04184B3D111}">
      <dsp:nvSpPr>
        <dsp:cNvPr id="0" name=""/>
        <dsp:cNvSpPr/>
      </dsp:nvSpPr>
      <dsp:spPr>
        <a:xfrm>
          <a:off x="15224" y="2368720"/>
          <a:ext cx="118369" cy="11836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6399B7-6F02-514C-9067-E0755935C8AA}">
      <dsp:nvSpPr>
        <dsp:cNvPr id="0" name=""/>
        <dsp:cNvSpPr/>
      </dsp:nvSpPr>
      <dsp:spPr>
        <a:xfrm>
          <a:off x="114654" y="2517865"/>
          <a:ext cx="186009" cy="18600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987AFA-4846-3445-BAE6-29E41AC99A68}">
      <dsp:nvSpPr>
        <dsp:cNvPr id="0" name=""/>
        <dsp:cNvSpPr/>
      </dsp:nvSpPr>
      <dsp:spPr>
        <a:xfrm>
          <a:off x="363230" y="2650439"/>
          <a:ext cx="270559" cy="27055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F2E96F-06F0-D04B-87EF-1DEB4237CEB4}">
      <dsp:nvSpPr>
        <dsp:cNvPr id="0" name=""/>
        <dsp:cNvSpPr/>
      </dsp:nvSpPr>
      <dsp:spPr>
        <a:xfrm>
          <a:off x="711237" y="2865872"/>
          <a:ext cx="118369" cy="11836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C50A7D-2B42-EF44-A635-D06C1D6A99EC}">
      <dsp:nvSpPr>
        <dsp:cNvPr id="0" name=""/>
        <dsp:cNvSpPr/>
      </dsp:nvSpPr>
      <dsp:spPr>
        <a:xfrm>
          <a:off x="777524" y="2650439"/>
          <a:ext cx="186009" cy="18600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D1A23E-9D13-4244-A869-55ACFB4072CA}">
      <dsp:nvSpPr>
        <dsp:cNvPr id="0" name=""/>
        <dsp:cNvSpPr/>
      </dsp:nvSpPr>
      <dsp:spPr>
        <a:xfrm>
          <a:off x="943241" y="2882444"/>
          <a:ext cx="118369" cy="11836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734532-B663-0E46-8EAC-9CD99E613FEF}">
      <dsp:nvSpPr>
        <dsp:cNvPr id="0" name=""/>
        <dsp:cNvSpPr/>
      </dsp:nvSpPr>
      <dsp:spPr>
        <a:xfrm>
          <a:off x="1092387" y="2617296"/>
          <a:ext cx="270559" cy="27055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8D3BD9-70B7-E348-B925-4CEF260C8816}">
      <dsp:nvSpPr>
        <dsp:cNvPr id="0" name=""/>
        <dsp:cNvSpPr/>
      </dsp:nvSpPr>
      <dsp:spPr>
        <a:xfrm>
          <a:off x="1456965" y="2551009"/>
          <a:ext cx="186009" cy="18600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F14401-044A-0741-9286-793F8A9F8DDE}">
      <dsp:nvSpPr>
        <dsp:cNvPr id="0" name=""/>
        <dsp:cNvSpPr/>
      </dsp:nvSpPr>
      <dsp:spPr>
        <a:xfrm>
          <a:off x="1642974" y="1771861"/>
          <a:ext cx="546282" cy="1042913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ED5749-99AF-2547-906D-5D5A9EF713D4}">
      <dsp:nvSpPr>
        <dsp:cNvPr id="0" name=""/>
        <dsp:cNvSpPr/>
      </dsp:nvSpPr>
      <dsp:spPr>
        <a:xfrm>
          <a:off x="2089933" y="1771861"/>
          <a:ext cx="546282" cy="1042913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3947C7-7286-5D4E-826F-4AD41AE6DE70}">
      <dsp:nvSpPr>
        <dsp:cNvPr id="0" name=""/>
        <dsp:cNvSpPr/>
      </dsp:nvSpPr>
      <dsp:spPr>
        <a:xfrm>
          <a:off x="2695811" y="1685673"/>
          <a:ext cx="1266383" cy="126638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Innowacyjny produkt</a:t>
          </a:r>
          <a:endParaRPr lang="pl-PL" sz="1300" kern="1200" dirty="0"/>
        </a:p>
      </dsp:txBody>
      <dsp:txXfrm>
        <a:off x="2881268" y="1871130"/>
        <a:ext cx="895469" cy="8954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6E0AE-8BE5-0D44-8DAD-B380E45D553D}">
      <dsp:nvSpPr>
        <dsp:cNvPr id="0" name=""/>
        <dsp:cNvSpPr/>
      </dsp:nvSpPr>
      <dsp:spPr>
        <a:xfrm>
          <a:off x="-3966392" y="-608944"/>
          <a:ext cx="4726865" cy="4726865"/>
        </a:xfrm>
        <a:prstGeom prst="blockArc">
          <a:avLst>
            <a:gd name="adj1" fmla="val 18900000"/>
            <a:gd name="adj2" fmla="val 2700000"/>
            <a:gd name="adj3" fmla="val 457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0B0C33-1198-1D40-90D7-1EC4C64ABF32}">
      <dsp:nvSpPr>
        <dsp:cNvPr id="0" name=""/>
        <dsp:cNvSpPr/>
      </dsp:nvSpPr>
      <dsp:spPr>
        <a:xfrm>
          <a:off x="333250" y="219240"/>
          <a:ext cx="6397645" cy="43876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8268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>
              <a:latin typeface="Lucida Grande CE"/>
              <a:cs typeface="Lucida Grande CE"/>
            </a:rPr>
            <a:t>Pozwala korzystać z rozwiązań znanych i bezpiecznych</a:t>
          </a:r>
          <a:endParaRPr lang="pl-PL" sz="1700" kern="1200" dirty="0">
            <a:latin typeface="Lucida Grande CE"/>
            <a:cs typeface="Lucida Grande CE"/>
          </a:endParaRPr>
        </a:p>
      </dsp:txBody>
      <dsp:txXfrm>
        <a:off x="333250" y="219240"/>
        <a:ext cx="6397645" cy="438762"/>
      </dsp:txXfrm>
    </dsp:sp>
    <dsp:sp modelId="{106F76F6-BC1C-0C43-8F96-3EEB4AE0D113}">
      <dsp:nvSpPr>
        <dsp:cNvPr id="0" name=""/>
        <dsp:cNvSpPr/>
      </dsp:nvSpPr>
      <dsp:spPr>
        <a:xfrm>
          <a:off x="59024" y="164395"/>
          <a:ext cx="548453" cy="5484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05BED8-A329-084A-94D7-9A2F4CDDF03C}">
      <dsp:nvSpPr>
        <dsp:cNvPr id="0" name=""/>
        <dsp:cNvSpPr/>
      </dsp:nvSpPr>
      <dsp:spPr>
        <a:xfrm>
          <a:off x="647655" y="877174"/>
          <a:ext cx="6083241" cy="438762"/>
        </a:xfrm>
        <a:prstGeom prst="rect">
          <a:avLst/>
        </a:prstGeom>
        <a:gradFill rotWithShape="0">
          <a:gsLst>
            <a:gs pos="0">
              <a:schemeClr val="accent2">
                <a:hueOff val="124339"/>
                <a:satOff val="-9795"/>
                <a:lumOff val="49"/>
                <a:alphaOff val="0"/>
                <a:shade val="51000"/>
                <a:satMod val="130000"/>
              </a:schemeClr>
            </a:gs>
            <a:gs pos="80000">
              <a:schemeClr val="accent2">
                <a:hueOff val="124339"/>
                <a:satOff val="-9795"/>
                <a:lumOff val="49"/>
                <a:alphaOff val="0"/>
                <a:shade val="93000"/>
                <a:satMod val="130000"/>
              </a:schemeClr>
            </a:gs>
            <a:gs pos="100000">
              <a:schemeClr val="accent2">
                <a:hueOff val="124339"/>
                <a:satOff val="-9795"/>
                <a:lumOff val="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8268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>
              <a:latin typeface="Lucida Grande CE"/>
              <a:cs typeface="Lucida Grande CE"/>
            </a:rPr>
            <a:t>Pozwala podejmować działania, których efekt znamy</a:t>
          </a:r>
          <a:endParaRPr lang="pl-PL" sz="1700" kern="1200" dirty="0">
            <a:latin typeface="Lucida Grande CE"/>
            <a:cs typeface="Lucida Grande CE"/>
          </a:endParaRPr>
        </a:p>
      </dsp:txBody>
      <dsp:txXfrm>
        <a:off x="647655" y="877174"/>
        <a:ext cx="6083241" cy="438762"/>
      </dsp:txXfrm>
    </dsp:sp>
    <dsp:sp modelId="{EF7A05D9-C853-D94C-AB76-805F388A1AEF}">
      <dsp:nvSpPr>
        <dsp:cNvPr id="0" name=""/>
        <dsp:cNvSpPr/>
      </dsp:nvSpPr>
      <dsp:spPr>
        <a:xfrm>
          <a:off x="373428" y="822328"/>
          <a:ext cx="548453" cy="5484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24339"/>
              <a:satOff val="-9795"/>
              <a:lumOff val="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E07A1-0950-DD48-81C3-F6DF052725DE}">
      <dsp:nvSpPr>
        <dsp:cNvPr id="0" name=""/>
        <dsp:cNvSpPr/>
      </dsp:nvSpPr>
      <dsp:spPr>
        <a:xfrm>
          <a:off x="744151" y="1535107"/>
          <a:ext cx="5986744" cy="438762"/>
        </a:xfrm>
        <a:prstGeom prst="rect">
          <a:avLst/>
        </a:prstGeom>
        <a:gradFill rotWithShape="0">
          <a:gsLst>
            <a:gs pos="0">
              <a:schemeClr val="accent2">
                <a:hueOff val="248679"/>
                <a:satOff val="-19590"/>
                <a:lumOff val="98"/>
                <a:alphaOff val="0"/>
                <a:shade val="51000"/>
                <a:satMod val="130000"/>
              </a:schemeClr>
            </a:gs>
            <a:gs pos="80000">
              <a:schemeClr val="accent2">
                <a:hueOff val="248679"/>
                <a:satOff val="-19590"/>
                <a:lumOff val="98"/>
                <a:alphaOff val="0"/>
                <a:shade val="93000"/>
                <a:satMod val="130000"/>
              </a:schemeClr>
            </a:gs>
            <a:gs pos="100000">
              <a:schemeClr val="accent2">
                <a:hueOff val="248679"/>
                <a:satOff val="-19590"/>
                <a:lumOff val="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8268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>
              <a:latin typeface="Lucida Grande CE"/>
              <a:cs typeface="Lucida Grande CE"/>
            </a:rPr>
            <a:t>Pozwala ufać sprawdzonym rozwiązaniom</a:t>
          </a:r>
          <a:endParaRPr lang="pl-PL" sz="1700" kern="1200" dirty="0">
            <a:latin typeface="Lucida Grande CE"/>
            <a:cs typeface="Lucida Grande CE"/>
          </a:endParaRPr>
        </a:p>
      </dsp:txBody>
      <dsp:txXfrm>
        <a:off x="744151" y="1535107"/>
        <a:ext cx="5986744" cy="438762"/>
      </dsp:txXfrm>
    </dsp:sp>
    <dsp:sp modelId="{BDAA3C0E-5D39-9F4A-8587-8988A3A3C249}">
      <dsp:nvSpPr>
        <dsp:cNvPr id="0" name=""/>
        <dsp:cNvSpPr/>
      </dsp:nvSpPr>
      <dsp:spPr>
        <a:xfrm>
          <a:off x="469925" y="1480261"/>
          <a:ext cx="548453" cy="5484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48679"/>
              <a:satOff val="-19590"/>
              <a:lumOff val="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33200B-F2EE-7845-853B-4B3C8684E63F}">
      <dsp:nvSpPr>
        <dsp:cNvPr id="0" name=""/>
        <dsp:cNvSpPr/>
      </dsp:nvSpPr>
      <dsp:spPr>
        <a:xfrm>
          <a:off x="647655" y="2193040"/>
          <a:ext cx="6083241" cy="438762"/>
        </a:xfrm>
        <a:prstGeom prst="rect">
          <a:avLst/>
        </a:prstGeom>
        <a:gradFill rotWithShape="0">
          <a:gsLst>
            <a:gs pos="0">
              <a:schemeClr val="accent2">
                <a:hueOff val="373018"/>
                <a:satOff val="-29386"/>
                <a:lumOff val="147"/>
                <a:alphaOff val="0"/>
                <a:shade val="51000"/>
                <a:satMod val="130000"/>
              </a:schemeClr>
            </a:gs>
            <a:gs pos="80000">
              <a:schemeClr val="accent2">
                <a:hueOff val="373018"/>
                <a:satOff val="-29386"/>
                <a:lumOff val="147"/>
                <a:alphaOff val="0"/>
                <a:shade val="93000"/>
                <a:satMod val="130000"/>
              </a:schemeClr>
            </a:gs>
            <a:gs pos="100000">
              <a:schemeClr val="accent2">
                <a:hueOff val="373018"/>
                <a:satOff val="-29386"/>
                <a:lumOff val="1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8268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>
              <a:latin typeface="Lucida Grande CE"/>
              <a:cs typeface="Lucida Grande CE"/>
            </a:rPr>
            <a:t>Upraszcza rzeczywistość i schematy myślowe  </a:t>
          </a:r>
          <a:endParaRPr lang="pl-PL" sz="1700" kern="1200" dirty="0">
            <a:latin typeface="Lucida Grande CE"/>
            <a:cs typeface="Lucida Grande CE"/>
          </a:endParaRPr>
        </a:p>
      </dsp:txBody>
      <dsp:txXfrm>
        <a:off x="647655" y="2193040"/>
        <a:ext cx="6083241" cy="438762"/>
      </dsp:txXfrm>
    </dsp:sp>
    <dsp:sp modelId="{E255A6E4-9C97-EA46-B2AF-6BED9124B86F}">
      <dsp:nvSpPr>
        <dsp:cNvPr id="0" name=""/>
        <dsp:cNvSpPr/>
      </dsp:nvSpPr>
      <dsp:spPr>
        <a:xfrm>
          <a:off x="373428" y="2138195"/>
          <a:ext cx="548453" cy="5484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73018"/>
              <a:satOff val="-29386"/>
              <a:lumOff val="1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82973A-6822-524E-BE5D-FE8BE23C30EC}">
      <dsp:nvSpPr>
        <dsp:cNvPr id="0" name=""/>
        <dsp:cNvSpPr/>
      </dsp:nvSpPr>
      <dsp:spPr>
        <a:xfrm>
          <a:off x="333250" y="2850973"/>
          <a:ext cx="6397645" cy="438762"/>
        </a:xfrm>
        <a:prstGeom prst="rect">
          <a:avLst/>
        </a:prstGeom>
        <a:gradFill rotWithShape="0">
          <a:gsLst>
            <a:gs pos="0">
              <a:schemeClr val="accent2">
                <a:hueOff val="497358"/>
                <a:satOff val="-39181"/>
                <a:lumOff val="196"/>
                <a:alphaOff val="0"/>
                <a:shade val="51000"/>
                <a:satMod val="130000"/>
              </a:schemeClr>
            </a:gs>
            <a:gs pos="80000">
              <a:schemeClr val="accent2">
                <a:hueOff val="497358"/>
                <a:satOff val="-39181"/>
                <a:lumOff val="196"/>
                <a:alphaOff val="0"/>
                <a:shade val="93000"/>
                <a:satMod val="130000"/>
              </a:schemeClr>
            </a:gs>
            <a:gs pos="100000">
              <a:schemeClr val="accent2">
                <a:hueOff val="497358"/>
                <a:satOff val="-39181"/>
                <a:lumOff val="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8268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>
              <a:latin typeface="Lucida Grande CE"/>
              <a:cs typeface="Lucida Grande CE"/>
            </a:rPr>
            <a:t>Wstrzymuje kreatywność </a:t>
          </a:r>
          <a:endParaRPr lang="pl-PL" sz="1700" kern="1200" dirty="0">
            <a:latin typeface="Lucida Grande CE"/>
            <a:cs typeface="Lucida Grande CE"/>
          </a:endParaRPr>
        </a:p>
      </dsp:txBody>
      <dsp:txXfrm>
        <a:off x="333250" y="2850973"/>
        <a:ext cx="6397645" cy="438762"/>
      </dsp:txXfrm>
    </dsp:sp>
    <dsp:sp modelId="{E881783B-F10E-C74E-AB00-F481ABDC15FE}">
      <dsp:nvSpPr>
        <dsp:cNvPr id="0" name=""/>
        <dsp:cNvSpPr/>
      </dsp:nvSpPr>
      <dsp:spPr>
        <a:xfrm>
          <a:off x="59024" y="2796128"/>
          <a:ext cx="548453" cy="5484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97358"/>
              <a:satOff val="-39181"/>
              <a:lumOff val="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5B327-3ECB-5540-BB28-50B883E4426C}">
      <dsp:nvSpPr>
        <dsp:cNvPr id="0" name=""/>
        <dsp:cNvSpPr/>
      </dsp:nvSpPr>
      <dsp:spPr>
        <a:xfrm>
          <a:off x="1867774" y="-27733"/>
          <a:ext cx="4492463" cy="4492463"/>
        </a:xfrm>
        <a:prstGeom prst="circularArrow">
          <a:avLst>
            <a:gd name="adj1" fmla="val 5544"/>
            <a:gd name="adj2" fmla="val 330680"/>
            <a:gd name="adj3" fmla="val 13765343"/>
            <a:gd name="adj4" fmla="val 17392407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09954D-7E30-3D47-9F99-210FA4FADF8E}">
      <dsp:nvSpPr>
        <dsp:cNvPr id="0" name=""/>
        <dsp:cNvSpPr/>
      </dsp:nvSpPr>
      <dsp:spPr>
        <a:xfrm>
          <a:off x="3057381" y="1051"/>
          <a:ext cx="2113249" cy="105662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Rozmawiaj z ludźmi o zmianach</a:t>
          </a:r>
          <a:endParaRPr lang="pl-PL" sz="1900" kern="1200" dirty="0"/>
        </a:p>
      </dsp:txBody>
      <dsp:txXfrm>
        <a:off x="3108961" y="52631"/>
        <a:ext cx="2010089" cy="953464"/>
      </dsp:txXfrm>
    </dsp:sp>
    <dsp:sp modelId="{4AC6C2CF-28ED-9942-9C6A-6426F83C7B8D}">
      <dsp:nvSpPr>
        <dsp:cNvPr id="0" name=""/>
        <dsp:cNvSpPr/>
      </dsp:nvSpPr>
      <dsp:spPr>
        <a:xfrm>
          <a:off x="4879380" y="1324810"/>
          <a:ext cx="2113249" cy="1056624"/>
        </a:xfrm>
        <a:prstGeom prst="roundRect">
          <a:avLst/>
        </a:prstGeom>
        <a:gradFill rotWithShape="0">
          <a:gsLst>
            <a:gs pos="0">
              <a:schemeClr val="accent3">
                <a:hueOff val="1528"/>
                <a:satOff val="13544"/>
                <a:lumOff val="1765"/>
                <a:alphaOff val="0"/>
                <a:shade val="51000"/>
                <a:satMod val="130000"/>
              </a:schemeClr>
            </a:gs>
            <a:gs pos="80000">
              <a:schemeClr val="accent3">
                <a:hueOff val="1528"/>
                <a:satOff val="13544"/>
                <a:lumOff val="1765"/>
                <a:alphaOff val="0"/>
                <a:shade val="93000"/>
                <a:satMod val="130000"/>
              </a:schemeClr>
            </a:gs>
            <a:gs pos="100000">
              <a:schemeClr val="accent3">
                <a:hueOff val="1528"/>
                <a:satOff val="13544"/>
                <a:lumOff val="17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Nagradzaj za ciekawość</a:t>
          </a:r>
          <a:endParaRPr lang="pl-PL" sz="1900" kern="1200" dirty="0"/>
        </a:p>
      </dsp:txBody>
      <dsp:txXfrm>
        <a:off x="4930960" y="1376390"/>
        <a:ext cx="2010089" cy="953464"/>
      </dsp:txXfrm>
    </dsp:sp>
    <dsp:sp modelId="{A7B69EC8-15F9-924E-9189-A7A6DF785238}">
      <dsp:nvSpPr>
        <dsp:cNvPr id="0" name=""/>
        <dsp:cNvSpPr/>
      </dsp:nvSpPr>
      <dsp:spPr>
        <a:xfrm>
          <a:off x="4183438" y="3466698"/>
          <a:ext cx="2113249" cy="1056624"/>
        </a:xfrm>
        <a:prstGeom prst="roundRect">
          <a:avLst/>
        </a:prstGeom>
        <a:gradFill rotWithShape="0">
          <a:gsLst>
            <a:gs pos="0">
              <a:schemeClr val="accent3">
                <a:hueOff val="3056"/>
                <a:satOff val="27088"/>
                <a:lumOff val="3530"/>
                <a:alphaOff val="0"/>
                <a:shade val="51000"/>
                <a:satMod val="130000"/>
              </a:schemeClr>
            </a:gs>
            <a:gs pos="80000">
              <a:schemeClr val="accent3">
                <a:hueOff val="3056"/>
                <a:satOff val="27088"/>
                <a:lumOff val="3530"/>
                <a:alphaOff val="0"/>
                <a:shade val="93000"/>
                <a:satMod val="130000"/>
              </a:schemeClr>
            </a:gs>
            <a:gs pos="100000">
              <a:schemeClr val="accent3">
                <a:hueOff val="3056"/>
                <a:satOff val="27088"/>
                <a:lumOff val="35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Kwestionuj utarte rozwiązania</a:t>
          </a:r>
          <a:endParaRPr lang="pl-PL" sz="1900" kern="1200" dirty="0"/>
        </a:p>
      </dsp:txBody>
      <dsp:txXfrm>
        <a:off x="4235018" y="3518278"/>
        <a:ext cx="2010089" cy="953464"/>
      </dsp:txXfrm>
    </dsp:sp>
    <dsp:sp modelId="{6FD3A259-FF05-5D44-A28E-29AF28B16D5C}">
      <dsp:nvSpPr>
        <dsp:cNvPr id="0" name=""/>
        <dsp:cNvSpPr/>
      </dsp:nvSpPr>
      <dsp:spPr>
        <a:xfrm>
          <a:off x="1931324" y="3466698"/>
          <a:ext cx="2113249" cy="1056624"/>
        </a:xfrm>
        <a:prstGeom prst="roundRect">
          <a:avLst/>
        </a:prstGeom>
        <a:gradFill rotWithShape="0">
          <a:gsLst>
            <a:gs pos="0">
              <a:schemeClr val="accent3">
                <a:hueOff val="4585"/>
                <a:satOff val="40632"/>
                <a:lumOff val="5295"/>
                <a:alphaOff val="0"/>
                <a:shade val="51000"/>
                <a:satMod val="130000"/>
              </a:schemeClr>
            </a:gs>
            <a:gs pos="80000">
              <a:schemeClr val="accent3">
                <a:hueOff val="4585"/>
                <a:satOff val="40632"/>
                <a:lumOff val="5295"/>
                <a:alphaOff val="0"/>
                <a:shade val="93000"/>
                <a:satMod val="130000"/>
              </a:schemeClr>
            </a:gs>
            <a:gs pos="100000">
              <a:schemeClr val="accent3">
                <a:hueOff val="4585"/>
                <a:satOff val="40632"/>
                <a:lumOff val="52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Zapisuj swoje pomysły </a:t>
          </a:r>
          <a:endParaRPr lang="pl-PL" sz="1900" kern="1200" dirty="0"/>
        </a:p>
      </dsp:txBody>
      <dsp:txXfrm>
        <a:off x="1982904" y="3518278"/>
        <a:ext cx="2010089" cy="953464"/>
      </dsp:txXfrm>
    </dsp:sp>
    <dsp:sp modelId="{787D48A6-FD1A-DB42-9955-32B8BD118633}">
      <dsp:nvSpPr>
        <dsp:cNvPr id="0" name=""/>
        <dsp:cNvSpPr/>
      </dsp:nvSpPr>
      <dsp:spPr>
        <a:xfrm>
          <a:off x="1235383" y="1324810"/>
          <a:ext cx="2113249" cy="1056624"/>
        </a:xfrm>
        <a:prstGeom prst="roundRect">
          <a:avLst/>
        </a:prstGeom>
        <a:gradFill rotWithShape="0">
          <a:gsLst>
            <a:gs pos="0">
              <a:schemeClr val="accent3">
                <a:hueOff val="6113"/>
                <a:satOff val="54176"/>
                <a:lumOff val="7060"/>
                <a:alphaOff val="0"/>
                <a:shade val="51000"/>
                <a:satMod val="130000"/>
              </a:schemeClr>
            </a:gs>
            <a:gs pos="80000">
              <a:schemeClr val="accent3">
                <a:hueOff val="6113"/>
                <a:satOff val="54176"/>
                <a:lumOff val="7060"/>
                <a:alphaOff val="0"/>
                <a:shade val="93000"/>
                <a:satMod val="130000"/>
              </a:schemeClr>
            </a:gs>
            <a:gs pos="100000">
              <a:schemeClr val="accent3">
                <a:hueOff val="6113"/>
                <a:satOff val="54176"/>
                <a:lumOff val="70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Szukaj inspiracji</a:t>
          </a:r>
          <a:endParaRPr lang="pl-PL" sz="1900" kern="1200" dirty="0"/>
        </a:p>
      </dsp:txBody>
      <dsp:txXfrm>
        <a:off x="1286963" y="1376390"/>
        <a:ext cx="2010089" cy="953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221788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9221788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3F0D1147-26B7-4EAF-8599-182CC91F7B98}" type="slidenum">
              <a:rPr lang="pl-PL"/>
              <a:pPr>
                <a:defRPr/>
              </a:pPr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6067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858000" cy="97091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>
              <a:cs typeface="Arial" panose="020B0604020202020204" pitchFamily="34" charset="0"/>
            </a:endParaRP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>
              <a:cs typeface="Arial" panose="020B0604020202020204" pitchFamily="34" charset="0"/>
            </a:endParaRP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1713" y="728663"/>
            <a:ext cx="4852987" cy="3640137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613275"/>
            <a:ext cx="5484813" cy="4367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noProof="0" smtClean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9223375"/>
            <a:ext cx="29718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>
              <a:cs typeface="Arial" panose="020B0604020202020204" pitchFamily="34" charset="0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9223375"/>
            <a:ext cx="2970212" cy="484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44CD89D-D420-4FC1-A06F-234C4ED2286B}" type="slidenum">
              <a:rPr lang="pl-PL"/>
              <a:pPr>
                <a:defRPr/>
              </a:pPr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3570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9DCC1-95B7-4725-90A6-3845B6ACC22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2914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8545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1566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F4B34-41BD-43A7-B9F3-58EF31134046}" type="slidenum">
              <a:rPr lang="pl-PL"/>
              <a:pPr>
                <a:defRPr/>
              </a:pPr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2607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 rot="16200000">
            <a:off x="2143111" y="-357216"/>
            <a:ext cx="4857783" cy="8286809"/>
          </a:xfrm>
        </p:spPr>
        <p:txBody>
          <a:bodyPr vert="eaVert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C32B1-E1CE-49E6-B7AA-A9FAD4E1CE10}" type="slidenum">
              <a:rPr lang="pl-PL"/>
              <a:pPr>
                <a:defRPr/>
              </a:pPr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1613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47B3C-7359-48A4-AED1-410371471890}" type="slidenum">
              <a:rPr lang="pl-PL"/>
              <a:pPr>
                <a:defRPr/>
              </a:pPr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177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2A0F2-70C9-495D-BB33-424F3FC0B584}" type="slidenum">
              <a:rPr lang="pl-PL"/>
              <a:pPr>
                <a:defRPr/>
              </a:pPr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0806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0325B-6016-4B0F-9D80-87A746FC75CE}" type="slidenum">
              <a:rPr lang="pl-PL"/>
              <a:pPr>
                <a:defRPr/>
              </a:pPr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3606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50C10-2508-42D2-8894-204F5E398E20}" type="slidenum">
              <a:rPr lang="pl-PL"/>
              <a:pPr>
                <a:defRPr/>
              </a:pPr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499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7A971-F205-43A9-8578-B18A4F36158A}" type="slidenum">
              <a:rPr lang="pl-PL"/>
              <a:pPr>
                <a:defRPr/>
              </a:pPr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520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7B634-B872-4E90-A675-F70AD20EE1FC}" type="slidenum">
              <a:rPr lang="pl-PL"/>
              <a:pPr>
                <a:defRPr/>
              </a:pPr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327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11432-1912-4EFE-AAB4-9C747B4679C3}" type="slidenum">
              <a:rPr lang="pl-PL"/>
              <a:pPr>
                <a:defRPr/>
              </a:pPr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749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9A26D-430C-4021-B34E-956877425720}" type="slidenum">
              <a:rPr lang="pl-PL"/>
              <a:pPr>
                <a:defRPr/>
              </a:pPr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63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A68E5-C1EC-4E64-95B0-45FCDCCD6587}" type="slidenum">
              <a:rPr lang="pl-PL"/>
              <a:pPr>
                <a:defRPr/>
              </a:pPr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106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endParaRPr lang="en-GB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4763"/>
            <a:ext cx="2132013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354763"/>
            <a:ext cx="2130425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472113" y="6399213"/>
            <a:ext cx="1222375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defRPr sz="12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722373D-2051-48E0-8B6A-28693C7BF567}" type="slidenum">
              <a:rPr lang="pl-PL"/>
              <a:pPr>
                <a:defRPr/>
              </a:pPr>
              <a:t>‹nr›</a:t>
            </a:fld>
            <a:endParaRPr lang="pl-PL"/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6408738"/>
            <a:ext cx="24479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32" name="Line 7"/>
          <p:cNvSpPr>
            <a:spLocks noChangeShapeType="1"/>
          </p:cNvSpPr>
          <p:nvPr/>
        </p:nvSpPr>
        <p:spPr bwMode="auto">
          <a:xfrm>
            <a:off x="971550" y="1254125"/>
            <a:ext cx="8137525" cy="1588"/>
          </a:xfrm>
          <a:prstGeom prst="line">
            <a:avLst/>
          </a:prstGeom>
          <a:noFill/>
          <a:ln w="2844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mailto:nieckarz@oiz.p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Kreatywność w biznesie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2800" dirty="0" smtClean="0"/>
              <a:t>Dr Zdzisław Nieckarz</a:t>
            </a:r>
            <a:endParaRPr lang="pl-PL" sz="2800" dirty="0"/>
          </a:p>
        </p:txBody>
      </p:sp>
      <p:sp>
        <p:nvSpPr>
          <p:cNvPr id="6" name="PoleTekstowe 5"/>
          <p:cNvSpPr txBox="1"/>
          <p:nvPr/>
        </p:nvSpPr>
        <p:spPr>
          <a:xfrm>
            <a:off x="971600" y="620688"/>
            <a:ext cx="22485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chemeClr val="tx2"/>
                </a:solidFill>
                <a:latin typeface="Lucida Grande CE"/>
                <a:cs typeface="Lucida Grande CE"/>
              </a:rPr>
              <a:t>CYKL SPOTKAŃ: </a:t>
            </a:r>
          </a:p>
          <a:p>
            <a:r>
              <a:rPr lang="pl-PL" sz="1600" b="1" dirty="0" smtClean="0">
                <a:solidFill>
                  <a:schemeClr val="tx2"/>
                </a:solidFill>
                <a:latin typeface="Lucida Grande CE"/>
                <a:cs typeface="Lucida Grande CE"/>
              </a:rPr>
              <a:t>BIZNES TO RELACJE</a:t>
            </a:r>
            <a:endParaRPr lang="pl-PL" sz="1600" b="1" dirty="0">
              <a:solidFill>
                <a:schemeClr val="tx2"/>
              </a:solidFill>
              <a:latin typeface="Lucida Grande CE"/>
              <a:cs typeface="Lucida Grande CE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340768"/>
            <a:ext cx="2088232" cy="80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24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solidFill>
                  <a:srgbClr val="921F07"/>
                </a:solidFill>
              </a:rPr>
              <a:t>Zalety kreatywnego menedżera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sz="2200" dirty="0"/>
              <a:t>Wysoki poziom kreatywności menedżerów pozwala na:</a:t>
            </a:r>
          </a:p>
          <a:p>
            <a:pPr lvl="1"/>
            <a:r>
              <a:rPr lang="pl-PL" sz="2000" dirty="0"/>
              <a:t>wdrożenie 61% innowacji (średnia 23%) </a:t>
            </a:r>
          </a:p>
          <a:p>
            <a:pPr lvl="1"/>
            <a:r>
              <a:rPr lang="pl-PL" sz="2000" dirty="0"/>
              <a:t>dotrzymywanie zaplanowanych terminów w 83% (średnia 33%)</a:t>
            </a:r>
          </a:p>
          <a:p>
            <a:pPr lvl="1"/>
            <a:r>
              <a:rPr lang="pl-PL" sz="2000" dirty="0"/>
              <a:t>efektywne obsadzenie projektów w 72% (średnia 54%)</a:t>
            </a:r>
          </a:p>
          <a:p>
            <a:pPr lvl="1"/>
            <a:r>
              <a:rPr lang="pl-PL" sz="2000" dirty="0"/>
              <a:t>skuteczne rozwiązywanie 82% konfliktów (średnia 22%</a:t>
            </a:r>
            <a:r>
              <a:rPr lang="pl-PL" sz="2000" dirty="0" smtClean="0"/>
              <a:t>)</a:t>
            </a:r>
            <a:endParaRPr lang="pl-PL" sz="2000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029" r="5029"/>
          <a:stretch>
            <a:fillRect/>
          </a:stretch>
        </p:blipFill>
        <p:spPr/>
      </p:pic>
      <p:sp>
        <p:nvSpPr>
          <p:cNvPr id="7" name="PoleTekstowe 6"/>
          <p:cNvSpPr txBox="1"/>
          <p:nvPr/>
        </p:nvSpPr>
        <p:spPr>
          <a:xfrm>
            <a:off x="4644008" y="5877272"/>
            <a:ext cx="9925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t>Source: </a:t>
            </a:r>
            <a:r>
              <a:rPr lang="pl-PL" sz="800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t>Dreamtime</a:t>
            </a:r>
            <a:endParaRPr lang="pl-PL" sz="800" dirty="0">
              <a:solidFill>
                <a:schemeClr val="tx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PoleTekstowe 7"/>
          <p:cNvSpPr txBox="1"/>
          <p:nvPr/>
        </p:nvSpPr>
        <p:spPr>
          <a:xfrm>
            <a:off x="971600" y="5877272"/>
            <a:ext cx="17045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t>Source: Menedżer </a:t>
            </a:r>
            <a:r>
              <a:rPr lang="pl-PL" sz="800" i="1" dirty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t>u progu XXI </a:t>
            </a:r>
            <a:r>
              <a:rPr lang="pl-PL" sz="800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t>wieku</a:t>
            </a:r>
            <a:endParaRPr lang="pl-PL" sz="800" dirty="0">
              <a:solidFill>
                <a:schemeClr val="tx2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9526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solidFill>
                  <a:schemeClr val="tx1"/>
                </a:solidFill>
              </a:rPr>
              <a:t>Bariery kreatywności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Jednostka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sz="2000" b="1" dirty="0" smtClean="0"/>
              <a:t>Błędne nastawienie </a:t>
            </a:r>
            <a:r>
              <a:rPr lang="pl-PL" sz="2000" dirty="0" smtClean="0"/>
              <a:t>– poszukując rozwiązań problemu wybieramy konkretny kierunek poszukiwań.</a:t>
            </a:r>
          </a:p>
          <a:p>
            <a:r>
              <a:rPr lang="pl-PL" sz="2000" b="1" dirty="0" smtClean="0"/>
              <a:t>Ograniczenia w zakresie wartości, percepcji i cech osobowych </a:t>
            </a:r>
            <a:r>
              <a:rPr lang="pl-PL" sz="2000" dirty="0" smtClean="0"/>
              <a:t>– nasz punkt widzenia determinują przyjęte przez nas poglądy, stereotypy i uprzedzenia a także cechy osobowości oraz podatność na presję społeczną. </a:t>
            </a:r>
          </a:p>
          <a:p>
            <a:endParaRPr lang="pl-PL" sz="2000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Grupa</a:t>
            </a:r>
            <a:endParaRPr lang="pl-PL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sz="2000" b="1" dirty="0" smtClean="0"/>
              <a:t>Walka o wpływy </a:t>
            </a:r>
            <a:r>
              <a:rPr lang="pl-PL" sz="2000" dirty="0" smtClean="0"/>
              <a:t>– rywalizacja, dążenie do uzyskania władzy, statusu i prestiżu powodują zanikanie współpracy, efektu synergii i wzrost poziomu stresu.</a:t>
            </a:r>
          </a:p>
          <a:p>
            <a:r>
              <a:rPr lang="pl-PL" sz="2000" b="1" dirty="0" smtClean="0"/>
              <a:t>Dominujący autorytet </a:t>
            </a:r>
            <a:r>
              <a:rPr lang="pl-PL" sz="2000" dirty="0" smtClean="0"/>
              <a:t>–uniemożliwia on rozwinięcie skrzydeł osobom kreatywnym lecz mało asertywnym.</a:t>
            </a:r>
          </a:p>
          <a:p>
            <a:r>
              <a:rPr lang="pl-PL" sz="2000" b="1" dirty="0" smtClean="0"/>
              <a:t>Myślenie grupowe </a:t>
            </a:r>
            <a:r>
              <a:rPr lang="pl-PL" sz="2000" dirty="0" smtClean="0"/>
              <a:t>– sprawia, że skłonność do jednomyślności jest ważniejsza niż nowe podejście.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654572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solidFill>
                  <a:srgbClr val="921F07"/>
                </a:solidFill>
              </a:rPr>
              <a:t>Rozwijanie kreatywności</a:t>
            </a:r>
            <a:endParaRPr lang="pl-PL" b="1" dirty="0">
              <a:solidFill>
                <a:srgbClr val="921F07"/>
              </a:solidFill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sz="2400" b="1" dirty="0" smtClean="0"/>
              <a:t>Kreatywność</a:t>
            </a:r>
            <a:r>
              <a:rPr lang="pl-PL" sz="2400" dirty="0" smtClean="0"/>
              <a:t> </a:t>
            </a:r>
            <a:r>
              <a:rPr lang="pl-PL" sz="2400" dirty="0"/>
              <a:t>nie jest </a:t>
            </a:r>
            <a:r>
              <a:rPr lang="pl-PL" sz="2400" dirty="0" smtClean="0"/>
              <a:t>talentem, nie jest cechą wrodzoną, dlatego może być aktywnie rozwijana, zwłaszcza poprzez </a:t>
            </a:r>
            <a:r>
              <a:rPr lang="pl-PL" sz="2400" dirty="0"/>
              <a:t>trening, praktykowanie </a:t>
            </a:r>
            <a:r>
              <a:rPr lang="pl-PL" sz="2400" dirty="0" smtClean="0"/>
              <a:t>technik twórczego myślenia </a:t>
            </a:r>
            <a:r>
              <a:rPr lang="pl-PL" sz="2400" dirty="0"/>
              <a:t>i celowe nauczanie postaw </a:t>
            </a:r>
            <a:r>
              <a:rPr lang="pl-PL" sz="2400" dirty="0" smtClean="0"/>
              <a:t>sprzyjających kreatywnemu zachowaniu (np. otwartość na zmiany).</a:t>
            </a:r>
            <a:endParaRPr lang="pl-PL" sz="2400" dirty="0"/>
          </a:p>
          <a:p>
            <a:endParaRPr lang="pl-PL" sz="2400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4948" r="49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7790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solidFill>
                  <a:srgbClr val="921F07"/>
                </a:solidFill>
              </a:rPr>
              <a:t>Rozwijanie </a:t>
            </a:r>
            <a:r>
              <a:rPr lang="pl-PL" b="1" dirty="0">
                <a:solidFill>
                  <a:srgbClr val="921F07"/>
                </a:solidFill>
              </a:rPr>
              <a:t>kreatywności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300" dirty="0" smtClean="0"/>
              <a:t>Wypracowanie mechanizmów rozwijania kreatywności ma odmienny charakter w każdej organizacji, ponieważ w dużej mierze zależy od jej kultury, panującego klimatu organizacyjnego i samych pracowników.</a:t>
            </a:r>
          </a:p>
          <a:p>
            <a:pPr marL="0" indent="0">
              <a:buNone/>
            </a:pPr>
            <a:r>
              <a:rPr lang="pl-PL" sz="2300" dirty="0" smtClean="0"/>
              <a:t> </a:t>
            </a:r>
            <a:endParaRPr lang="pl-PL" sz="2300" dirty="0"/>
          </a:p>
          <a:p>
            <a:r>
              <a:rPr lang="pl-PL" sz="2300" dirty="0" smtClean="0"/>
              <a:t>Powodzenie tego typu przedsięwzięć zależy w dużej mierze od tzw. </a:t>
            </a:r>
            <a:r>
              <a:rPr lang="pl-PL" sz="2300" b="1" dirty="0" smtClean="0"/>
              <a:t>gotowości do zmiany</a:t>
            </a:r>
            <a:r>
              <a:rPr lang="pl-PL" sz="2300" dirty="0" smtClean="0"/>
              <a:t>, czyli świadomości, że podjęcie określonych działań jest dobre dla pracowników i firmy. By tego rodzaju mechanizmy wypracować i wprowadzić potrzebna jest także sprawna i </a:t>
            </a:r>
            <a:r>
              <a:rPr lang="pl-PL" sz="2300" b="1" dirty="0" smtClean="0"/>
              <a:t>efektywna komunikacja wewnętrzna oraz określony poziom wzajemnego zaufania</a:t>
            </a:r>
            <a:r>
              <a:rPr lang="pl-PL" sz="23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34534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solidFill>
                  <a:schemeClr val="tx1"/>
                </a:solidFill>
              </a:rPr>
              <a:t>Pobudzanie kreatywności</a:t>
            </a:r>
            <a:endParaRPr lang="pl-PL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3800994"/>
              </p:ext>
            </p:extLst>
          </p:nvPr>
        </p:nvGraphicFramePr>
        <p:xfrm>
          <a:off x="457200" y="1600200"/>
          <a:ext cx="8228013" cy="452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2999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solidFill>
                  <a:srgbClr val="921F07"/>
                </a:solidFill>
              </a:rPr>
              <a:t>Kreatywność w biznesie</a:t>
            </a:r>
            <a:endParaRPr lang="pl-PL" b="1" dirty="0">
              <a:solidFill>
                <a:srgbClr val="921F07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300" dirty="0" smtClean="0"/>
              <a:t>Organizacje codziennie muszą rozwiązywać problemy, które są dla nich </a:t>
            </a:r>
            <a:r>
              <a:rPr lang="pl-PL" sz="2300" b="1" dirty="0" smtClean="0"/>
              <a:t>tak samo ważne</a:t>
            </a:r>
            <a:r>
              <a:rPr lang="pl-PL" sz="2300" dirty="0" smtClean="0"/>
              <a:t>, choć dotyczą różnych obszarów zarządzania. Szanse znalezienia twórczych rozwiązań w każdym z nich są </a:t>
            </a:r>
            <a:r>
              <a:rPr lang="pl-PL" sz="2300" b="1" dirty="0" smtClean="0"/>
              <a:t>niewielkie</a:t>
            </a:r>
            <a:r>
              <a:rPr lang="pl-PL" sz="2300" dirty="0" smtClean="0"/>
              <a:t> ale jeśli chociaż jedno z nich będzie innowacyjne – firma może zyskać znaczącą przewagę.</a:t>
            </a:r>
          </a:p>
          <a:p>
            <a:endParaRPr lang="pl-PL" sz="2300" dirty="0" smtClean="0"/>
          </a:p>
          <a:p>
            <a:r>
              <a:rPr lang="pl-PL" sz="2300" dirty="0" smtClean="0"/>
              <a:t>Tym samym rośnie rola </a:t>
            </a:r>
            <a:r>
              <a:rPr lang="pl-PL" sz="2300" dirty="0" smtClean="0">
                <a:solidFill>
                  <a:schemeClr val="accent1"/>
                </a:solidFill>
              </a:rPr>
              <a:t>różnorodności</a:t>
            </a:r>
            <a:r>
              <a:rPr lang="pl-PL" sz="2300" dirty="0" smtClean="0"/>
              <a:t>, choć i w tym obszarze najlepiej zachować pewną równowagę. Bo </a:t>
            </a:r>
            <a:r>
              <a:rPr lang="pl-PL" sz="2300" dirty="0" smtClean="0">
                <a:solidFill>
                  <a:srgbClr val="921F07"/>
                </a:solidFill>
              </a:rPr>
              <a:t>najefektywniejsze</a:t>
            </a:r>
            <a:r>
              <a:rPr lang="pl-PL" sz="2300" dirty="0" smtClean="0"/>
              <a:t> zespoły składają się z ludzi </a:t>
            </a:r>
            <a:r>
              <a:rPr lang="pl-PL" sz="2300" b="1" dirty="0" smtClean="0"/>
              <a:t>o różnych umiejętnościach, talentach </a:t>
            </a:r>
            <a:r>
              <a:rPr lang="pl-PL" sz="2300" dirty="0" smtClean="0"/>
              <a:t>czy</a:t>
            </a:r>
            <a:r>
              <a:rPr lang="pl-PL" sz="2300" b="1" dirty="0" smtClean="0"/>
              <a:t> wykształceniu</a:t>
            </a:r>
            <a:r>
              <a:rPr lang="pl-PL" sz="2300" dirty="0" smtClean="0"/>
              <a:t> jednak wyznających </a:t>
            </a:r>
            <a:r>
              <a:rPr lang="pl-PL" sz="2300" b="1" dirty="0" smtClean="0"/>
              <a:t>podobne wartości i </a:t>
            </a:r>
            <a:r>
              <a:rPr lang="pl-PL" sz="2300" dirty="0" smtClean="0"/>
              <a:t>kierujących się </a:t>
            </a:r>
            <a:r>
              <a:rPr lang="pl-PL" sz="2300" b="1" dirty="0" smtClean="0"/>
              <a:t>podobną motywacją</a:t>
            </a:r>
            <a:r>
              <a:rPr lang="pl-PL" sz="23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9186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Zdzisław Nieckarz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/>
                </a:solidFill>
                <a:hlinkClick r:id="rId2"/>
              </a:rPr>
              <a:t>nieckarz@oiz.pl</a:t>
            </a:r>
            <a:r>
              <a:rPr lang="pl-PL" dirty="0" smtClean="0">
                <a:solidFill>
                  <a:schemeClr val="tx2"/>
                </a:solidFill>
              </a:rPr>
              <a:t> </a:t>
            </a:r>
          </a:p>
          <a:p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7" name="Tytuł 3"/>
          <p:cNvSpPr txBox="1">
            <a:spLocks/>
          </p:cNvSpPr>
          <p:nvPr/>
        </p:nvSpPr>
        <p:spPr bwMode="auto">
          <a:xfrm>
            <a:off x="4139952" y="3933056"/>
            <a:ext cx="3168352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pl-PL" b="0" i="1" dirty="0" smtClean="0"/>
              <a:t>Dziękuję Państwu za uwagę</a:t>
            </a:r>
            <a:endParaRPr lang="pl-PL" b="0" i="1" dirty="0"/>
          </a:p>
        </p:txBody>
      </p:sp>
      <p:sp>
        <p:nvSpPr>
          <p:cNvPr id="2" name="Symbol zastępczy obrazu 1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05906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solidFill>
                  <a:srgbClr val="921F07"/>
                </a:solidFill>
              </a:rPr>
              <a:t>Temat spotkania</a:t>
            </a:r>
            <a:endParaRPr lang="pl-PL" b="1" dirty="0">
              <a:solidFill>
                <a:srgbClr val="921F07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sz="2000" i="1" dirty="0" smtClean="0"/>
              <a:t>Problematyka kreatywności w biznesie obejmuje szereg zagadnień związanych zarówno z czynnikami indywidualnymi (np. zdolności, motywacja do uczenia się), jak i organizacyjnymi (np. stwarzanie warunków do realizacji pomysłów, wielkość nakładów w obszarze B+R). Dzisiejsza prezentacja będzie poświęcona przede wszystkim czynnikowi ludzkiemu, a więc temu czym jest tak naprawdę kreatywność i jak ją kształtować.</a:t>
            </a:r>
            <a:endParaRPr lang="pl-PL" sz="2000" i="1" dirty="0"/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8111" r="28111"/>
          <a:stretch>
            <a:fillRect/>
          </a:stretch>
        </p:blipFill>
        <p:spPr/>
      </p:pic>
      <p:sp>
        <p:nvSpPr>
          <p:cNvPr id="12" name="PoleTekstowe 11"/>
          <p:cNvSpPr txBox="1"/>
          <p:nvPr/>
        </p:nvSpPr>
        <p:spPr>
          <a:xfrm>
            <a:off x="4644008" y="5877272"/>
            <a:ext cx="9847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t>Source: </a:t>
            </a:r>
            <a:r>
              <a:rPr lang="pl-PL" sz="800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t>Mind</a:t>
            </a:r>
            <a:r>
              <a:rPr lang="pl-PL" sz="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t> Tools</a:t>
            </a:r>
            <a:endParaRPr lang="pl-PL" sz="800" dirty="0">
              <a:solidFill>
                <a:schemeClr val="tx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6" name="Tytuł 3"/>
          <p:cNvSpPr txBox="1">
            <a:spLocks/>
          </p:cNvSpPr>
          <p:nvPr/>
        </p:nvSpPr>
        <p:spPr bwMode="auto">
          <a:xfrm>
            <a:off x="4572000" y="692696"/>
            <a:ext cx="41764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r"/>
            <a:r>
              <a:rPr lang="pl-PL" sz="1200" b="0" i="1" dirty="0" smtClean="0">
                <a:latin typeface="+mn-lt"/>
              </a:rPr>
              <a:t>Przyszłość </a:t>
            </a:r>
            <a:r>
              <a:rPr lang="pl-PL" sz="1200" b="0" i="1" dirty="0">
                <a:latin typeface="+mn-lt"/>
              </a:rPr>
              <a:t>najtrafniej przewidzisz, kiedy ją </a:t>
            </a:r>
            <a:r>
              <a:rPr lang="pl-PL" sz="1200" b="0" i="1" dirty="0" smtClean="0">
                <a:latin typeface="+mn-lt"/>
              </a:rPr>
              <a:t>wykreujesz</a:t>
            </a:r>
            <a:endParaRPr lang="pl-PL" sz="1200" b="0" i="1" dirty="0">
              <a:latin typeface="+mn-lt"/>
            </a:endParaRPr>
          </a:p>
          <a:p>
            <a:pPr algn="r"/>
            <a:r>
              <a:rPr lang="pl-PL" sz="1200" b="0" dirty="0">
                <a:latin typeface="+mn-lt"/>
              </a:rPr>
              <a:t>Peter </a:t>
            </a:r>
            <a:r>
              <a:rPr lang="pl-PL" sz="1200" b="0" dirty="0" smtClean="0">
                <a:latin typeface="+mn-lt"/>
              </a:rPr>
              <a:t>Drucker</a:t>
            </a:r>
            <a:endParaRPr lang="pl-PL" sz="1200" b="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1335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solidFill>
                  <a:srgbClr val="921F07"/>
                </a:solidFill>
              </a:rPr>
              <a:t>Kreatywność a innowacyjność</a:t>
            </a:r>
            <a:endParaRPr lang="pl-PL" b="1" dirty="0">
              <a:solidFill>
                <a:srgbClr val="921F07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pl-PL" sz="3100" dirty="0"/>
              <a:t>Kreatywność </a:t>
            </a:r>
            <a:r>
              <a:rPr lang="pl-PL" sz="3100" dirty="0" smtClean="0"/>
              <a:t>przejawia </a:t>
            </a:r>
            <a:r>
              <a:rPr lang="pl-PL" sz="3100" dirty="0"/>
              <a:t>się </a:t>
            </a:r>
            <a:r>
              <a:rPr lang="pl-PL" sz="3100" dirty="0" smtClean="0"/>
              <a:t>na ogół w </a:t>
            </a:r>
            <a:r>
              <a:rPr lang="pl-PL" sz="3100" dirty="0"/>
              <a:t>formie </a:t>
            </a:r>
            <a:r>
              <a:rPr lang="pl-PL" sz="3100" b="1" dirty="0"/>
              <a:t>obserwowalnego </a:t>
            </a:r>
            <a:r>
              <a:rPr lang="pl-PL" sz="3100" b="1" dirty="0" smtClean="0"/>
              <a:t>działania</a:t>
            </a:r>
            <a:r>
              <a:rPr lang="pl-PL" sz="3100" dirty="0" smtClean="0"/>
              <a:t>, </a:t>
            </a:r>
            <a:r>
              <a:rPr lang="pl-PL" sz="3100" dirty="0"/>
              <a:t>polegającego na </a:t>
            </a:r>
            <a:r>
              <a:rPr lang="pl-PL" sz="3100" dirty="0" smtClean="0"/>
              <a:t>stworzeniu nowych </a:t>
            </a:r>
            <a:r>
              <a:rPr lang="pl-PL" sz="3100" dirty="0"/>
              <a:t>i wartościowych wytworów, przy czym wytworem może być </a:t>
            </a:r>
            <a:r>
              <a:rPr lang="pl-PL" sz="3100" dirty="0" smtClean="0"/>
              <a:t>także zachowanie…</a:t>
            </a:r>
          </a:p>
          <a:p>
            <a:pPr lvl="0"/>
            <a:endParaRPr lang="pl-PL" sz="3100" dirty="0" smtClean="0"/>
          </a:p>
          <a:p>
            <a:pPr lvl="0"/>
            <a:r>
              <a:rPr lang="pl-PL" sz="3100" dirty="0" smtClean="0"/>
              <a:t>Kreatywność człowieka przejawia się przede wszystkim w tzw</a:t>
            </a:r>
            <a:r>
              <a:rPr lang="pl-PL" sz="3100" dirty="0"/>
              <a:t>. </a:t>
            </a:r>
            <a:r>
              <a:rPr lang="pl-PL" sz="3100" b="1" dirty="0" smtClean="0"/>
              <a:t>twórczości codziennej*</a:t>
            </a:r>
            <a:r>
              <a:rPr lang="pl-PL" sz="3100" dirty="0" smtClean="0"/>
              <a:t>, czyli działaniach związanych z </a:t>
            </a:r>
            <a:r>
              <a:rPr lang="pl-PL" sz="3100" dirty="0" smtClean="0">
                <a:solidFill>
                  <a:schemeClr val="tx1"/>
                </a:solidFill>
              </a:rPr>
              <a:t>podejmowaniem decyzji, rozwiązywaniem problemów, poszukiwaniem </a:t>
            </a:r>
            <a:r>
              <a:rPr lang="pl-PL" sz="3100" dirty="0">
                <a:solidFill>
                  <a:schemeClr val="tx1"/>
                </a:solidFill>
              </a:rPr>
              <a:t>możliwości </a:t>
            </a:r>
            <a:r>
              <a:rPr lang="pl-PL" sz="3100" dirty="0" smtClean="0">
                <a:solidFill>
                  <a:schemeClr val="tx1"/>
                </a:solidFill>
              </a:rPr>
              <a:t>rozwoju</a:t>
            </a:r>
            <a:r>
              <a:rPr lang="pl-PL" sz="3100" dirty="0" smtClean="0"/>
              <a:t>, </a:t>
            </a:r>
            <a:r>
              <a:rPr lang="pl-PL" sz="3100" dirty="0"/>
              <a:t>które </a:t>
            </a:r>
            <a:r>
              <a:rPr lang="pl-PL" sz="3100" dirty="0" smtClean="0"/>
              <a:t>charakteryzują </a:t>
            </a:r>
            <a:r>
              <a:rPr lang="pl-PL" sz="3100" dirty="0"/>
              <a:t>się </a:t>
            </a:r>
            <a:r>
              <a:rPr lang="pl-PL" sz="3100" dirty="0" smtClean="0"/>
              <a:t>oryginalnością </a:t>
            </a:r>
            <a:r>
              <a:rPr lang="pl-PL" sz="3100" dirty="0"/>
              <a:t>i nowością rozwiązań oraz </a:t>
            </a:r>
            <a:r>
              <a:rPr lang="pl-PL" sz="3100" dirty="0" smtClean="0"/>
              <a:t>są dla niego istotną </a:t>
            </a:r>
            <a:r>
              <a:rPr lang="pl-PL" sz="3100" dirty="0"/>
              <a:t>wartością </a:t>
            </a:r>
            <a:r>
              <a:rPr lang="pl-PL" sz="3100" dirty="0" smtClean="0"/>
              <a:t>(</a:t>
            </a:r>
            <a:r>
              <a:rPr lang="pl-PL" sz="3100" i="1" dirty="0"/>
              <a:t>np. co zrobić, aby</a:t>
            </a:r>
            <a:r>
              <a:rPr lang="pl-PL" sz="3100" dirty="0"/>
              <a:t> …). </a:t>
            </a:r>
          </a:p>
          <a:p>
            <a:pPr lvl="0"/>
            <a:endParaRPr lang="pl-PL" sz="2800" dirty="0" smtClean="0"/>
          </a:p>
          <a:p>
            <a:pPr marL="1371600" lvl="3" indent="0" algn="r">
              <a:buNone/>
            </a:pPr>
            <a:r>
              <a:rPr lang="pl-PL" dirty="0" smtClean="0"/>
              <a:t>*</a:t>
            </a:r>
            <a:r>
              <a:rPr lang="pl-PL" i="1" dirty="0" smtClean="0"/>
              <a:t>Obok niej wyróżnia się także twórczość wysoką…</a:t>
            </a:r>
            <a:endParaRPr lang="pl-PL" i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2655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solidFill>
                  <a:srgbClr val="921F07"/>
                </a:solidFill>
              </a:rPr>
              <a:t>Kreatywność a innowacyjność</a:t>
            </a:r>
            <a:endParaRPr lang="pl-PL" b="1" dirty="0">
              <a:solidFill>
                <a:srgbClr val="921F07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sz="2400" dirty="0"/>
              <a:t>Innowacyjność to tworzenie </a:t>
            </a:r>
            <a:r>
              <a:rPr lang="pl-PL" sz="2400" b="1" dirty="0"/>
              <a:t>zmian fundamentalnych</a:t>
            </a:r>
            <a:r>
              <a:rPr lang="pl-PL" sz="2400" dirty="0"/>
              <a:t>, </a:t>
            </a:r>
            <a:r>
              <a:rPr lang="pl-PL" sz="2400" dirty="0" smtClean="0"/>
              <a:t>to proces wdrożenia </a:t>
            </a:r>
            <a:r>
              <a:rPr lang="pl-PL" sz="2400" dirty="0"/>
              <a:t>nowego lub istotnie ulepszonego produktu (</a:t>
            </a:r>
            <a:r>
              <a:rPr lang="pl-PL" sz="2400" i="1" dirty="0"/>
              <a:t>wyrobu lub usługi</a:t>
            </a:r>
            <a:r>
              <a:rPr lang="pl-PL" sz="2400" dirty="0"/>
              <a:t>), nowego lub istotnie ulepszonego procesu, nowej metody marketingu lub nowej metody organizacji w zakresie praktyk biznesowych, organizacji miejsca pracy bądź relacji ze środowiskiem zewnętrznym</a:t>
            </a:r>
            <a:r>
              <a:rPr lang="pl-PL" sz="2400" dirty="0" smtClean="0"/>
              <a:t>.</a:t>
            </a:r>
          </a:p>
          <a:p>
            <a:pPr lvl="0"/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88361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solidFill>
                  <a:srgbClr val="921F07"/>
                </a:solidFill>
              </a:rPr>
              <a:t>Kreatywność a innowacyjność</a:t>
            </a:r>
            <a:endParaRPr lang="pl-PL" b="1" dirty="0">
              <a:solidFill>
                <a:srgbClr val="921F07"/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15667136"/>
              </p:ext>
            </p:extLst>
          </p:nvPr>
        </p:nvGraphicFramePr>
        <p:xfrm>
          <a:off x="457200" y="1600200"/>
          <a:ext cx="4037013" cy="452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pl-PL" sz="2400" dirty="0"/>
              <a:t>Można zatem powiedzieć, że kreatywność  to proces wymyślania lepszych rozwiązań </a:t>
            </a:r>
            <a:r>
              <a:rPr lang="pl-PL" sz="2400" dirty="0" smtClean="0"/>
              <a:t>(</a:t>
            </a:r>
            <a:r>
              <a:rPr lang="pl-PL" sz="2400" dirty="0" smtClean="0">
                <a:solidFill>
                  <a:schemeClr val="tx1"/>
                </a:solidFill>
              </a:rPr>
              <a:t>efekt końcowy to pomysły</a:t>
            </a:r>
            <a:r>
              <a:rPr lang="pl-PL" sz="2400" dirty="0" smtClean="0"/>
              <a:t>) a </a:t>
            </a:r>
            <a:r>
              <a:rPr lang="pl-PL" sz="2400" dirty="0"/>
              <a:t>innowacyjność to proces wprowadzania ich w </a:t>
            </a:r>
            <a:r>
              <a:rPr lang="pl-PL" sz="2400" dirty="0" smtClean="0"/>
              <a:t>życie (</a:t>
            </a:r>
            <a:r>
              <a:rPr lang="pl-PL" sz="2400" dirty="0" smtClean="0">
                <a:solidFill>
                  <a:srgbClr val="921F07"/>
                </a:solidFill>
              </a:rPr>
              <a:t>efekt końcowy to innowacyjny produkt</a:t>
            </a:r>
            <a:r>
              <a:rPr lang="pl-PL" sz="2400" dirty="0" smtClean="0"/>
              <a:t>).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45114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solidFill>
                  <a:schemeClr val="tx1"/>
                </a:solidFill>
              </a:rPr>
              <a:t>Warunki bycia kreatywnym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sz="2400" dirty="0" smtClean="0"/>
              <a:t>Zdolność </a:t>
            </a:r>
            <a:r>
              <a:rPr lang="pl-PL" sz="2400" dirty="0"/>
              <a:t>do </a:t>
            </a:r>
            <a:r>
              <a:rPr lang="pl-PL" sz="2400" dirty="0" smtClean="0"/>
              <a:t>zauważenia i zdefiniowania problemu</a:t>
            </a:r>
            <a:endParaRPr lang="pl-PL" sz="2400" dirty="0"/>
          </a:p>
          <a:p>
            <a:r>
              <a:rPr lang="pl-PL" sz="2400" dirty="0" smtClean="0"/>
              <a:t>Umiejętność wykorzystania nabytej wiedzy w konkretnej sytuacji</a:t>
            </a:r>
            <a:endParaRPr lang="pl-PL" sz="2400" dirty="0"/>
          </a:p>
          <a:p>
            <a:r>
              <a:rPr lang="pl-PL" sz="2400" dirty="0" smtClean="0"/>
              <a:t>Świadomość potrzeby uczenia się, także dzięki metodzie prób </a:t>
            </a:r>
            <a:r>
              <a:rPr lang="pl-PL" sz="2400" dirty="0"/>
              <a:t>i błędów </a:t>
            </a:r>
            <a:endParaRPr lang="pl-PL" sz="2400" dirty="0" smtClean="0"/>
          </a:p>
          <a:p>
            <a:r>
              <a:rPr lang="pl-PL" sz="2400" dirty="0" smtClean="0"/>
              <a:t>Zdolność </a:t>
            </a:r>
            <a:r>
              <a:rPr lang="pl-PL" sz="2400" dirty="0"/>
              <a:t>do skupienia uwagi w dążeniu do </a:t>
            </a:r>
            <a:r>
              <a:rPr lang="pl-PL" sz="2400" dirty="0" smtClean="0"/>
              <a:t>celu (motywacja i wytrwałość)</a:t>
            </a:r>
            <a:endParaRPr lang="pl-PL" sz="2400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467" r="24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5243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solidFill>
                  <a:srgbClr val="921F07"/>
                </a:solidFill>
              </a:rPr>
              <a:t>Po co nam kreatywni pracownicy?</a:t>
            </a:r>
            <a:endParaRPr lang="pl-PL" b="1" dirty="0">
              <a:solidFill>
                <a:srgbClr val="921F07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smtClean="0"/>
              <a:t>W procesie zarządzania zasobami ludzkimi powinniśmy dążyć do sytuacji, w której pracownik nie tylko potrafi wykonać </a:t>
            </a:r>
            <a:r>
              <a:rPr lang="pl-PL" sz="2400" b="1" dirty="0" smtClean="0"/>
              <a:t>powierzone mu zadania </a:t>
            </a:r>
            <a:r>
              <a:rPr lang="pl-PL" sz="2400" dirty="0" smtClean="0"/>
              <a:t>(</a:t>
            </a:r>
            <a:r>
              <a:rPr lang="pl-PL" sz="2400" dirty="0" smtClean="0">
                <a:solidFill>
                  <a:srgbClr val="921F07"/>
                </a:solidFill>
              </a:rPr>
              <a:t>wykorzystując odpowiednie kompetencje</a:t>
            </a:r>
            <a:r>
              <a:rPr lang="pl-PL" sz="2400" dirty="0" smtClean="0"/>
              <a:t>), </a:t>
            </a:r>
            <a:r>
              <a:rPr lang="pl-PL" sz="2400" dirty="0"/>
              <a:t>ale </a:t>
            </a:r>
            <a:r>
              <a:rPr lang="pl-PL" sz="2400" dirty="0" smtClean="0"/>
              <a:t>przede wszystkim </a:t>
            </a:r>
            <a:r>
              <a:rPr lang="pl-PL" sz="2400" b="1" dirty="0" smtClean="0"/>
              <a:t>potrafi te zadania współtworzyć: </a:t>
            </a:r>
            <a:r>
              <a:rPr lang="pl-PL" sz="2400" dirty="0" smtClean="0"/>
              <a:t>udoskonalać, planować, kontrolować ich przebieg (</a:t>
            </a:r>
            <a:r>
              <a:rPr lang="pl-PL" sz="2400" dirty="0" smtClean="0">
                <a:solidFill>
                  <a:srgbClr val="921F07"/>
                </a:solidFill>
              </a:rPr>
              <a:t>wykorzystując dodatkowo swoją kreatywność</a:t>
            </a:r>
            <a:r>
              <a:rPr lang="pl-PL" sz="2400" dirty="0" smtClean="0">
                <a:solidFill>
                  <a:schemeClr val="tx2"/>
                </a:solidFill>
              </a:rPr>
              <a:t>). </a:t>
            </a:r>
          </a:p>
          <a:p>
            <a:endParaRPr lang="pl-PL" sz="2400" dirty="0" smtClean="0"/>
          </a:p>
          <a:p>
            <a:r>
              <a:rPr lang="pl-PL" sz="2400" dirty="0" smtClean="0"/>
              <a:t>Todd </a:t>
            </a:r>
            <a:r>
              <a:rPr lang="pl-PL" sz="2400" dirty="0"/>
              <a:t>B. </a:t>
            </a:r>
            <a:r>
              <a:rPr lang="pl-PL" sz="2400" dirty="0" err="1"/>
              <a:t>Kashdan</a:t>
            </a:r>
            <a:r>
              <a:rPr lang="pl-PL" sz="2400" dirty="0"/>
              <a:t> i Robert </a:t>
            </a:r>
            <a:r>
              <a:rPr lang="pl-PL" sz="2400" dirty="0" err="1"/>
              <a:t>Biswas-Diener</a:t>
            </a:r>
            <a:r>
              <a:rPr lang="pl-PL" sz="2400" dirty="0"/>
              <a:t>, analizując, co wpływa na subiektywny poziom odczuwanej satysfakcji odkryli, że jest to między innymi umiejętność wychodzenia ze </a:t>
            </a:r>
            <a:r>
              <a:rPr lang="pl-PL" sz="2400" b="1" dirty="0"/>
              <a:t>strefy komfortu </a:t>
            </a:r>
            <a:r>
              <a:rPr lang="pl-PL" sz="2400" dirty="0"/>
              <a:t>ku nieznanemu. </a:t>
            </a:r>
          </a:p>
          <a:p>
            <a:endParaRPr lang="pl-PL" sz="2400" dirty="0" smtClean="0">
              <a:solidFill>
                <a:schemeClr val="tx2"/>
              </a:solidFill>
            </a:endParaRPr>
          </a:p>
          <a:p>
            <a:endParaRPr lang="pl-PL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l-PL" sz="2400" dirty="0" smtClean="0">
                <a:solidFill>
                  <a:schemeClr val="tx2"/>
                </a:solidFill>
              </a:rPr>
              <a:t>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846125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solidFill>
                  <a:schemeClr val="accent1"/>
                </a:solidFill>
                <a:cs typeface="Lucida Grande CE"/>
              </a:rPr>
              <a:t>Cechy strefy komfortu</a:t>
            </a:r>
            <a:endParaRPr lang="pl-PL" b="1" dirty="0">
              <a:solidFill>
                <a:schemeClr val="accent1"/>
              </a:solidFill>
              <a:cs typeface="Lucida Grande CE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75460"/>
              </p:ext>
            </p:extLst>
          </p:nvPr>
        </p:nvGraphicFramePr>
        <p:xfrm>
          <a:off x="1043492" y="2323652"/>
          <a:ext cx="6777317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973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>
                <a:solidFill>
                  <a:srgbClr val="921F07"/>
                </a:solidFill>
              </a:rPr>
              <a:t>Kreatywny menedżer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300" dirty="0" smtClean="0"/>
              <a:t>Realizacja dobrych praktyk w zakresie kreatywności wymaga  także mądrych menedżerów. Podstawą kreatywności jest założenie, że pomysły </a:t>
            </a:r>
            <a:r>
              <a:rPr lang="pl-PL" sz="2300" dirty="0"/>
              <a:t>powinny płynąć od </a:t>
            </a:r>
            <a:r>
              <a:rPr lang="pl-PL" sz="2300" b="1" dirty="0"/>
              <a:t>pracowników wszystkich szczebli</a:t>
            </a:r>
            <a:r>
              <a:rPr lang="pl-PL" sz="2300" dirty="0"/>
              <a:t>, a organizacja powinna znaleźć sposób na przekroczenie swojej hierarchiczności. </a:t>
            </a:r>
            <a:endParaRPr lang="pl-PL" sz="2300" dirty="0" smtClean="0"/>
          </a:p>
          <a:p>
            <a:endParaRPr lang="pl-PL" sz="2300" dirty="0" smtClean="0"/>
          </a:p>
          <a:p>
            <a:r>
              <a:rPr lang="pl-PL" sz="2300" dirty="0" smtClean="0"/>
              <a:t>Niezbędne jest również skuteczne rozpoznawanie </a:t>
            </a:r>
            <a:r>
              <a:rPr lang="pl-PL" sz="2300" b="1" dirty="0" smtClean="0"/>
              <a:t>kompetencji </a:t>
            </a:r>
            <a:r>
              <a:rPr lang="pl-PL" sz="2300" b="1" dirty="0"/>
              <a:t>i motywacji </a:t>
            </a:r>
            <a:r>
              <a:rPr lang="pl-PL" sz="2300" dirty="0"/>
              <a:t>pracowników, tak aby dla wszystkich znaleźć </a:t>
            </a:r>
            <a:r>
              <a:rPr lang="pl-PL" sz="2300" dirty="0" smtClean="0"/>
              <a:t>obszar, w którym mogą się wykazać i poczuć satysfakcję z pracy. Tym samym menedżerowie muszą być osobami wspierającymi </a:t>
            </a:r>
            <a:r>
              <a:rPr lang="pl-PL" sz="2300" dirty="0" smtClean="0">
                <a:solidFill>
                  <a:srgbClr val="921F07"/>
                </a:solidFill>
              </a:rPr>
              <a:t>nie tylko własny sukces, ale przede wszystkim sukces swoich pracowników</a:t>
            </a:r>
            <a:r>
              <a:rPr lang="pl-PL" sz="23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218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recedens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Motyw pakietu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4424</TotalTime>
  <Words>909</Words>
  <Application>Microsoft Macintosh PowerPoint</Application>
  <PresentationFormat>Pokaz na ekranie (4:3)</PresentationFormat>
  <Paragraphs>79</Paragraphs>
  <Slides>16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Kreatywność w biznesie</vt:lpstr>
      <vt:lpstr>Temat spotkania</vt:lpstr>
      <vt:lpstr>Kreatywność a innowacyjność</vt:lpstr>
      <vt:lpstr>Kreatywność a innowacyjność</vt:lpstr>
      <vt:lpstr>Kreatywność a innowacyjność</vt:lpstr>
      <vt:lpstr>Warunki bycia kreatywnym</vt:lpstr>
      <vt:lpstr>Po co nam kreatywni pracownicy?</vt:lpstr>
      <vt:lpstr>Cechy strefy komfortu</vt:lpstr>
      <vt:lpstr>Kreatywny menedżer</vt:lpstr>
      <vt:lpstr>Zalety kreatywnego menedżera</vt:lpstr>
      <vt:lpstr>Bariery kreatywności</vt:lpstr>
      <vt:lpstr>Rozwijanie kreatywności</vt:lpstr>
      <vt:lpstr>Rozwijanie kreatywności</vt:lpstr>
      <vt:lpstr>Pobudzanie kreatywności</vt:lpstr>
      <vt:lpstr>Kreatywność w biznesie</vt:lpstr>
      <vt:lpstr>Zdzisław Nieckarz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Kalata Krzysztof</dc:creator>
  <cp:lastModifiedBy>.</cp:lastModifiedBy>
  <cp:revision>410</cp:revision>
  <cp:lastPrinted>1601-01-01T00:00:00Z</cp:lastPrinted>
  <dcterms:created xsi:type="dcterms:W3CDTF">2013-02-17T10:43:32Z</dcterms:created>
  <dcterms:modified xsi:type="dcterms:W3CDTF">2016-12-02T07:36:57Z</dcterms:modified>
</cp:coreProperties>
</file>