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29C7-6000-47E0-92D5-3F4049580F67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4E06-A31B-4340-90A6-212F52D12D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36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629C7-6000-47E0-92D5-3F4049580F67}" type="datetimeFigureOut">
              <a:rPr lang="pl-PL" smtClean="0"/>
              <a:t>2017-04-06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34E06-A31B-4340-90A6-212F52D12D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6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59702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pl-PL" sz="4600" smtClean="0">
                <a:solidFill>
                  <a:srgbClr val="363636"/>
                </a:solidFill>
                <a:latin typeface="Verdana" pitchFamily="-104" charset="0"/>
                <a:ea typeface="ヒラギノ角ゴ Pro W3" pitchFamily="-104" charset="-128"/>
              </a:rPr>
              <a:t>Ssaki</a:t>
            </a:r>
            <a:endParaRPr lang="de-CH" altLang="pl-PL" sz="4600" smtClean="0">
              <a:solidFill>
                <a:srgbClr val="363636"/>
              </a:solidFill>
              <a:latin typeface="Verdana" pitchFamily="-104" charset="0"/>
              <a:ea typeface="ヒラギノ角ゴ Pro W3" pitchFamily="-104" charset="-128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96228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94421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pl-PL" sz="4600" smtClean="0">
                <a:solidFill>
                  <a:srgbClr val="363636"/>
                </a:solidFill>
                <a:latin typeface="Verdana" pitchFamily="-104" charset="0"/>
                <a:ea typeface="ヒラギノ角ゴ Pro W3" pitchFamily="-104" charset="-128"/>
              </a:rPr>
              <a:t>Prymaty</a:t>
            </a:r>
            <a:endParaRPr lang="de-CH" altLang="pl-PL" sz="4600" smtClean="0">
              <a:solidFill>
                <a:srgbClr val="363636"/>
              </a:solidFill>
              <a:latin typeface="Verdana" pitchFamily="-104" charset="0"/>
              <a:ea typeface="ヒラギノ角ゴ Pro W3" pitchFamily="-104" charset="-128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57610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64263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  <a:t>STRUCTOGRAM</a:t>
            </a:r>
            <a:r>
              <a:rPr lang="pl-PL" altLang="pl-PL" sz="2400" b="1" baseline="30000" smtClean="0">
                <a:solidFill>
                  <a:schemeClr val="tx1"/>
                </a:solidFill>
                <a:ea typeface="ヒラギノ角ゴ Pro W3" pitchFamily="-104" charset="-128"/>
              </a:rPr>
              <a:t>®</a:t>
            </a:r>
            <a: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  <a:t> System Treningowy 1: </a:t>
            </a:r>
            <a:b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</a:br>
            <a: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  <a:t/>
            </a:r>
            <a:b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</a:br>
            <a: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  <a:t>Klucz do poznania samego siebie </a:t>
            </a:r>
            <a:endParaRPr lang="pl-PL" altLang="pl-PL" sz="2400" smtClean="0">
              <a:solidFill>
                <a:schemeClr val="tx1"/>
              </a:solidFill>
              <a:ea typeface="ヒラギノ角ゴ Pro W3" pitchFamily="-104" charset="-128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98263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  <a:t>STRUCTOGRAM</a:t>
            </a:r>
            <a:r>
              <a:rPr lang="pl-PL" altLang="pl-PL" sz="2400" baseline="30000" smtClean="0">
                <a:solidFill>
                  <a:schemeClr val="tx1"/>
                </a:solidFill>
                <a:ea typeface="ヒラギノ角ゴ Pro W3" pitchFamily="-104" charset="-128"/>
              </a:rPr>
              <a:t>®</a:t>
            </a:r>
            <a: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  <a:t> System Treningowy 2: </a:t>
            </a:r>
            <a:b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</a:br>
            <a: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  <a:t>Klucz do poznania drugiego człowieka</a:t>
            </a:r>
            <a:r>
              <a:rPr lang="pl-PL" altLang="pl-PL" b="1" smtClean="0">
                <a:ea typeface="ヒラギノ角ゴ Pro W3" pitchFamily="-104" charset="-128"/>
              </a:rPr>
              <a:t> </a:t>
            </a:r>
            <a:endParaRPr lang="pl-PL" altLang="pl-PL" smtClean="0">
              <a:ea typeface="ヒラギノ角ゴ Pro W3" pitchFamily="-104" charset="-128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66173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  <a:t>STRUCTOGRAM</a:t>
            </a:r>
            <a:r>
              <a:rPr lang="pl-PL" altLang="pl-PL" sz="2400" baseline="30000" smtClean="0">
                <a:solidFill>
                  <a:schemeClr val="tx1"/>
                </a:solidFill>
                <a:ea typeface="ヒラギノ角ゴ Pro W3" pitchFamily="-104" charset="-128"/>
              </a:rPr>
              <a:t>®</a:t>
            </a:r>
            <a: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  <a:t> System Treningowy 3: Klucz do poznania klienta</a:t>
            </a:r>
            <a:r>
              <a:rPr lang="pl-PL" altLang="pl-PL" b="1" smtClean="0">
                <a:ea typeface="ヒラギノ角ゴ Pro W3" pitchFamily="-104" charset="-128"/>
              </a:rPr>
              <a:t> </a:t>
            </a:r>
            <a:endParaRPr lang="pl-PL" altLang="pl-PL" smtClean="0">
              <a:ea typeface="ヒラギノ角ゴ Pro W3" pitchFamily="-104" charset="-128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76032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  <a:t>STRUCTOGRAM</a:t>
            </a:r>
            <a:r>
              <a:rPr lang="pl-PL" altLang="pl-PL" sz="2400" b="1" baseline="30000" smtClean="0">
                <a:solidFill>
                  <a:schemeClr val="tx1"/>
                </a:solidFill>
                <a:ea typeface="ヒラギノ角ゴ Pro W3" pitchFamily="-104" charset="-128"/>
              </a:rPr>
              <a:t>®</a:t>
            </a:r>
            <a:r>
              <a:rPr lang="pl-PL" altLang="pl-PL" sz="2400" b="1" smtClean="0">
                <a:solidFill>
                  <a:schemeClr val="tx1"/>
                </a:solidFill>
                <a:ea typeface="ヒラギノ角ゴ Pro W3" pitchFamily="-104" charset="-128"/>
              </a:rPr>
              <a:t> System Treningowy 4: Klucz do Przywództwa i Budowania Zespołu</a:t>
            </a:r>
            <a:r>
              <a:rPr lang="pl-PL" altLang="pl-PL" b="1" smtClean="0">
                <a:ea typeface="ヒラギノ角ゴ Pro W3" pitchFamily="-104" charset="-128"/>
              </a:rPr>
              <a:t> </a:t>
            </a:r>
            <a:endParaRPr lang="pl-PL" altLang="pl-PL" smtClean="0">
              <a:ea typeface="ヒラギノ角ゴ Pro W3" pitchFamily="-104" charset="-128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3482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altLang="pl-PL" smtClean="0">
              <a:solidFill>
                <a:schemeClr val="tx1"/>
              </a:solidFill>
              <a:ea typeface="ヒラギノ角ゴ Pro W3" pitchFamily="-104" charset="-128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3329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77423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35350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900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2589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29401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i="1" smtClean="0">
                <a:solidFill>
                  <a:schemeClr val="tx1"/>
                </a:solidFill>
                <a:latin typeface="Verdana" pitchFamily="-104" charset="0"/>
                <a:ea typeface="ヒラギノ角ゴ Pro W3" pitchFamily="-104" charset="-128"/>
              </a:rPr>
              <a:t>Jak wygląda nasz mózg?</a:t>
            </a:r>
            <a:endParaRPr lang="pl-PL" altLang="pl-PL" i="1" smtClean="0">
              <a:solidFill>
                <a:schemeClr val="tx1"/>
              </a:solidFill>
              <a:latin typeface="Verdana" pitchFamily="-104" charset="0"/>
              <a:ea typeface="ヒラギノ角ゴ Pro W3" pitchFamily="-104" charset="-128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01539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10153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14543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Pokaz na ekranie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wygląda nasz mózg?</vt:lpstr>
      <vt:lpstr>Prezentacja programu PowerPoint</vt:lpstr>
      <vt:lpstr>Prezentacja programu PowerPoint</vt:lpstr>
      <vt:lpstr>Ssaki</vt:lpstr>
      <vt:lpstr>Prezentacja programu PowerPoint</vt:lpstr>
      <vt:lpstr>Prymaty</vt:lpstr>
      <vt:lpstr>Prezentacja programu PowerPoint</vt:lpstr>
      <vt:lpstr>STRUCTOGRAM® System Treningowy 1:   Klucz do poznania samego siebie </vt:lpstr>
      <vt:lpstr>STRUCTOGRAM® System Treningowy 2:  Klucz do poznania drugiego człowieka </vt:lpstr>
      <vt:lpstr>STRUCTOGRAM® System Treningowy 3: Klucz do poznania klienta </vt:lpstr>
      <vt:lpstr>STRUCTOGRAM® System Treningowy 4: Klucz do Przywództwa i Budowania Zespołu 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PP-Video</dc:creator>
  <cp:lastModifiedBy>PP-Video</cp:lastModifiedBy>
  <cp:revision>1</cp:revision>
  <dcterms:created xsi:type="dcterms:W3CDTF">2017-04-06T11:30:31Z</dcterms:created>
  <dcterms:modified xsi:type="dcterms:W3CDTF">2017-04-06T11:30:31Z</dcterms:modified>
</cp:coreProperties>
</file>