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5" r:id="rId4"/>
    <p:sldId id="267" r:id="rId5"/>
    <p:sldId id="266" r:id="rId6"/>
    <p:sldId id="257" r:id="rId7"/>
    <p:sldId id="277" r:id="rId8"/>
    <p:sldId id="258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59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54" autoAdjust="0"/>
  </p:normalViewPr>
  <p:slideViewPr>
    <p:cSldViewPr>
      <p:cViewPr>
        <p:scale>
          <a:sx n="100" d="100"/>
          <a:sy n="100" d="100"/>
        </p:scale>
        <p:origin x="-210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671BA-B658-42F4-98F6-2245CC37833A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3960-46A9-4265-B941-3EAA45CF0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03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53960-46A9-4265-B941-3EAA45CF0F9C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18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13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6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55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22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85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92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46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49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88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51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09AA-CADA-4CE8-BE3E-759F3C26B450}" type="datetimeFigureOut">
              <a:rPr lang="pl-PL" smtClean="0"/>
              <a:pPr/>
              <a:t>2013-04-20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3AEF-AD6D-45E4-8E26-C4A082FC6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7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lgobal@wp.pl" TargetMode="External"/><Relationship Id="rId2" Type="http://schemas.openxmlformats.org/officeDocument/2006/relationships/hyperlink" Target="mailto:maciejn@gumed.edu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6912768" cy="439248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pl-PL" sz="2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pl-PL" sz="2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Pomorskie Hospicjum Dla Dzieci </a:t>
            </a:r>
            <a:b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zaprasza na Charytatywny Mecz: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pl-PL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„ Zagraj o tysiąc powodów do Uśmiechu  dla dzieci”</a:t>
            </a: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pl-PL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W  reprezentacjach  zagrają : </a:t>
            </a:r>
            <a:b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Politycy i przyjaciele Hospicjum.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pl-PL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pl-PL" sz="2200" b="1" u="sng" dirty="0" smtClean="0"/>
              <a:t/>
            </a:r>
            <a:br>
              <a:rPr lang="pl-PL" sz="2200" b="1" u="sng" dirty="0" smtClean="0"/>
            </a:br>
            <a:r>
              <a:rPr lang="pl-PL" sz="2000" b="1" u="sng" dirty="0" smtClean="0">
                <a:latin typeface="+mn-lt"/>
              </a:rPr>
              <a:t>Termin:</a:t>
            </a:r>
            <a:r>
              <a:rPr lang="pl-PL" sz="2000" dirty="0" smtClean="0">
                <a:latin typeface="+mn-lt"/>
              </a:rPr>
              <a:t>  05 maja 2013 r. </a:t>
            </a:r>
            <a:r>
              <a:rPr lang="pl-PL" sz="2000" b="1" u="sng" dirty="0" smtClean="0">
                <a:latin typeface="+mn-lt"/>
              </a:rPr>
              <a:t>Miejsce : </a:t>
            </a:r>
            <a:r>
              <a:rPr lang="pl-PL" sz="2000" dirty="0">
                <a:latin typeface="+mn-lt"/>
              </a:rPr>
              <a:t>PGE </a:t>
            </a:r>
            <a:r>
              <a:rPr lang="pl-PL" sz="2000" dirty="0" smtClean="0">
                <a:latin typeface="+mn-lt"/>
              </a:rPr>
              <a:t>ARENA</a:t>
            </a:r>
            <a:r>
              <a:rPr lang="pl-PL" sz="2000" dirty="0" smtClean="0">
                <a:solidFill>
                  <a:srgbClr val="204C82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GDAŃSK.</a:t>
            </a:r>
            <a:r>
              <a:rPr lang="pl-PL" sz="5400" dirty="0" smtClean="0">
                <a:solidFill>
                  <a:srgbClr val="204C8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5400" dirty="0" smtClean="0">
                <a:solidFill>
                  <a:srgbClr val="204C82"/>
                </a:solidFill>
                <a:latin typeface="Arial" pitchFamily="34" charset="0"/>
                <a:cs typeface="Arial" pitchFamily="34" charset="0"/>
              </a:rPr>
            </a:br>
            <a:r>
              <a:rPr lang="pl-PL" sz="5400" dirty="0" smtClean="0">
                <a:solidFill>
                  <a:srgbClr val="204C82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pl-PL" sz="5400" dirty="0">
              <a:solidFill>
                <a:srgbClr val="204C8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5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dirty="0"/>
              <a:t> </a:t>
            </a:r>
            <a:r>
              <a:rPr lang="pl-PL" sz="2000" dirty="0" smtClean="0"/>
              <a:t>     </a:t>
            </a:r>
            <a:r>
              <a:rPr lang="pl-PL" sz="2000" b="1" dirty="0" smtClean="0"/>
              <a:t>Tytuły sponsorskie imprezy: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2060848"/>
            <a:ext cx="6480720" cy="4065315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Sponsor generalny/złoty </a:t>
            </a:r>
            <a:r>
              <a:rPr lang="pl-PL" sz="1800" dirty="0" smtClean="0"/>
              <a:t>– 40 000 PLN.</a:t>
            </a:r>
          </a:p>
          <a:p>
            <a:pPr>
              <a:buNone/>
            </a:pPr>
            <a:endParaRPr lang="pl-PL" sz="1800" dirty="0" smtClean="0"/>
          </a:p>
          <a:p>
            <a:pPr lvl="1"/>
            <a:r>
              <a:rPr lang="pl-PL" sz="1800" dirty="0" smtClean="0"/>
              <a:t>nazwa sponsora w tytule imprezy (impreza coroczna)</a:t>
            </a:r>
          </a:p>
          <a:p>
            <a:pPr lvl="1"/>
            <a:r>
              <a:rPr lang="pl-PL" sz="1800" dirty="0" smtClean="0"/>
              <a:t>co najmniej 30% czasu reklamowego na telebimach w czasie meczu charytatywnego,   </a:t>
            </a:r>
          </a:p>
          <a:p>
            <a:pPr lvl="1"/>
            <a:endParaRPr lang="pl-PL" sz="1800" dirty="0" smtClean="0"/>
          </a:p>
          <a:p>
            <a:pPr lvl="2"/>
            <a:r>
              <a:rPr lang="pl-PL" sz="1800" dirty="0" smtClean="0"/>
              <a:t>wszystkie opcje reklamy na stadionie, </a:t>
            </a:r>
          </a:p>
          <a:p>
            <a:pPr lvl="2"/>
            <a:r>
              <a:rPr lang="pl-PL" sz="1800" dirty="0" smtClean="0"/>
              <a:t>informacje w prasie, radiu i telewizji, </a:t>
            </a:r>
          </a:p>
          <a:p>
            <a:pPr lvl="2"/>
            <a:r>
              <a:rPr lang="pl-PL" sz="1800" dirty="0" smtClean="0"/>
              <a:t>tytuł przyjaciela Pomorskiego Hospicjum dla Dzieci,</a:t>
            </a:r>
          </a:p>
          <a:p>
            <a:pPr lvl="2"/>
            <a:r>
              <a:rPr lang="pl-PL" sz="1800" dirty="0" smtClean="0"/>
              <a:t>logo sponsora na 14 trójmiejskich </a:t>
            </a:r>
            <a:r>
              <a:rPr lang="pl-PL" sz="1800" dirty="0" err="1" smtClean="0"/>
              <a:t>banerach</a:t>
            </a:r>
            <a:r>
              <a:rPr lang="pl-PL" sz="1800" dirty="0" smtClean="0"/>
              <a:t> informujących o imprezie.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        </a:t>
            </a:r>
            <a:r>
              <a:rPr lang="pl-PL" sz="2000" b="1" dirty="0" smtClean="0"/>
              <a:t>Tytuły sponsorskie imprezy: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988840"/>
            <a:ext cx="6696744" cy="4065315"/>
          </a:xfrm>
        </p:spPr>
        <p:txBody>
          <a:bodyPr/>
          <a:lstStyle/>
          <a:p>
            <a:r>
              <a:rPr lang="pl-PL" sz="1800" b="1" dirty="0" smtClean="0"/>
              <a:t>Sponsor srebrny </a:t>
            </a:r>
            <a:r>
              <a:rPr lang="pl-PL" sz="1800" dirty="0" smtClean="0"/>
              <a:t>– 20 000 PLN.</a:t>
            </a:r>
          </a:p>
          <a:p>
            <a:endParaRPr lang="pl-PL" sz="1800" dirty="0" smtClean="0"/>
          </a:p>
          <a:p>
            <a:pPr lvl="1"/>
            <a:r>
              <a:rPr lang="pl-PL" sz="1800" dirty="0" smtClean="0"/>
              <a:t>Co najmniej 10% czasu reklamowego na telebimach w czasie meczu charytatywnego,   </a:t>
            </a:r>
          </a:p>
          <a:p>
            <a:pPr lvl="1"/>
            <a:endParaRPr lang="pl-PL" sz="1800" dirty="0" smtClean="0"/>
          </a:p>
          <a:p>
            <a:pPr lvl="2"/>
            <a:r>
              <a:rPr lang="pl-PL" sz="1800" dirty="0" smtClean="0"/>
              <a:t>wszystkie opcje reklamy na stadionie, </a:t>
            </a:r>
          </a:p>
          <a:p>
            <a:pPr lvl="2"/>
            <a:r>
              <a:rPr lang="pl-PL" sz="1800" dirty="0" smtClean="0"/>
              <a:t>informacje w prasie, radiu i telewizji, </a:t>
            </a:r>
          </a:p>
          <a:p>
            <a:pPr lvl="2"/>
            <a:r>
              <a:rPr lang="pl-PL" sz="1800" dirty="0" smtClean="0"/>
              <a:t>tytuł przyjaciela Pomorskiego Hospicjum dla Dzieci,</a:t>
            </a:r>
          </a:p>
          <a:p>
            <a:pPr lvl="2"/>
            <a:r>
              <a:rPr lang="pl-PL" sz="1800" dirty="0" smtClean="0"/>
              <a:t>logo sponsora na 14 trójmiejskich </a:t>
            </a:r>
            <a:r>
              <a:rPr lang="pl-PL" sz="1800" dirty="0" err="1" smtClean="0"/>
              <a:t>banerach</a:t>
            </a:r>
            <a:r>
              <a:rPr lang="pl-PL" sz="1800" dirty="0" smtClean="0"/>
              <a:t> informujących o imprezie.</a:t>
            </a:r>
          </a:p>
          <a:p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       </a:t>
            </a:r>
            <a:r>
              <a:rPr lang="pl-PL" sz="2000" b="1" dirty="0" smtClean="0"/>
              <a:t>Tytuły sponsorskie imprezy: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2060848"/>
            <a:ext cx="7236296" cy="4065315"/>
          </a:xfrm>
        </p:spPr>
        <p:txBody>
          <a:bodyPr/>
          <a:lstStyle/>
          <a:p>
            <a:r>
              <a:rPr lang="pl-PL" sz="1800" dirty="0" smtClean="0"/>
              <a:t>Sponsor brązowy – 10 000 PLN.</a:t>
            </a:r>
          </a:p>
          <a:p>
            <a:endParaRPr lang="pl-PL" sz="1800" dirty="0" smtClean="0"/>
          </a:p>
          <a:p>
            <a:pPr lvl="1"/>
            <a:r>
              <a:rPr lang="pl-PL" sz="1800" dirty="0" smtClean="0"/>
              <a:t>co najmniej 5% czasu reklamowego na telebimach w czasie meczu charytatywnego,   </a:t>
            </a:r>
          </a:p>
          <a:p>
            <a:pPr lvl="1"/>
            <a:endParaRPr lang="pl-PL" sz="1800" dirty="0" smtClean="0"/>
          </a:p>
          <a:p>
            <a:pPr lvl="2"/>
            <a:r>
              <a:rPr lang="pl-PL" sz="1800" dirty="0" smtClean="0"/>
              <a:t>wszystkie opcje reklamy na stadionie, </a:t>
            </a:r>
          </a:p>
          <a:p>
            <a:pPr lvl="2"/>
            <a:r>
              <a:rPr lang="pl-PL" sz="1800" dirty="0" smtClean="0"/>
              <a:t>informacje w prasie, radiu i telewizji, </a:t>
            </a:r>
          </a:p>
          <a:p>
            <a:pPr lvl="2"/>
            <a:r>
              <a:rPr lang="pl-PL" sz="1800" dirty="0" smtClean="0"/>
              <a:t>tytuł przyjaciela Pomorskiego Hospicjum dla Dzieci,</a:t>
            </a:r>
          </a:p>
          <a:p>
            <a:pPr lvl="2"/>
            <a:r>
              <a:rPr lang="pl-PL" sz="1800" dirty="0" smtClean="0"/>
              <a:t>logo sponsora na 14 trójmiejskich </a:t>
            </a:r>
            <a:r>
              <a:rPr lang="pl-PL" sz="1800" dirty="0" err="1" smtClean="0"/>
              <a:t>banerach</a:t>
            </a:r>
            <a:r>
              <a:rPr lang="pl-PL" sz="1800" dirty="0" smtClean="0"/>
              <a:t> informujących o imprezie.</a:t>
            </a:r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Festyn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pl-PL" sz="1800" dirty="0" smtClean="0"/>
              <a:t>Organizatorzy festynu:</a:t>
            </a:r>
          </a:p>
          <a:p>
            <a:pPr lvl="4">
              <a:buNone/>
            </a:pPr>
            <a:endParaRPr lang="pl-PL" sz="1800" dirty="0" smtClean="0"/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Fundacja PHD,  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studenci </a:t>
            </a:r>
            <a:r>
              <a:rPr lang="pl-PL" sz="1800" dirty="0" err="1" smtClean="0"/>
              <a:t>AWFiS</a:t>
            </a:r>
            <a:r>
              <a:rPr lang="pl-PL" sz="1800" dirty="0" smtClean="0"/>
              <a:t> , GUMED –u , Uniwersytetu i Politechniki,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uczniowie i nauczyciele Szkoły Podstawowej nr 79 i innych szkół ( możliwość wypracowania godzin </a:t>
            </a:r>
            <a:r>
              <a:rPr lang="pl-PL" sz="1800" dirty="0" err="1" smtClean="0"/>
              <a:t>wolontaryjnych</a:t>
            </a:r>
            <a:r>
              <a:rPr lang="pl-PL" sz="1800" dirty="0" smtClean="0"/>
              <a:t> w czasie imprezy ), 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wolontariusze INTELA, PGE Areny Gdańsk  i innych firm.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Miasto Gdańsk,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Festyn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600200"/>
            <a:ext cx="8064896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pl-PL" sz="1800" dirty="0" smtClean="0"/>
              <a:t>Przebieg festynu:</a:t>
            </a:r>
          </a:p>
          <a:p>
            <a:pPr marL="914400" lvl="2" indent="0">
              <a:buNone/>
            </a:pPr>
            <a:endParaRPr lang="pl-PL" sz="1800" dirty="0" smtClean="0"/>
          </a:p>
          <a:p>
            <a:pPr lvl="3">
              <a:buFont typeface="Arial" pitchFamily="34" charset="0"/>
              <a:buChar char="•"/>
            </a:pPr>
            <a:r>
              <a:rPr lang="pl-PL" sz="1800" dirty="0" smtClean="0"/>
              <a:t>Licytacja pamiątek i „gadżetów” od  parlamentarzystów i znanych osób </a:t>
            </a:r>
          </a:p>
          <a:p>
            <a:pPr lvl="3">
              <a:buFont typeface="Arial" pitchFamily="34" charset="0"/>
              <a:buChar char="•"/>
            </a:pPr>
            <a:r>
              <a:rPr lang="pl-PL" sz="1800" dirty="0" smtClean="0"/>
              <a:t>Koncerty i pokazy na scenie</a:t>
            </a:r>
          </a:p>
          <a:p>
            <a:pPr lvl="3">
              <a:buFont typeface="Arial" pitchFamily="34" charset="0"/>
              <a:buChar char="•"/>
            </a:pPr>
            <a:r>
              <a:rPr lang="pl-PL" sz="1800" dirty="0" smtClean="0"/>
              <a:t>Loteria fantowa – każdy los wygrywa </a:t>
            </a:r>
          </a:p>
          <a:p>
            <a:pPr lvl="3">
              <a:buFont typeface="Arial" pitchFamily="34" charset="0"/>
              <a:buChar char="•"/>
            </a:pPr>
            <a:r>
              <a:rPr lang="pl-PL" sz="1800" dirty="0" smtClean="0"/>
              <a:t>Gry i zabawy dla dzieci (studenci </a:t>
            </a:r>
            <a:r>
              <a:rPr lang="pl-PL" sz="1800" dirty="0" err="1" smtClean="0"/>
              <a:t>AWFiS</a:t>
            </a:r>
            <a:r>
              <a:rPr lang="pl-PL" sz="1800" dirty="0" smtClean="0"/>
              <a:t>)</a:t>
            </a:r>
          </a:p>
          <a:p>
            <a:pPr lvl="3">
              <a:buFont typeface="Arial" pitchFamily="34" charset="0"/>
              <a:buChar char="•"/>
            </a:pPr>
            <a:r>
              <a:rPr lang="pl-PL" sz="1800" dirty="0" smtClean="0"/>
              <a:t>Przyjazd motocykli i wożenie dzieci za cegiełkę. </a:t>
            </a:r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Festyn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pl-PL" sz="1800" dirty="0" smtClean="0"/>
              <a:t>Pokazy: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Samoobrona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Judo – Szkoła Podstawowa nr 79, AZS </a:t>
            </a:r>
            <a:r>
              <a:rPr lang="pl-PL" sz="1800" dirty="0" err="1" smtClean="0"/>
              <a:t>AWFiS</a:t>
            </a:r>
            <a:r>
              <a:rPr lang="pl-PL" sz="1800" dirty="0" smtClean="0"/>
              <a:t>, Klub </a:t>
            </a:r>
            <a:r>
              <a:rPr lang="pl-PL" sz="1800" dirty="0" err="1" smtClean="0"/>
              <a:t>Mifune</a:t>
            </a:r>
            <a:endParaRPr lang="pl-PL" sz="1800" dirty="0" smtClean="0"/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Pokaz Kung Fu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err="1" smtClean="0"/>
              <a:t>Cheerleaderki</a:t>
            </a:r>
            <a:r>
              <a:rPr lang="pl-PL" sz="1800" dirty="0" smtClean="0"/>
              <a:t> Szkoły Podstawowej nr 79 w Gdańsku (grupa młodsza 5-7 latki)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err="1" smtClean="0"/>
              <a:t>Cheerleaderki</a:t>
            </a:r>
            <a:r>
              <a:rPr lang="pl-PL" sz="1800" dirty="0" smtClean="0"/>
              <a:t> (grupa starsza) -organizator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Karate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Tańce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Ścianka wspinaczkowa – udział </a:t>
            </a:r>
            <a:r>
              <a:rPr lang="pl-PL" sz="1800" dirty="0" err="1" smtClean="0"/>
              <a:t>Adventure</a:t>
            </a:r>
            <a:r>
              <a:rPr lang="pl-PL" sz="1800" dirty="0" smtClean="0"/>
              <a:t> Park.</a:t>
            </a:r>
          </a:p>
          <a:p>
            <a:pPr lvl="4">
              <a:buFont typeface="Arial" pitchFamily="34" charset="0"/>
              <a:buChar char="•"/>
            </a:pPr>
            <a:r>
              <a:rPr lang="pl-PL" sz="1800" dirty="0" smtClean="0"/>
              <a:t>Pozostałe atrakcje do uzgodnienia.</a:t>
            </a:r>
          </a:p>
          <a:p>
            <a:r>
              <a:rPr lang="pl-PL" sz="1800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Festyn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123728" y="1700808"/>
            <a:ext cx="66247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  </a:t>
            </a:r>
            <a:r>
              <a:rPr lang="pl-PL" dirty="0"/>
              <a:t>P</a:t>
            </a:r>
            <a:r>
              <a:rPr lang="pl-PL" dirty="0" smtClean="0"/>
              <a:t>roponujemy jeszcze: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pl-PL" dirty="0" smtClean="0"/>
              <a:t> Występ chóru SP 79 na scenie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l-PL" dirty="0" smtClean="0"/>
              <a:t> Występ dzieci z SP 79 – pokaz umiejętności z </a:t>
            </a:r>
            <a:br>
              <a:rPr lang="pl-PL" dirty="0" smtClean="0"/>
            </a:br>
            <a:r>
              <a:rPr lang="pl-PL" dirty="0" smtClean="0"/>
              <a:t>	 j. włoskiego na scenie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l-PL" dirty="0" smtClean="0"/>
              <a:t> Występy grup GIT (</a:t>
            </a:r>
            <a:r>
              <a:rPr lang="pl-PL" dirty="0" err="1" smtClean="0"/>
              <a:t>genius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training</a:t>
            </a:r>
            <a:r>
              <a:rPr lang="pl-PL" dirty="0" smtClean="0"/>
              <a:t>)– parkur 	połączony z  rozwojem ciała i umysłu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l-PL" dirty="0" smtClean="0"/>
              <a:t> Pokaz baletowy – dzieci 4 – 6 lat, p. Sebastian 	Białobrzeski.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l-PL" dirty="0" smtClean="0"/>
              <a:t> Stanowisko Komendy – pokaz antyterrorystów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Festyn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sz="2100" dirty="0" smtClean="0"/>
              <a:t>Wolontariat pracowniczy Firmy INTEL:</a:t>
            </a:r>
          </a:p>
          <a:p>
            <a:pPr lvl="3">
              <a:buFont typeface="Arial" pitchFamily="34" charset="0"/>
              <a:buChar char="•"/>
            </a:pPr>
            <a:r>
              <a:rPr lang="pl-PL" sz="1900" dirty="0" smtClean="0"/>
              <a:t>Roznoszenie ulotek Fundacji PHD w czasie festynu – 50-100 pracowników przez 3-4 godziny,</a:t>
            </a:r>
          </a:p>
          <a:p>
            <a:pPr lvl="3">
              <a:buFont typeface="Arial" pitchFamily="34" charset="0"/>
              <a:buChar char="•"/>
            </a:pPr>
            <a:r>
              <a:rPr lang="pl-PL" sz="1900" dirty="0" smtClean="0"/>
              <a:t>Udział drużyny piłkarskiej w meczu charytatywnym – 20 osób przez 1 godzinę,</a:t>
            </a:r>
          </a:p>
          <a:p>
            <a:pPr lvl="3">
              <a:buFont typeface="Arial" pitchFamily="34" charset="0"/>
              <a:buChar char="•"/>
            </a:pPr>
            <a:r>
              <a:rPr lang="pl-PL" sz="1900" dirty="0" smtClean="0"/>
              <a:t>Udział pracowników w półmaratonie jako uczestnicy (do decyzji),</a:t>
            </a:r>
          </a:p>
          <a:p>
            <a:pPr lvl="3">
              <a:buFont typeface="Arial" pitchFamily="34" charset="0"/>
              <a:buChar char="•"/>
            </a:pPr>
            <a:r>
              <a:rPr lang="pl-PL" sz="1900" dirty="0" smtClean="0"/>
              <a:t>Udział dziecięcej drużyny piłkarskiej w turnieju dziecięcym,</a:t>
            </a:r>
          </a:p>
          <a:p>
            <a:pPr lvl="3">
              <a:buFont typeface="Arial" pitchFamily="34" charset="0"/>
              <a:buChar char="•"/>
            </a:pPr>
            <a:r>
              <a:rPr lang="pl-PL" sz="1900" dirty="0" smtClean="0"/>
              <a:t>Pomoc pracowników Intela w organizacji festynu (30-40 osób przez 3-4 godziny):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Stoisko z loterią fantową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Organizacja gier i zabaw dla dzieci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Konferansjerzy – 2-3 osoby, które poprowadzą imprezą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Osoby pomagające rozłożyć i złożyć stanowiska przed i po festynie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Obsługa dmuchanego zamku oraz ścianki wspinaczkowej dla dzieci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Pomoc w obsłudze całej imprezy – logistyka, kierowanie ruchem pojazdów, pomoc zwiedzającym PGE Areny Gdańsk</a:t>
            </a:r>
          </a:p>
          <a:p>
            <a:pPr lvl="4">
              <a:buFont typeface="Arial" pitchFamily="34" charset="0"/>
              <a:buChar char="•"/>
            </a:pPr>
            <a:r>
              <a:rPr lang="pl-PL" sz="1900" dirty="0" smtClean="0"/>
              <a:t>Pomoc w obsłudze </a:t>
            </a:r>
            <a:r>
              <a:rPr lang="pl-PL" sz="1900" dirty="0" err="1" smtClean="0"/>
              <a:t>półmaratonu</a:t>
            </a:r>
            <a:r>
              <a:rPr lang="pl-PL" sz="1900" dirty="0" smtClean="0"/>
              <a:t> – ok. 20 – 50 osób</a:t>
            </a:r>
          </a:p>
          <a:p>
            <a:endParaRPr lang="pl-PL" sz="19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84301" y="528995"/>
            <a:ext cx="58326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/>
              <a:t>Osoby kontaktowe</a:t>
            </a:r>
          </a:p>
          <a:p>
            <a:pPr algn="ctr"/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1800" dirty="0" smtClean="0"/>
          </a:p>
          <a:p>
            <a:pPr marL="0" indent="0" algn="ctr">
              <a:buNone/>
            </a:pPr>
            <a:r>
              <a:rPr lang="pl-PL" sz="1800" b="1" dirty="0" smtClean="0"/>
              <a:t>       Maciek Niedźwiecki </a:t>
            </a:r>
          </a:p>
          <a:p>
            <a:pPr marL="0" indent="0" algn="ctr">
              <a:buNone/>
            </a:pPr>
            <a:r>
              <a:rPr lang="pl-PL" sz="1800" b="1" dirty="0" smtClean="0"/>
              <a:t> </a:t>
            </a:r>
            <a:r>
              <a:rPr lang="pl-PL" sz="1800" b="1" dirty="0" err="1" smtClean="0"/>
              <a:t>tel.kom</a:t>
            </a:r>
            <a:r>
              <a:rPr lang="pl-PL" sz="1800" dirty="0" smtClean="0"/>
              <a:t> 603 647 733,</a:t>
            </a:r>
            <a:r>
              <a:rPr lang="pl-PL" sz="1800" b="1" dirty="0" smtClean="0"/>
              <a:t>email: </a:t>
            </a:r>
            <a:r>
              <a:rPr lang="pl-PL" sz="1800" dirty="0" smtClean="0">
                <a:hlinkClick r:id="rId2"/>
              </a:rPr>
              <a:t>maciejn@gumed.edu.pl</a:t>
            </a:r>
            <a:endParaRPr lang="pl-PL" sz="1800" dirty="0" smtClean="0"/>
          </a:p>
          <a:p>
            <a:pPr marL="0" indent="0" algn="ctr">
              <a:buNone/>
            </a:pPr>
            <a:endParaRPr lang="pl-PL" sz="1800" dirty="0"/>
          </a:p>
          <a:p>
            <a:pPr marL="0" indent="0" algn="ctr">
              <a:buNone/>
            </a:pPr>
            <a:endParaRPr lang="pl-PL" sz="1800" dirty="0" smtClean="0"/>
          </a:p>
          <a:p>
            <a:pPr marL="0" indent="0" algn="ctr">
              <a:buNone/>
            </a:pPr>
            <a:r>
              <a:rPr lang="pl-PL" sz="1800" b="1" dirty="0" smtClean="0"/>
              <a:t>Małgorzata </a:t>
            </a:r>
            <a:r>
              <a:rPr lang="pl-PL" sz="1800" b="1" dirty="0" err="1" smtClean="0"/>
              <a:t>Bałkowska</a:t>
            </a:r>
            <a:r>
              <a:rPr lang="pl-PL" sz="1800" dirty="0" smtClean="0"/>
              <a:t> </a:t>
            </a:r>
            <a:endParaRPr lang="pl-PL" sz="1800" dirty="0"/>
          </a:p>
          <a:p>
            <a:pPr marL="0" indent="0" algn="ctr">
              <a:buNone/>
            </a:pPr>
            <a:r>
              <a:rPr lang="pl-PL" sz="1800" dirty="0" smtClean="0"/>
              <a:t> </a:t>
            </a:r>
            <a:r>
              <a:rPr lang="pl-PL" sz="1800" b="1" dirty="0" err="1" smtClean="0"/>
              <a:t>tel.kom</a:t>
            </a:r>
            <a:r>
              <a:rPr lang="pl-PL" sz="1800" dirty="0" smtClean="0"/>
              <a:t> 608 418 284 ,</a:t>
            </a:r>
            <a:r>
              <a:rPr lang="pl-PL" sz="1800" b="1" dirty="0" smtClean="0"/>
              <a:t>email</a:t>
            </a:r>
            <a:r>
              <a:rPr lang="pl-PL" sz="1800" dirty="0" smtClean="0"/>
              <a:t>: </a:t>
            </a:r>
            <a:r>
              <a:rPr lang="pl-PL" sz="1800" dirty="0" smtClean="0">
                <a:hlinkClick r:id="rId3"/>
              </a:rPr>
              <a:t>malgobal@wp.pl</a:t>
            </a:r>
            <a:endParaRPr lang="pl-PL" sz="1800" dirty="0" smtClean="0"/>
          </a:p>
          <a:p>
            <a:pPr marL="0" indent="0" algn="ctr">
              <a:buNone/>
            </a:pPr>
            <a:r>
              <a:rPr lang="pl-PL" sz="1800" dirty="0" smtClean="0"/>
              <a:t> </a:t>
            </a:r>
          </a:p>
          <a:p>
            <a:pPr marL="0" indent="0" algn="ctr">
              <a:buNone/>
            </a:pPr>
            <a:endParaRPr lang="pl-PL" sz="1800" dirty="0"/>
          </a:p>
          <a:p>
            <a:pPr marL="0" indent="0" algn="ctr">
              <a:buNone/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265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endParaRPr lang="pl-PL" sz="1400" b="1" dirty="0" smtClean="0"/>
          </a:p>
          <a:p>
            <a:pPr marL="0" indent="0" algn="ctr">
              <a:buNone/>
            </a:pPr>
            <a:r>
              <a:rPr lang="pl-PL" sz="2000" b="1" dirty="0" smtClean="0"/>
              <a:t>Patronami wydarzenia są :</a:t>
            </a:r>
          </a:p>
          <a:p>
            <a:pPr marL="0" indent="0" algn="ctr">
              <a:buNone/>
            </a:pPr>
            <a:endParaRPr lang="pl-PL" sz="2000" b="1" dirty="0" smtClean="0"/>
          </a:p>
          <a:p>
            <a:pPr algn="ctr"/>
            <a:r>
              <a:rPr lang="pl-PL" sz="2000" b="1" dirty="0" smtClean="0"/>
              <a:t>Premier RP Donald Tusk;</a:t>
            </a:r>
            <a:endParaRPr lang="pl-PL" sz="1800" dirty="0" smtClean="0"/>
          </a:p>
          <a:p>
            <a:pPr algn="ctr"/>
            <a:r>
              <a:rPr lang="pl-PL" sz="1800" dirty="0" smtClean="0"/>
              <a:t> Prezydent </a:t>
            </a:r>
            <a:r>
              <a:rPr lang="pl-PL" sz="1800" dirty="0"/>
              <a:t>Miasta Gdańska </a:t>
            </a:r>
            <a:r>
              <a:rPr lang="pl-PL" sz="1800" dirty="0" smtClean="0"/>
              <a:t>Paweł Adamowicz;</a:t>
            </a:r>
          </a:p>
          <a:p>
            <a:pPr algn="ctr"/>
            <a:r>
              <a:rPr lang="pl-PL" sz="1800" dirty="0" smtClean="0"/>
              <a:t>Marszałek Województwa Pomorskiego Mieczysław Struk;     </a:t>
            </a:r>
          </a:p>
          <a:p>
            <a:pPr algn="ctr"/>
            <a:r>
              <a:rPr lang="pl-PL" sz="1800" dirty="0" smtClean="0"/>
              <a:t>Wojewoda Pomorski Ryszard Stachurski;</a:t>
            </a:r>
          </a:p>
          <a:p>
            <a:pPr marL="0" indent="0" algn="ctr">
              <a:buNone/>
            </a:pPr>
            <a:r>
              <a:rPr lang="pl-PL" sz="1800" dirty="0" smtClean="0"/>
              <a:t>oraz</a:t>
            </a:r>
            <a:endParaRPr lang="pl-PL" sz="1800" dirty="0"/>
          </a:p>
          <a:p>
            <a:pPr algn="ctr"/>
            <a:r>
              <a:rPr lang="pl-PL" sz="1800" dirty="0" smtClean="0"/>
              <a:t> </a:t>
            </a:r>
            <a:r>
              <a:rPr lang="pl-PL" sz="1800" dirty="0"/>
              <a:t>Poseł Leszek </a:t>
            </a:r>
            <a:r>
              <a:rPr lang="pl-PL" sz="1800" dirty="0" smtClean="0"/>
              <a:t>Blanik</a:t>
            </a:r>
          </a:p>
          <a:p>
            <a:pPr marL="0" indent="0" algn="ctr">
              <a:buNone/>
            </a:pPr>
            <a:endParaRPr lang="pl-PL" sz="1800" dirty="0" smtClean="0"/>
          </a:p>
          <a:p>
            <a:pPr marL="0" indent="0" algn="ctr">
              <a:buNone/>
            </a:pPr>
            <a:r>
              <a:rPr lang="pl-PL" sz="1400" b="1" dirty="0" smtClean="0"/>
              <a:t> </a:t>
            </a:r>
            <a:r>
              <a:rPr lang="pl-PL" sz="2000" b="1" dirty="0" smtClean="0"/>
              <a:t>Patronat </a:t>
            </a:r>
            <a:r>
              <a:rPr lang="pl-PL" sz="2000" b="1" dirty="0"/>
              <a:t>medialny</a:t>
            </a:r>
            <a:r>
              <a:rPr lang="pl-PL" sz="2000" dirty="0"/>
              <a:t>: </a:t>
            </a:r>
            <a:endParaRPr lang="pl-PL" sz="2000" dirty="0" smtClean="0"/>
          </a:p>
          <a:p>
            <a:pPr marL="0" indent="0" algn="ctr">
              <a:buNone/>
            </a:pPr>
            <a:endParaRPr lang="pl-PL" sz="1400" dirty="0"/>
          </a:p>
          <a:p>
            <a:pPr marL="0" indent="0" algn="ctr">
              <a:buNone/>
            </a:pPr>
            <a:r>
              <a:rPr lang="pl-PL" sz="1600" b="1" dirty="0" smtClean="0"/>
              <a:t>                            </a:t>
            </a:r>
            <a:r>
              <a:rPr lang="pl-PL" sz="1800" dirty="0" smtClean="0"/>
              <a:t>   Dziennik </a:t>
            </a:r>
            <a:r>
              <a:rPr lang="pl-PL" sz="1800" dirty="0"/>
              <a:t>Bałtycki, Radio Gdańsk, Telewizja Polska Oddział </a:t>
            </a:r>
            <a:endParaRPr lang="pl-PL" sz="1800" dirty="0" smtClean="0"/>
          </a:p>
          <a:p>
            <a:pPr marL="0" indent="0" algn="ctr">
              <a:buNone/>
            </a:pPr>
            <a:r>
              <a:rPr lang="pl-PL" sz="1800" dirty="0"/>
              <a:t>	</a:t>
            </a:r>
            <a:r>
              <a:rPr lang="pl-PL" sz="1800" dirty="0" smtClean="0"/>
              <a:t>	     w Gdańsku</a:t>
            </a:r>
            <a:r>
              <a:rPr lang="pl-PL" sz="1800" dirty="0"/>
              <a:t>, Portal </a:t>
            </a:r>
            <a:r>
              <a:rPr lang="pl-PL" sz="1800" dirty="0" smtClean="0"/>
              <a:t>Trójmiasto, Portal Pomorze, Wirtualna Polska.</a:t>
            </a:r>
            <a:endParaRPr lang="pl-PL" sz="1800" dirty="0"/>
          </a:p>
          <a:p>
            <a:pPr algn="ctr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959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736" y="548680"/>
            <a:ext cx="6491064" cy="557748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pl-PL" sz="2000" b="1" dirty="0" smtClean="0"/>
              <a:t>Organizatorzy:</a:t>
            </a:r>
          </a:p>
          <a:p>
            <a:pPr marL="914400" lvl="2" indent="0">
              <a:buNone/>
            </a:pPr>
            <a:endParaRPr lang="pl-PL" sz="3600" b="1" dirty="0" smtClean="0"/>
          </a:p>
          <a:p>
            <a:pPr lvl="2"/>
            <a:r>
              <a:rPr lang="pl-PL" sz="1800" b="1" dirty="0" smtClean="0"/>
              <a:t>Organizator Główny</a:t>
            </a:r>
            <a:r>
              <a:rPr lang="pl-PL" sz="2000" b="1" dirty="0" smtClean="0"/>
              <a:t>: </a:t>
            </a:r>
            <a:r>
              <a:rPr lang="pl-PL" sz="2000" b="1" i="1" dirty="0" smtClean="0"/>
              <a:t>	</a:t>
            </a:r>
            <a:r>
              <a:rPr lang="pl-PL" sz="1800" b="1" dirty="0" smtClean="0"/>
              <a:t>Agencja </a:t>
            </a:r>
            <a:r>
              <a:rPr lang="pl-PL" sz="1800" b="1" dirty="0" err="1" smtClean="0"/>
              <a:t>Topart</a:t>
            </a:r>
            <a:r>
              <a:rPr lang="pl-PL" sz="1800" b="1" dirty="0" smtClean="0"/>
              <a:t> z Sopotu 			Fundacja PHD.</a:t>
            </a:r>
          </a:p>
          <a:p>
            <a:pPr lvl="2">
              <a:buNone/>
            </a:pPr>
            <a:r>
              <a:rPr lang="pl-PL" sz="1600" dirty="0" smtClean="0"/>
              <a:t>oraz</a:t>
            </a:r>
          </a:p>
          <a:p>
            <a:pPr lvl="0"/>
            <a:r>
              <a:rPr lang="pl-PL" sz="1800" dirty="0" smtClean="0"/>
              <a:t>Polski Związek Piłki Nożnej</a:t>
            </a:r>
          </a:p>
          <a:p>
            <a:pPr lvl="0"/>
            <a:r>
              <a:rPr lang="pl-PL" sz="1800" dirty="0" smtClean="0"/>
              <a:t>Akademia Wychowania Fizycznego i Sportu w Gdańsku</a:t>
            </a:r>
          </a:p>
          <a:p>
            <a:pPr lvl="0"/>
            <a:r>
              <a:rPr lang="pl-PL" sz="1800" dirty="0" smtClean="0"/>
              <a:t>Gdański Uniwersytet Medyczny</a:t>
            </a:r>
          </a:p>
          <a:p>
            <a:pPr lvl="0"/>
            <a:r>
              <a:rPr lang="pl-PL" sz="1800" dirty="0" smtClean="0"/>
              <a:t>Uniwersytet Gdański</a:t>
            </a:r>
          </a:p>
          <a:p>
            <a:pPr lvl="0"/>
            <a:r>
              <a:rPr lang="pl-PL" sz="1800" dirty="0" smtClean="0"/>
              <a:t>Politechnika Gdańska</a:t>
            </a:r>
          </a:p>
          <a:p>
            <a:pPr lvl="0"/>
            <a:r>
              <a:rPr lang="pl-PL" sz="1800" dirty="0" smtClean="0"/>
              <a:t>Komenda Wojewódzka Policji – Oddział Prewencji</a:t>
            </a:r>
          </a:p>
          <a:p>
            <a:pPr lvl="0"/>
            <a:r>
              <a:rPr lang="pl-PL" sz="1800" dirty="0" smtClean="0"/>
              <a:t>Szkoła Podstawowa nr 79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3987" y="476672"/>
            <a:ext cx="7416824" cy="11430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Ważne osoby na wydarzeniu ( </a:t>
            </a:r>
            <a:r>
              <a:rPr lang="pl-PL" sz="2000" b="1" dirty="0" err="1" smtClean="0"/>
              <a:t>VIP-y</a:t>
            </a:r>
            <a:r>
              <a:rPr lang="pl-PL" sz="2000" b="1" dirty="0" smtClean="0"/>
              <a:t> ):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Drużyna VIP,</a:t>
            </a:r>
          </a:p>
          <a:p>
            <a:r>
              <a:rPr lang="pl-PL" sz="1800" dirty="0" smtClean="0"/>
              <a:t>Przedstawiciele władz Województwa Pomorskiego i Trójmiasta,</a:t>
            </a:r>
          </a:p>
          <a:p>
            <a:r>
              <a:rPr lang="pl-PL" sz="1800" dirty="0" smtClean="0"/>
              <a:t>Dariusz Michalczewski z przyjaciółmi,</a:t>
            </a:r>
          </a:p>
          <a:p>
            <a:r>
              <a:rPr lang="pl-PL" sz="1800" dirty="0" smtClean="0"/>
              <a:t>Kazimierz Greń, reprezentant PZPN.</a:t>
            </a:r>
          </a:p>
          <a:p>
            <a:r>
              <a:rPr lang="pl-PL" sz="1800" dirty="0" smtClean="0"/>
              <a:t>Przedstawiciele artystów polskich wśród zaproszonych m.in. Anna Przybylska. </a:t>
            </a:r>
          </a:p>
          <a:p>
            <a:r>
              <a:rPr lang="pl-PL" sz="1800" dirty="0" smtClean="0"/>
              <a:t> Przedstawiciele świata sportu: Leszek Blanik, Adam Korol, Paweł </a:t>
            </a:r>
            <a:r>
              <a:rPr lang="pl-PL" sz="1800" dirty="0" err="1" smtClean="0"/>
              <a:t>Nastula</a:t>
            </a:r>
            <a:r>
              <a:rPr lang="pl-PL" sz="1800" dirty="0" smtClean="0"/>
              <a:t>, piłkarze Lechii i wielu innych.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Cele: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5736" y="1600200"/>
            <a:ext cx="6840760" cy="4525963"/>
          </a:xfrm>
        </p:spPr>
        <p:txBody>
          <a:bodyPr>
            <a:noAutofit/>
          </a:bodyPr>
          <a:lstStyle/>
          <a:p>
            <a:r>
              <a:rPr lang="pl-PL" sz="1800" b="1" dirty="0" smtClean="0"/>
              <a:t>Cel główny:</a:t>
            </a:r>
            <a:r>
              <a:rPr lang="pl-PL" sz="1800" dirty="0" smtClean="0"/>
              <a:t> </a:t>
            </a:r>
            <a:r>
              <a:rPr lang="pl-PL" sz="2000" dirty="0" smtClean="0"/>
              <a:t> </a:t>
            </a:r>
          </a:p>
          <a:p>
            <a:pPr marL="457200" lvl="1" indent="0">
              <a:buNone/>
            </a:pPr>
            <a:r>
              <a:rPr lang="pl-PL" sz="1600" dirty="0" smtClean="0"/>
              <a:t>  - Promocja Pomorskiego Hospicjum Domowego połączona ze zbiórką środków finansowych na działalność Fundacji PHD.</a:t>
            </a:r>
          </a:p>
          <a:p>
            <a:pPr lvl="1">
              <a:buNone/>
            </a:pPr>
            <a:endParaRPr lang="pl-PL" sz="1600" dirty="0" smtClean="0"/>
          </a:p>
          <a:p>
            <a:r>
              <a:rPr lang="pl-PL" sz="1800" b="1" dirty="0" smtClean="0"/>
              <a:t>Cele: </a:t>
            </a:r>
            <a:endParaRPr lang="pl-PL" sz="1800" dirty="0" smtClean="0"/>
          </a:p>
          <a:p>
            <a:pPr lvl="1"/>
            <a:r>
              <a:rPr lang="pl-PL" sz="1600" dirty="0" smtClean="0"/>
              <a:t>propagowanie idei opieki hospicyjnej nad dziećmi w ich domach, </a:t>
            </a:r>
          </a:p>
          <a:p>
            <a:pPr lvl="1"/>
            <a:r>
              <a:rPr lang="pl-PL" sz="1600" dirty="0" smtClean="0"/>
              <a:t>uwrażliwienie młodych ludzi na konieczność pomocy bliźniemu,</a:t>
            </a:r>
          </a:p>
          <a:p>
            <a:pPr lvl="1"/>
            <a:r>
              <a:rPr lang="pl-PL" sz="1600" dirty="0" smtClean="0"/>
              <a:t>zaangażowanie uczniów i studentów w działalność charytatywną,</a:t>
            </a:r>
          </a:p>
          <a:p>
            <a:pPr lvl="1"/>
            <a:r>
              <a:rPr lang="pl-PL" sz="1600" dirty="0" smtClean="0"/>
              <a:t>Zachęcanie do aktywnego spędzania czasu wolnego  -  piłka nożna jako  sport powszechny.</a:t>
            </a:r>
          </a:p>
          <a:p>
            <a:pPr lvl="1"/>
            <a:r>
              <a:rPr lang="pl-PL" sz="1600" dirty="0" smtClean="0"/>
              <a:t>propagowanie wolontariatu pracowniczego,</a:t>
            </a:r>
          </a:p>
          <a:p>
            <a:pPr lvl="1"/>
            <a:r>
              <a:rPr lang="pl-PL" sz="1600" dirty="0" smtClean="0"/>
              <a:t>umożliwienie dzieciom z różnych środowisk zagrania turnieju na PGE Arenie Gdańsk. </a:t>
            </a:r>
          </a:p>
          <a:p>
            <a:pPr>
              <a:buNone/>
            </a:pPr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latin typeface="+mn-lt"/>
              </a:rPr>
              <a:t>Proponowany program :</a:t>
            </a: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1800" b="1" dirty="0"/>
              <a:t> </a:t>
            </a:r>
            <a:r>
              <a:rPr lang="pl-PL" sz="1800" b="1" dirty="0" smtClean="0"/>
              <a:t>I.   </a:t>
            </a:r>
            <a:r>
              <a:rPr lang="pl-PL" sz="1900" b="1" dirty="0" smtClean="0"/>
              <a:t>Wydarzenia</a:t>
            </a:r>
            <a:r>
              <a:rPr lang="pl-PL" sz="1800" b="1" dirty="0" smtClean="0"/>
              <a:t> towarzyszące  </a:t>
            </a:r>
          </a:p>
          <a:p>
            <a:pPr marL="0" indent="0" algn="ctr">
              <a:buNone/>
            </a:pPr>
            <a:endParaRPr lang="pl-PL" sz="1900" b="1" dirty="0" smtClean="0"/>
          </a:p>
          <a:p>
            <a:pPr algn="ctr"/>
            <a:r>
              <a:rPr lang="pl-PL" sz="1900" b="1" dirty="0" smtClean="0"/>
              <a:t>Turniej w piłce nożnej  dla dzieci (roczniki 2003/2004 i 2005/2006 )</a:t>
            </a:r>
          </a:p>
          <a:p>
            <a:pPr algn="ctr">
              <a:buNone/>
            </a:pPr>
            <a:r>
              <a:rPr lang="pl-PL" sz="1900" b="1" dirty="0" smtClean="0"/>
              <a:t>„ Z Orlika i Juniora na stadiony świata”</a:t>
            </a:r>
          </a:p>
          <a:p>
            <a:pPr algn="ctr">
              <a:buNone/>
            </a:pPr>
            <a:endParaRPr lang="pl-PL" sz="1900" dirty="0" smtClean="0"/>
          </a:p>
          <a:p>
            <a:pPr algn="ctr"/>
            <a:r>
              <a:rPr lang="pl-PL" sz="1900" dirty="0" smtClean="0"/>
              <a:t> Rodzinny festyn z wieloma atrakcjami dla dzieci </a:t>
            </a:r>
          </a:p>
          <a:p>
            <a:pPr algn="ctr"/>
            <a:r>
              <a:rPr lang="pl-PL" sz="1900" dirty="0" smtClean="0"/>
              <a:t>Liczne pokazy sportowo-taneczne </a:t>
            </a:r>
          </a:p>
          <a:p>
            <a:pPr algn="ctr"/>
            <a:r>
              <a:rPr lang="pl-PL" sz="1900" dirty="0"/>
              <a:t>P</a:t>
            </a:r>
            <a:r>
              <a:rPr lang="pl-PL" sz="1900" dirty="0" smtClean="0"/>
              <a:t>rzejazd </a:t>
            </a:r>
            <a:r>
              <a:rPr lang="pl-PL" sz="1900" dirty="0"/>
              <a:t>motocyklistów przez Trójmiasto na PGE ARENĘ </a:t>
            </a:r>
            <a:r>
              <a:rPr lang="pl-PL" sz="1900" dirty="0" smtClean="0"/>
              <a:t>Gdańsk</a:t>
            </a:r>
          </a:p>
          <a:p>
            <a:pPr marL="0" indent="0" algn="ctr">
              <a:buNone/>
            </a:pPr>
            <a:endParaRPr lang="pl-PL" sz="1600" dirty="0">
              <a:latin typeface="+mj-lt"/>
            </a:endParaRPr>
          </a:p>
          <a:p>
            <a:pPr marL="0" indent="0" algn="ctr">
              <a:buNone/>
            </a:pPr>
            <a:r>
              <a:rPr lang="pl-PL" sz="1900" b="1" dirty="0" smtClean="0"/>
              <a:t>II. Blok Główny </a:t>
            </a:r>
            <a:r>
              <a:rPr lang="pl-PL" sz="1900" dirty="0" smtClean="0"/>
              <a:t>  </a:t>
            </a:r>
          </a:p>
          <a:p>
            <a:pPr marL="0" lvl="1" indent="0" algn="ctr">
              <a:buNone/>
            </a:pPr>
            <a:r>
              <a:rPr lang="pl-PL" sz="2200" b="1" dirty="0" smtClean="0">
                <a:solidFill>
                  <a:srgbClr val="FF0000"/>
                </a:solidFill>
              </a:rPr>
              <a:t>Mecz charytatywny</a:t>
            </a:r>
          </a:p>
          <a:p>
            <a:pPr marL="285750" lvl="1" algn="ctr">
              <a:buFont typeface="Arial" pitchFamily="34" charset="0"/>
              <a:buChar char="•"/>
            </a:pPr>
            <a:endParaRPr lang="pl-PL" sz="1800" b="1" dirty="0">
              <a:latin typeface="+mj-lt"/>
            </a:endParaRPr>
          </a:p>
          <a:p>
            <a:pPr marL="285750" lvl="1" algn="ctr">
              <a:buFont typeface="Arial" pitchFamily="34" charset="0"/>
              <a:buChar char="•"/>
            </a:pPr>
            <a:endParaRPr lang="pl-PL" sz="1200" b="1" dirty="0" smtClean="0">
              <a:latin typeface="+mj-lt"/>
            </a:endParaRPr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r>
              <a:rPr lang="pl-PL" sz="1200" b="1" dirty="0" smtClean="0"/>
              <a:t>          </a:t>
            </a:r>
          </a:p>
          <a:p>
            <a:pPr marL="0" indent="0" algn="ctr">
              <a:buNone/>
            </a:pPr>
            <a:r>
              <a:rPr lang="pl-PL" sz="1200" b="1" dirty="0"/>
              <a:t>	</a:t>
            </a:r>
            <a:r>
              <a:rPr lang="pl-PL" sz="1200" b="1" dirty="0" smtClean="0"/>
              <a:t>		    *szczegółowy program oraz godziny  wydarzenia  zostaną  </a:t>
            </a:r>
            <a:br>
              <a:rPr lang="pl-PL" sz="1200" b="1" dirty="0" smtClean="0"/>
            </a:br>
            <a:r>
              <a:rPr lang="pl-PL" sz="1200" b="1" dirty="0" smtClean="0"/>
              <a:t>			doprecyzowane w terminie późniejszym 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3374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843808" y="476672"/>
            <a:ext cx="5686400" cy="576064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Ramy czasowe imprezy:</a:t>
            </a:r>
            <a:endParaRPr lang="pl-PL" sz="1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51720" y="1556792"/>
            <a:ext cx="6768752" cy="4082008"/>
          </a:xfrm>
        </p:spPr>
        <p:txBody>
          <a:bodyPr>
            <a:normAutofit/>
          </a:bodyPr>
          <a:lstStyle/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09.50  </a:t>
            </a:r>
            <a:r>
              <a:rPr lang="pl-PL" sz="1600" dirty="0" smtClean="0">
                <a:solidFill>
                  <a:schemeClr val="tx1"/>
                </a:solidFill>
              </a:rPr>
              <a:t>		rozpoczęcie meczami poprzedzającymi imprezę. </a:t>
            </a: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11.00 - 12.00 </a:t>
            </a:r>
            <a:r>
              <a:rPr lang="pl-PL" sz="1600" dirty="0" smtClean="0">
                <a:solidFill>
                  <a:schemeClr val="tx1"/>
                </a:solidFill>
              </a:rPr>
              <a:t>	przygotowanie boisk do turnieju dzieci oraz.</a:t>
            </a: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12.00 – 15.45  </a:t>
            </a:r>
            <a:r>
              <a:rPr lang="pl-PL" sz="1600" dirty="0" smtClean="0">
                <a:solidFill>
                  <a:schemeClr val="tx1"/>
                </a:solidFill>
              </a:rPr>
              <a:t>	</a:t>
            </a:r>
            <a:r>
              <a:rPr lang="pl-PL" sz="1600" b="1" dirty="0" smtClean="0">
                <a:solidFill>
                  <a:schemeClr val="tx1"/>
                </a:solidFill>
              </a:rPr>
              <a:t>Turniej Dzieci „ Z Orlika na stadiony świata ” </a:t>
            </a:r>
          </a:p>
          <a:p>
            <a:pPr algn="l"/>
            <a:r>
              <a:rPr lang="pl-PL" sz="1600" dirty="0" smtClean="0">
                <a:solidFill>
                  <a:schemeClr val="tx1"/>
                </a:solidFill>
              </a:rPr>
              <a:t>		</a:t>
            </a:r>
            <a:r>
              <a:rPr lang="pl-PL" sz="1600" b="1" dirty="0" smtClean="0">
                <a:solidFill>
                  <a:schemeClr val="tx1"/>
                </a:solidFill>
              </a:rPr>
              <a:t>Festyn</a:t>
            </a:r>
            <a:r>
              <a:rPr lang="pl-PL" sz="1600" dirty="0" smtClean="0">
                <a:solidFill>
                  <a:schemeClr val="tx1"/>
                </a:solidFill>
              </a:rPr>
              <a:t> dla mieszkańców Trójmiasta.</a:t>
            </a: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16.00  - 17.10  </a:t>
            </a:r>
            <a:r>
              <a:rPr lang="pl-PL" sz="1600" dirty="0" smtClean="0">
                <a:solidFill>
                  <a:schemeClr val="tx1"/>
                </a:solidFill>
              </a:rPr>
              <a:t>	</a:t>
            </a:r>
            <a:r>
              <a:rPr lang="pl-PL" sz="1600" b="1" dirty="0" smtClean="0">
                <a:solidFill>
                  <a:srgbClr val="FF0000"/>
                </a:solidFill>
              </a:rPr>
              <a:t>MECZ CHARYTATYWNY</a:t>
            </a: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17.10  - 18.00</a:t>
            </a:r>
            <a:r>
              <a:rPr lang="pl-PL" sz="1600" dirty="0" smtClean="0">
                <a:solidFill>
                  <a:schemeClr val="tx1"/>
                </a:solidFill>
              </a:rPr>
              <a:t>	wręczenie nagród i upominków dla zwycięskich drużyn. </a:t>
            </a: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r>
              <a:rPr lang="pl-PL" sz="1600" b="1" dirty="0" smtClean="0">
                <a:solidFill>
                  <a:schemeClr val="tx1"/>
                </a:solidFill>
              </a:rPr>
              <a:t>18.00</a:t>
            </a:r>
            <a:r>
              <a:rPr lang="pl-PL" sz="1600" dirty="0" smtClean="0">
                <a:solidFill>
                  <a:schemeClr val="tx1"/>
                </a:solidFill>
              </a:rPr>
              <a:t>		</a:t>
            </a:r>
            <a:r>
              <a:rPr lang="pl-PL" sz="1600" b="1" dirty="0" smtClean="0">
                <a:solidFill>
                  <a:schemeClr val="tx1"/>
                </a:solidFill>
              </a:rPr>
              <a:t>ZAKOŃCZENIE</a:t>
            </a:r>
            <a:endParaRPr lang="pl-PL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</a:t>
            </a:r>
            <a:r>
              <a:rPr lang="pl-PL" sz="2000" b="1" dirty="0" smtClean="0"/>
              <a:t>Możliwości  umieszczania </a:t>
            </a:r>
            <a:r>
              <a:rPr lang="pl-PL" sz="2000" b="1" dirty="0" err="1" smtClean="0"/>
              <a:t>brandingu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>                    na terenie PGE Areny 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/>
          <a:lstStyle/>
          <a:p>
            <a:r>
              <a:rPr lang="pl-PL" sz="1600" dirty="0" smtClean="0"/>
              <a:t> Ekspozycja </a:t>
            </a:r>
            <a:r>
              <a:rPr lang="pl-PL" sz="1600" dirty="0"/>
              <a:t>banerów</a:t>
            </a:r>
          </a:p>
          <a:p>
            <a:r>
              <a:rPr lang="pl-PL" sz="1600" dirty="0"/>
              <a:t> Ekspozycja balonów</a:t>
            </a:r>
          </a:p>
          <a:p>
            <a:r>
              <a:rPr lang="pl-PL" sz="1600" dirty="0"/>
              <a:t> Ekspozycja flag</a:t>
            </a:r>
          </a:p>
          <a:p>
            <a:r>
              <a:rPr lang="pl-PL" sz="1600" dirty="0"/>
              <a:t> Ekspozycja </a:t>
            </a:r>
            <a:r>
              <a:rPr lang="pl-PL" sz="1600" dirty="0" err="1"/>
              <a:t>rollupów</a:t>
            </a:r>
            <a:endParaRPr lang="pl-PL" sz="1600" dirty="0"/>
          </a:p>
          <a:p>
            <a:r>
              <a:rPr lang="pl-PL" sz="1600" dirty="0"/>
              <a:t> Ekspozycja stanowisk promocyjnych</a:t>
            </a:r>
          </a:p>
          <a:p>
            <a:r>
              <a:rPr lang="pl-PL" sz="1600" dirty="0"/>
              <a:t> Umożliwienie rozdawania ulotek</a:t>
            </a:r>
          </a:p>
          <a:p>
            <a:r>
              <a:rPr lang="pl-PL" sz="1600" dirty="0"/>
              <a:t> Reklama sponsora wyświetlana na 4 telebimach </a:t>
            </a:r>
            <a:endParaRPr lang="pl-PL" sz="1600" dirty="0" smtClean="0"/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  o powierzchni 72 </a:t>
            </a:r>
            <a:r>
              <a:rPr lang="pl-PL" sz="1600" dirty="0"/>
              <a:t>m2</a:t>
            </a:r>
          </a:p>
          <a:p>
            <a:r>
              <a:rPr lang="pl-PL" sz="1600" dirty="0"/>
              <a:t> Reklama sponsora wyświetlana na monitorach LCD (</a:t>
            </a:r>
            <a:r>
              <a:rPr lang="pl-PL" sz="1600" dirty="0" smtClean="0"/>
              <a:t>strefa</a:t>
            </a:r>
          </a:p>
          <a:p>
            <a:pPr mar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  </a:t>
            </a:r>
            <a:r>
              <a:rPr lang="pl-PL" sz="1600" dirty="0"/>
              <a:t>VIP, promenady)</a:t>
            </a:r>
          </a:p>
          <a:p>
            <a:r>
              <a:rPr lang="pl-PL" sz="1600" dirty="0"/>
              <a:t> Wymienienie sponsora w informacji </a:t>
            </a:r>
            <a:r>
              <a:rPr lang="pl-PL" sz="1600" dirty="0" smtClean="0"/>
              <a:t>prasowej</a:t>
            </a:r>
          </a:p>
          <a:p>
            <a:pPr marL="0" indent="0" algn="ctr">
              <a:buNone/>
            </a:pPr>
            <a:endParaRPr lang="pl-PL" sz="1400" dirty="0"/>
          </a:p>
          <a:p>
            <a:pPr marL="0" indent="0" algn="ctr">
              <a:buNone/>
            </a:pPr>
            <a:r>
              <a:rPr lang="pl-PL" sz="1400" b="1" dirty="0" smtClean="0"/>
              <a:t>         * Istnieją również inne możliwości </a:t>
            </a:r>
            <a:r>
              <a:rPr lang="pl-PL" sz="1400" b="1" dirty="0" err="1" smtClean="0"/>
              <a:t>brandingowe</a:t>
            </a:r>
            <a:r>
              <a:rPr lang="pl-PL" sz="1400" b="1" dirty="0" smtClean="0"/>
              <a:t> , które możemy dopasować  do potrzeb klienta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16004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Tytuły sponsorskie imprezy: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7704" y="1556792"/>
            <a:ext cx="7236296" cy="4065315"/>
          </a:xfrm>
        </p:spPr>
        <p:txBody>
          <a:bodyPr/>
          <a:lstStyle/>
          <a:p>
            <a:r>
              <a:rPr lang="pl-PL" sz="1800" dirty="0" smtClean="0"/>
              <a:t>Sponsor generalny/złoty – 40 000 PLN - nazwa </a:t>
            </a:r>
          </a:p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 w tytule imprezy.</a:t>
            </a:r>
          </a:p>
          <a:p>
            <a:r>
              <a:rPr lang="pl-PL" sz="1800" dirty="0" smtClean="0"/>
              <a:t>Sponsor srebrny – 20 000 PLN.</a:t>
            </a:r>
          </a:p>
          <a:p>
            <a:r>
              <a:rPr lang="pl-PL" sz="1800" dirty="0" smtClean="0"/>
              <a:t>Sponsor brązowy – 10 000 PLN.</a:t>
            </a:r>
          </a:p>
          <a:p>
            <a:endParaRPr lang="pl-PL" sz="2400" dirty="0" smtClean="0"/>
          </a:p>
          <a:p>
            <a:pPr lvl="1">
              <a:buFont typeface="Arial" pitchFamily="34" charset="0"/>
              <a:buChar char="•"/>
            </a:pPr>
            <a:r>
              <a:rPr lang="pl-PL" sz="1800" dirty="0" smtClean="0"/>
              <a:t> Sponsor poszczególnych grup dziecięcych – 5 000 PLN (np. drużyna z domu dziecka grająca z LOGO sponsora).</a:t>
            </a:r>
          </a:p>
          <a:p>
            <a:pPr lvl="1">
              <a:buFont typeface="Arial" pitchFamily="34" charset="0"/>
              <a:buChar char="•"/>
            </a:pPr>
            <a:r>
              <a:rPr lang="pl-PL" sz="1800" dirty="0" smtClean="0"/>
              <a:t>Sponsor rzeczowy – </a:t>
            </a:r>
            <a:r>
              <a:rPr lang="pl-PL" sz="1800" dirty="0"/>
              <a:t>c</a:t>
            </a:r>
            <a:r>
              <a:rPr lang="pl-PL" sz="1800" dirty="0" smtClean="0"/>
              <a:t>atering, nagrody, loteria fantowa, poszczególne stoiska na festynie.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664</Words>
  <Application>Microsoft Office PowerPoint</Application>
  <PresentationFormat>Pokaz na ekranie (4:3)</PresentationFormat>
  <Paragraphs>189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  Pomorskie Hospicjum Dla Dzieci   zaprasza na Charytatywny Mecz:  „ Zagraj o tysiąc powodów do Uśmiechu  dla dzieci”   W  reprezentacjach  zagrają :    Politycy i przyjaciele Hospicjum.  Termin:  05 maja 2013 r. Miejsce : PGE ARENA GDAŃSK.       </vt:lpstr>
      <vt:lpstr>Prezentacja programu PowerPoint</vt:lpstr>
      <vt:lpstr>Prezentacja programu PowerPoint</vt:lpstr>
      <vt:lpstr>Ważne osoby na wydarzeniu ( VIP-y ):</vt:lpstr>
      <vt:lpstr>Cele:</vt:lpstr>
      <vt:lpstr>Proponowany program :</vt:lpstr>
      <vt:lpstr>Ramy czasowe imprezy:</vt:lpstr>
      <vt:lpstr>                         Możliwości  umieszczania brandingu                      na terenie PGE Areny </vt:lpstr>
      <vt:lpstr>Tytuły sponsorskie imprezy:</vt:lpstr>
      <vt:lpstr>      Tytuły sponsorskie imprezy:</vt:lpstr>
      <vt:lpstr>        Tytuły sponsorskie imprezy:</vt:lpstr>
      <vt:lpstr>        Tytuły sponsorskie imprezy:</vt:lpstr>
      <vt:lpstr>Festyn</vt:lpstr>
      <vt:lpstr>Festyn</vt:lpstr>
      <vt:lpstr>Festyn</vt:lpstr>
      <vt:lpstr>Festyn</vt:lpstr>
      <vt:lpstr>Festyn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dniach 5-6 maja 2013   zapraszamy na   I mecz charytatywny  Politycy kontra Gwiazdy</dc:title>
  <dc:creator>HANIA</dc:creator>
  <cp:lastModifiedBy>MM</cp:lastModifiedBy>
  <cp:revision>85</cp:revision>
  <dcterms:created xsi:type="dcterms:W3CDTF">2013-02-22T19:06:57Z</dcterms:created>
  <dcterms:modified xsi:type="dcterms:W3CDTF">2013-04-20T19:07:06Z</dcterms:modified>
</cp:coreProperties>
</file>