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5" r:id="rId4"/>
    <p:sldId id="266" r:id="rId5"/>
    <p:sldId id="264" r:id="rId6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0000"/>
    <a:srgbClr val="174275"/>
    <a:srgbClr val="A3222C"/>
    <a:srgbClr val="C83F40"/>
    <a:srgbClr val="1F5D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>
        <p:scale>
          <a:sx n="63" d="100"/>
          <a:sy n="63" d="100"/>
        </p:scale>
        <p:origin x="-94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EAE787-E894-4D8C-899F-E1102745745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5FDC05-8459-4F49-8F30-D4AC1F5FA1F0}">
      <dgm:prSet phldrT="[Tekst]" custT="1"/>
      <dgm:spPr/>
      <dgm:t>
        <a:bodyPr/>
        <a:lstStyle/>
        <a:p>
          <a:r>
            <a:rPr lang="pl-PL" sz="2000" b="1" dirty="0" smtClean="0"/>
            <a:t>Dyrektor Zarządzający</a:t>
          </a:r>
          <a:endParaRPr lang="pl-PL" sz="2000" b="1" dirty="0"/>
        </a:p>
      </dgm:t>
    </dgm:pt>
    <dgm:pt modelId="{1DCE1ACF-54D9-4C6E-AC9D-E1468535B415}" type="parTrans" cxnId="{A398DA70-D8B4-4FF7-8C26-950A144912D9}">
      <dgm:prSet/>
      <dgm:spPr/>
      <dgm:t>
        <a:bodyPr/>
        <a:lstStyle/>
        <a:p>
          <a:endParaRPr lang="pl-PL"/>
        </a:p>
      </dgm:t>
    </dgm:pt>
    <dgm:pt modelId="{345FBC92-AB7B-4918-AA21-C8641CF4541D}" type="sibTrans" cxnId="{A398DA70-D8B4-4FF7-8C26-950A144912D9}">
      <dgm:prSet/>
      <dgm:spPr/>
      <dgm:t>
        <a:bodyPr/>
        <a:lstStyle/>
        <a:p>
          <a:endParaRPr lang="pl-PL"/>
        </a:p>
      </dgm:t>
    </dgm:pt>
    <dgm:pt modelId="{DA04231D-4853-4814-BD4F-3128A4306881}" type="asst">
      <dgm:prSet phldrT="[Tekst]" custT="1"/>
      <dgm:spPr/>
      <dgm:t>
        <a:bodyPr/>
        <a:lstStyle/>
        <a:p>
          <a:r>
            <a:rPr lang="pl-PL" sz="2000" b="1" dirty="0" smtClean="0"/>
            <a:t>Kierownik Działu Programowego</a:t>
          </a:r>
          <a:endParaRPr lang="pl-PL" sz="2000" b="1" dirty="0"/>
        </a:p>
      </dgm:t>
    </dgm:pt>
    <dgm:pt modelId="{DB2A647F-5F53-4C54-AC9A-2D5C301C9AFA}" type="parTrans" cxnId="{560E8006-8114-4496-9EE1-C2EAEEB124C5}">
      <dgm:prSet/>
      <dgm:spPr>
        <a:ln>
          <a:noFill/>
        </a:ln>
      </dgm:spPr>
      <dgm:t>
        <a:bodyPr/>
        <a:lstStyle/>
        <a:p>
          <a:endParaRPr lang="pl-PL"/>
        </a:p>
      </dgm:t>
    </dgm:pt>
    <dgm:pt modelId="{CA43C76F-D6FD-4E24-A42F-FCFCACCA4B65}" type="sibTrans" cxnId="{560E8006-8114-4496-9EE1-C2EAEEB124C5}">
      <dgm:prSet/>
      <dgm:spPr/>
      <dgm:t>
        <a:bodyPr/>
        <a:lstStyle/>
        <a:p>
          <a:endParaRPr lang="pl-PL"/>
        </a:p>
      </dgm:t>
    </dgm:pt>
    <dgm:pt modelId="{C72A6D73-9BBC-4EF8-B445-5E533EFA175C}">
      <dgm:prSet phldrT="[Tekst]" custT="1"/>
      <dgm:spPr/>
      <dgm:t>
        <a:bodyPr/>
        <a:lstStyle/>
        <a:p>
          <a:r>
            <a:rPr lang="pl-PL" sz="2000" b="1" dirty="0" smtClean="0"/>
            <a:t>Grażyna Dudka</a:t>
          </a:r>
          <a:endParaRPr lang="pl-PL" sz="2000" b="1" dirty="0"/>
        </a:p>
      </dgm:t>
    </dgm:pt>
    <dgm:pt modelId="{B5F1D832-A26A-447D-B019-59B8C0EF5E2A}" type="parTrans" cxnId="{CECAB349-9B34-45B4-BD18-D523E2DF198D}">
      <dgm:prSet/>
      <dgm:spPr/>
      <dgm:t>
        <a:bodyPr/>
        <a:lstStyle/>
        <a:p>
          <a:endParaRPr lang="pl-PL"/>
        </a:p>
      </dgm:t>
    </dgm:pt>
    <dgm:pt modelId="{78FF602E-F338-45A5-8CB4-150AC83CF94B}" type="sibTrans" cxnId="{CECAB349-9B34-45B4-BD18-D523E2DF198D}">
      <dgm:prSet/>
      <dgm:spPr/>
      <dgm:t>
        <a:bodyPr/>
        <a:lstStyle/>
        <a:p>
          <a:endParaRPr lang="pl-PL"/>
        </a:p>
      </dgm:t>
    </dgm:pt>
    <dgm:pt modelId="{08CD4921-439B-41DE-BF26-02133024BE1C}">
      <dgm:prSet phldrT="[Tekst]" custT="1"/>
      <dgm:spPr/>
      <dgm:t>
        <a:bodyPr/>
        <a:lstStyle/>
        <a:p>
          <a:r>
            <a:rPr lang="pl-PL" sz="2000" b="1" dirty="0" smtClean="0"/>
            <a:t>Paweł Kowalczyk</a:t>
          </a:r>
          <a:endParaRPr lang="pl-PL" sz="2000" b="1" dirty="0"/>
        </a:p>
      </dgm:t>
    </dgm:pt>
    <dgm:pt modelId="{6514F898-40FD-4F0C-B430-97EFA848BB6C}" type="parTrans" cxnId="{5E2FD857-8479-4EC0-AB86-BB019D926A33}">
      <dgm:prSet/>
      <dgm:spPr/>
      <dgm:t>
        <a:bodyPr/>
        <a:lstStyle/>
        <a:p>
          <a:endParaRPr lang="pl-PL"/>
        </a:p>
      </dgm:t>
    </dgm:pt>
    <dgm:pt modelId="{9A6987EC-C5D5-4E0E-9E52-697709CF1132}" type="sibTrans" cxnId="{5E2FD857-8479-4EC0-AB86-BB019D926A33}">
      <dgm:prSet/>
      <dgm:spPr/>
      <dgm:t>
        <a:bodyPr/>
        <a:lstStyle/>
        <a:p>
          <a:endParaRPr lang="pl-PL"/>
        </a:p>
      </dgm:t>
    </dgm:pt>
    <dgm:pt modelId="{53475C98-0981-49CC-98E6-37318EBD2FAC}">
      <dgm:prSet phldrT="[Tekst]" custT="1"/>
      <dgm:spPr/>
      <dgm:t>
        <a:bodyPr/>
        <a:lstStyle/>
        <a:p>
          <a:r>
            <a:rPr lang="pl-PL" sz="2000" b="1" dirty="0" smtClean="0"/>
            <a:t>Krystyna Król</a:t>
          </a:r>
          <a:endParaRPr lang="pl-PL" sz="2000" b="1" dirty="0"/>
        </a:p>
      </dgm:t>
    </dgm:pt>
    <dgm:pt modelId="{9114811F-BDDB-48C7-B715-3AAD8E92C909}" type="parTrans" cxnId="{1B89598F-85D7-4E7D-9592-47C3051414DE}">
      <dgm:prSet/>
      <dgm:spPr/>
      <dgm:t>
        <a:bodyPr/>
        <a:lstStyle/>
        <a:p>
          <a:endParaRPr lang="pl-PL"/>
        </a:p>
      </dgm:t>
    </dgm:pt>
    <dgm:pt modelId="{63C71CC2-1419-4F10-A293-CF77FB71D638}" type="sibTrans" cxnId="{1B89598F-85D7-4E7D-9592-47C3051414DE}">
      <dgm:prSet/>
      <dgm:spPr/>
      <dgm:t>
        <a:bodyPr/>
        <a:lstStyle/>
        <a:p>
          <a:endParaRPr lang="pl-PL"/>
        </a:p>
      </dgm:t>
    </dgm:pt>
    <dgm:pt modelId="{EE7F909D-02BB-402E-9665-AD9380137480}" type="pres">
      <dgm:prSet presAssocID="{59EAE787-E894-4D8C-899F-E110274574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0C53AEA-597D-48BB-A903-95E82BB21523}" type="pres">
      <dgm:prSet presAssocID="{625FDC05-8459-4F49-8F30-D4AC1F5FA1F0}" presName="hierRoot1" presStyleCnt="0">
        <dgm:presLayoutVars>
          <dgm:hierBranch/>
        </dgm:presLayoutVars>
      </dgm:prSet>
      <dgm:spPr/>
    </dgm:pt>
    <dgm:pt modelId="{F1B4D018-3138-46F1-9234-548C05D7EA34}" type="pres">
      <dgm:prSet presAssocID="{625FDC05-8459-4F49-8F30-D4AC1F5FA1F0}" presName="rootComposite1" presStyleCnt="0"/>
      <dgm:spPr/>
    </dgm:pt>
    <dgm:pt modelId="{FB056DF5-5202-4B7A-8306-E14E0A5B40A8}" type="pres">
      <dgm:prSet presAssocID="{625FDC05-8459-4F49-8F30-D4AC1F5FA1F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32A8C15-6B44-4D83-B0EA-83CB64BCDA9E}" type="pres">
      <dgm:prSet presAssocID="{625FDC05-8459-4F49-8F30-D4AC1F5FA1F0}" presName="rootConnector1" presStyleLbl="node1" presStyleIdx="0" presStyleCnt="0"/>
      <dgm:spPr/>
    </dgm:pt>
    <dgm:pt modelId="{1DC35118-CEC1-401E-A9CF-39D9743C8923}" type="pres">
      <dgm:prSet presAssocID="{625FDC05-8459-4F49-8F30-D4AC1F5FA1F0}" presName="hierChild2" presStyleCnt="0"/>
      <dgm:spPr/>
    </dgm:pt>
    <dgm:pt modelId="{699B2B48-DB5B-4566-8F9C-D98A1BA89FCE}" type="pres">
      <dgm:prSet presAssocID="{B5F1D832-A26A-447D-B019-59B8C0EF5E2A}" presName="Name35" presStyleLbl="parChTrans1D2" presStyleIdx="0" presStyleCnt="4"/>
      <dgm:spPr/>
    </dgm:pt>
    <dgm:pt modelId="{F85D5FB5-C255-465C-8AB2-507ABCDA7FC1}" type="pres">
      <dgm:prSet presAssocID="{C72A6D73-9BBC-4EF8-B445-5E533EFA175C}" presName="hierRoot2" presStyleCnt="0">
        <dgm:presLayoutVars>
          <dgm:hierBranch val="init"/>
        </dgm:presLayoutVars>
      </dgm:prSet>
      <dgm:spPr/>
    </dgm:pt>
    <dgm:pt modelId="{04BF2785-6E91-4CB0-A285-A19F9660E451}" type="pres">
      <dgm:prSet presAssocID="{C72A6D73-9BBC-4EF8-B445-5E533EFA175C}" presName="rootComposite" presStyleCnt="0"/>
      <dgm:spPr/>
    </dgm:pt>
    <dgm:pt modelId="{57EEC57C-6668-40E6-829C-6ED576372FF8}" type="pres">
      <dgm:prSet presAssocID="{C72A6D73-9BBC-4EF8-B445-5E533EFA175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D78CDE1-6BD7-468F-9253-A827AAB06848}" type="pres">
      <dgm:prSet presAssocID="{C72A6D73-9BBC-4EF8-B445-5E533EFA175C}" presName="rootConnector" presStyleLbl="node2" presStyleIdx="0" presStyleCnt="3"/>
      <dgm:spPr/>
    </dgm:pt>
    <dgm:pt modelId="{21DC9D89-31F4-4DBF-B50C-7AB3B523F413}" type="pres">
      <dgm:prSet presAssocID="{C72A6D73-9BBC-4EF8-B445-5E533EFA175C}" presName="hierChild4" presStyleCnt="0"/>
      <dgm:spPr/>
    </dgm:pt>
    <dgm:pt modelId="{2286236E-79E0-43EC-ABEE-8EE3B7BDC59D}" type="pres">
      <dgm:prSet presAssocID="{C72A6D73-9BBC-4EF8-B445-5E533EFA175C}" presName="hierChild5" presStyleCnt="0"/>
      <dgm:spPr/>
    </dgm:pt>
    <dgm:pt modelId="{808EF404-650E-42F6-9320-C4DF007635E2}" type="pres">
      <dgm:prSet presAssocID="{6514F898-40FD-4F0C-B430-97EFA848BB6C}" presName="Name35" presStyleLbl="parChTrans1D2" presStyleIdx="1" presStyleCnt="4"/>
      <dgm:spPr/>
    </dgm:pt>
    <dgm:pt modelId="{C9B69719-2005-4810-957C-E1280474772E}" type="pres">
      <dgm:prSet presAssocID="{08CD4921-439B-41DE-BF26-02133024BE1C}" presName="hierRoot2" presStyleCnt="0">
        <dgm:presLayoutVars>
          <dgm:hierBranch val="init"/>
        </dgm:presLayoutVars>
      </dgm:prSet>
      <dgm:spPr/>
    </dgm:pt>
    <dgm:pt modelId="{8DB61B7B-B399-4DE7-8DE0-0DE02460AE51}" type="pres">
      <dgm:prSet presAssocID="{08CD4921-439B-41DE-BF26-02133024BE1C}" presName="rootComposite" presStyleCnt="0"/>
      <dgm:spPr/>
    </dgm:pt>
    <dgm:pt modelId="{208D38C5-7C50-4788-8F40-6D813B285A1E}" type="pres">
      <dgm:prSet presAssocID="{08CD4921-439B-41DE-BF26-02133024BE1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50AA102-FE23-4EA2-914C-6F76E88A2C93}" type="pres">
      <dgm:prSet presAssocID="{08CD4921-439B-41DE-BF26-02133024BE1C}" presName="rootConnector" presStyleLbl="node2" presStyleIdx="1" presStyleCnt="3"/>
      <dgm:spPr/>
    </dgm:pt>
    <dgm:pt modelId="{E8EE99CC-A9A8-4C0A-95BA-84AE4B5C913A}" type="pres">
      <dgm:prSet presAssocID="{08CD4921-439B-41DE-BF26-02133024BE1C}" presName="hierChild4" presStyleCnt="0"/>
      <dgm:spPr/>
    </dgm:pt>
    <dgm:pt modelId="{5B84E16A-4AD2-435A-AC45-10B7BF8287A6}" type="pres">
      <dgm:prSet presAssocID="{08CD4921-439B-41DE-BF26-02133024BE1C}" presName="hierChild5" presStyleCnt="0"/>
      <dgm:spPr/>
    </dgm:pt>
    <dgm:pt modelId="{E547B603-EF53-4810-B09E-61CBC3FF2482}" type="pres">
      <dgm:prSet presAssocID="{9114811F-BDDB-48C7-B715-3AAD8E92C909}" presName="Name35" presStyleLbl="parChTrans1D2" presStyleIdx="2" presStyleCnt="4"/>
      <dgm:spPr/>
    </dgm:pt>
    <dgm:pt modelId="{7D871C77-0274-4396-8F06-D4B418AA99E4}" type="pres">
      <dgm:prSet presAssocID="{53475C98-0981-49CC-98E6-37318EBD2FAC}" presName="hierRoot2" presStyleCnt="0">
        <dgm:presLayoutVars>
          <dgm:hierBranch val="init"/>
        </dgm:presLayoutVars>
      </dgm:prSet>
      <dgm:spPr/>
    </dgm:pt>
    <dgm:pt modelId="{A44CD9B4-30A4-49D3-88B7-0895D183ECBF}" type="pres">
      <dgm:prSet presAssocID="{53475C98-0981-49CC-98E6-37318EBD2FAC}" presName="rootComposite" presStyleCnt="0"/>
      <dgm:spPr/>
    </dgm:pt>
    <dgm:pt modelId="{0A8BC28A-1673-4C38-B8C6-993434D6131F}" type="pres">
      <dgm:prSet presAssocID="{53475C98-0981-49CC-98E6-37318EBD2FAC}" presName="rootText" presStyleLbl="node2" presStyleIdx="2" presStyleCnt="3">
        <dgm:presLayoutVars>
          <dgm:chPref val="3"/>
        </dgm:presLayoutVars>
      </dgm:prSet>
      <dgm:spPr/>
    </dgm:pt>
    <dgm:pt modelId="{79A0C437-D624-4690-BC90-FB9AE4329921}" type="pres">
      <dgm:prSet presAssocID="{53475C98-0981-49CC-98E6-37318EBD2FAC}" presName="rootConnector" presStyleLbl="node2" presStyleIdx="2" presStyleCnt="3"/>
      <dgm:spPr/>
    </dgm:pt>
    <dgm:pt modelId="{A667F522-E0BF-49F6-9E0A-249DBB57DF46}" type="pres">
      <dgm:prSet presAssocID="{53475C98-0981-49CC-98E6-37318EBD2FAC}" presName="hierChild4" presStyleCnt="0"/>
      <dgm:spPr/>
    </dgm:pt>
    <dgm:pt modelId="{6210CF1E-7828-4366-8F9A-276496B9A9B0}" type="pres">
      <dgm:prSet presAssocID="{53475C98-0981-49CC-98E6-37318EBD2FAC}" presName="hierChild5" presStyleCnt="0"/>
      <dgm:spPr/>
    </dgm:pt>
    <dgm:pt modelId="{CBF2C168-2E6D-495C-AA37-0EEA6C1F9A8F}" type="pres">
      <dgm:prSet presAssocID="{625FDC05-8459-4F49-8F30-D4AC1F5FA1F0}" presName="hierChild3" presStyleCnt="0"/>
      <dgm:spPr/>
    </dgm:pt>
    <dgm:pt modelId="{04EB2007-F57A-476A-B9B2-18AD24CFD03B}" type="pres">
      <dgm:prSet presAssocID="{DB2A647F-5F53-4C54-AC9A-2D5C301C9AFA}" presName="Name111" presStyleLbl="parChTrans1D2" presStyleIdx="3" presStyleCnt="4"/>
      <dgm:spPr/>
    </dgm:pt>
    <dgm:pt modelId="{47BD5B2B-42E0-4629-ADBA-CF49F633F804}" type="pres">
      <dgm:prSet presAssocID="{DA04231D-4853-4814-BD4F-3128A4306881}" presName="hierRoot3" presStyleCnt="0">
        <dgm:presLayoutVars>
          <dgm:hierBranch val="init"/>
        </dgm:presLayoutVars>
      </dgm:prSet>
      <dgm:spPr/>
    </dgm:pt>
    <dgm:pt modelId="{FD9D30C9-C7A3-4B80-A319-998EB6B5253A}" type="pres">
      <dgm:prSet presAssocID="{DA04231D-4853-4814-BD4F-3128A4306881}" presName="rootComposite3" presStyleCnt="0"/>
      <dgm:spPr/>
    </dgm:pt>
    <dgm:pt modelId="{DBBE3FBF-132F-4A17-AC47-4E6C688E71D4}" type="pres">
      <dgm:prSet presAssocID="{DA04231D-4853-4814-BD4F-3128A4306881}" presName="rootText3" presStyleLbl="asst1" presStyleIdx="0" presStyleCnt="1" custLinFactNeighborX="60486" custLinFactNeighborY="-10034">
        <dgm:presLayoutVars>
          <dgm:chPref val="3"/>
        </dgm:presLayoutVars>
      </dgm:prSet>
      <dgm:spPr/>
    </dgm:pt>
    <dgm:pt modelId="{BDB50ED9-28DF-442F-AB3C-A9D1A27C5B0C}" type="pres">
      <dgm:prSet presAssocID="{DA04231D-4853-4814-BD4F-3128A4306881}" presName="rootConnector3" presStyleLbl="asst1" presStyleIdx="0" presStyleCnt="1"/>
      <dgm:spPr/>
    </dgm:pt>
    <dgm:pt modelId="{61BD73E7-165F-469D-B9BE-78B4783B0A75}" type="pres">
      <dgm:prSet presAssocID="{DA04231D-4853-4814-BD4F-3128A4306881}" presName="hierChild6" presStyleCnt="0"/>
      <dgm:spPr/>
    </dgm:pt>
    <dgm:pt modelId="{9E90D0F1-200C-4303-B227-5187B816F562}" type="pres">
      <dgm:prSet presAssocID="{DA04231D-4853-4814-BD4F-3128A4306881}" presName="hierChild7" presStyleCnt="0"/>
      <dgm:spPr/>
    </dgm:pt>
  </dgm:ptLst>
  <dgm:cxnLst>
    <dgm:cxn modelId="{7D416B61-537D-4516-B2FB-53B4D491DE62}" type="presOf" srcId="{DA04231D-4853-4814-BD4F-3128A4306881}" destId="{BDB50ED9-28DF-442F-AB3C-A9D1A27C5B0C}" srcOrd="1" destOrd="0" presId="urn:microsoft.com/office/officeart/2005/8/layout/orgChart1"/>
    <dgm:cxn modelId="{83A84178-06FD-444D-BB0F-D3A5E4E793EA}" type="presOf" srcId="{C72A6D73-9BBC-4EF8-B445-5E533EFA175C}" destId="{BD78CDE1-6BD7-468F-9253-A827AAB06848}" srcOrd="1" destOrd="0" presId="urn:microsoft.com/office/officeart/2005/8/layout/orgChart1"/>
    <dgm:cxn modelId="{A398DA70-D8B4-4FF7-8C26-950A144912D9}" srcId="{59EAE787-E894-4D8C-899F-E11027457452}" destId="{625FDC05-8459-4F49-8F30-D4AC1F5FA1F0}" srcOrd="0" destOrd="0" parTransId="{1DCE1ACF-54D9-4C6E-AC9D-E1468535B415}" sibTransId="{345FBC92-AB7B-4918-AA21-C8641CF4541D}"/>
    <dgm:cxn modelId="{1C77B07C-C57A-4B9D-8FB0-70C12DD2DA03}" type="presOf" srcId="{6514F898-40FD-4F0C-B430-97EFA848BB6C}" destId="{808EF404-650E-42F6-9320-C4DF007635E2}" srcOrd="0" destOrd="0" presId="urn:microsoft.com/office/officeart/2005/8/layout/orgChart1"/>
    <dgm:cxn modelId="{CECAB349-9B34-45B4-BD18-D523E2DF198D}" srcId="{625FDC05-8459-4F49-8F30-D4AC1F5FA1F0}" destId="{C72A6D73-9BBC-4EF8-B445-5E533EFA175C}" srcOrd="1" destOrd="0" parTransId="{B5F1D832-A26A-447D-B019-59B8C0EF5E2A}" sibTransId="{78FF602E-F338-45A5-8CB4-150AC83CF94B}"/>
    <dgm:cxn modelId="{F73CDC79-6617-440B-8234-2EDAB1F3920D}" type="presOf" srcId="{DA04231D-4853-4814-BD4F-3128A4306881}" destId="{DBBE3FBF-132F-4A17-AC47-4E6C688E71D4}" srcOrd="0" destOrd="0" presId="urn:microsoft.com/office/officeart/2005/8/layout/orgChart1"/>
    <dgm:cxn modelId="{CA5982CB-9B11-4818-9CA4-7CA5EE536E05}" type="presOf" srcId="{08CD4921-439B-41DE-BF26-02133024BE1C}" destId="{850AA102-FE23-4EA2-914C-6F76E88A2C93}" srcOrd="1" destOrd="0" presId="urn:microsoft.com/office/officeart/2005/8/layout/orgChart1"/>
    <dgm:cxn modelId="{C89FAF5B-2E95-4045-B78C-2C0317BF1F14}" type="presOf" srcId="{625FDC05-8459-4F49-8F30-D4AC1F5FA1F0}" destId="{FB056DF5-5202-4B7A-8306-E14E0A5B40A8}" srcOrd="0" destOrd="0" presId="urn:microsoft.com/office/officeart/2005/8/layout/orgChart1"/>
    <dgm:cxn modelId="{7F870238-ED0B-414C-B3BD-F6C4AD068A01}" type="presOf" srcId="{B5F1D832-A26A-447D-B019-59B8C0EF5E2A}" destId="{699B2B48-DB5B-4566-8F9C-D98A1BA89FCE}" srcOrd="0" destOrd="0" presId="urn:microsoft.com/office/officeart/2005/8/layout/orgChart1"/>
    <dgm:cxn modelId="{560E8006-8114-4496-9EE1-C2EAEEB124C5}" srcId="{625FDC05-8459-4F49-8F30-D4AC1F5FA1F0}" destId="{DA04231D-4853-4814-BD4F-3128A4306881}" srcOrd="0" destOrd="0" parTransId="{DB2A647F-5F53-4C54-AC9A-2D5C301C9AFA}" sibTransId="{CA43C76F-D6FD-4E24-A42F-FCFCACCA4B65}"/>
    <dgm:cxn modelId="{DAD82B5C-70FD-4665-8561-6AD7D73E5B52}" type="presOf" srcId="{C72A6D73-9BBC-4EF8-B445-5E533EFA175C}" destId="{57EEC57C-6668-40E6-829C-6ED576372FF8}" srcOrd="0" destOrd="0" presId="urn:microsoft.com/office/officeart/2005/8/layout/orgChart1"/>
    <dgm:cxn modelId="{A61312E8-93E6-4D40-B228-B2CE837A48D6}" type="presOf" srcId="{DB2A647F-5F53-4C54-AC9A-2D5C301C9AFA}" destId="{04EB2007-F57A-476A-B9B2-18AD24CFD03B}" srcOrd="0" destOrd="0" presId="urn:microsoft.com/office/officeart/2005/8/layout/orgChart1"/>
    <dgm:cxn modelId="{539FB0B2-98B7-4E81-8CD3-28C9941B6234}" type="presOf" srcId="{625FDC05-8459-4F49-8F30-D4AC1F5FA1F0}" destId="{332A8C15-6B44-4D83-B0EA-83CB64BCDA9E}" srcOrd="1" destOrd="0" presId="urn:microsoft.com/office/officeart/2005/8/layout/orgChart1"/>
    <dgm:cxn modelId="{5DB62839-DBA5-49E4-A3E4-F46AED38540D}" type="presOf" srcId="{53475C98-0981-49CC-98E6-37318EBD2FAC}" destId="{79A0C437-D624-4690-BC90-FB9AE4329921}" srcOrd="1" destOrd="0" presId="urn:microsoft.com/office/officeart/2005/8/layout/orgChart1"/>
    <dgm:cxn modelId="{1B89598F-85D7-4E7D-9592-47C3051414DE}" srcId="{625FDC05-8459-4F49-8F30-D4AC1F5FA1F0}" destId="{53475C98-0981-49CC-98E6-37318EBD2FAC}" srcOrd="3" destOrd="0" parTransId="{9114811F-BDDB-48C7-B715-3AAD8E92C909}" sibTransId="{63C71CC2-1419-4F10-A293-CF77FB71D638}"/>
    <dgm:cxn modelId="{916C2635-7FAE-4B19-BDEA-FF83F645E50F}" type="presOf" srcId="{59EAE787-E894-4D8C-899F-E11027457452}" destId="{EE7F909D-02BB-402E-9665-AD9380137480}" srcOrd="0" destOrd="0" presId="urn:microsoft.com/office/officeart/2005/8/layout/orgChart1"/>
    <dgm:cxn modelId="{5E2FD857-8479-4EC0-AB86-BB019D926A33}" srcId="{625FDC05-8459-4F49-8F30-D4AC1F5FA1F0}" destId="{08CD4921-439B-41DE-BF26-02133024BE1C}" srcOrd="2" destOrd="0" parTransId="{6514F898-40FD-4F0C-B430-97EFA848BB6C}" sibTransId="{9A6987EC-C5D5-4E0E-9E52-697709CF1132}"/>
    <dgm:cxn modelId="{706E56BE-5414-41AF-8059-0669A7500B7D}" type="presOf" srcId="{53475C98-0981-49CC-98E6-37318EBD2FAC}" destId="{0A8BC28A-1673-4C38-B8C6-993434D6131F}" srcOrd="0" destOrd="0" presId="urn:microsoft.com/office/officeart/2005/8/layout/orgChart1"/>
    <dgm:cxn modelId="{3671C2FC-6733-4960-9E71-2A7CBB0877A8}" type="presOf" srcId="{08CD4921-439B-41DE-BF26-02133024BE1C}" destId="{208D38C5-7C50-4788-8F40-6D813B285A1E}" srcOrd="0" destOrd="0" presId="urn:microsoft.com/office/officeart/2005/8/layout/orgChart1"/>
    <dgm:cxn modelId="{0C7B1B2D-B386-4EC1-B921-4225F5FD5679}" type="presOf" srcId="{9114811F-BDDB-48C7-B715-3AAD8E92C909}" destId="{E547B603-EF53-4810-B09E-61CBC3FF2482}" srcOrd="0" destOrd="0" presId="urn:microsoft.com/office/officeart/2005/8/layout/orgChart1"/>
    <dgm:cxn modelId="{F9DF0FFE-D518-443E-A03D-3602B3C8E13C}" type="presParOf" srcId="{EE7F909D-02BB-402E-9665-AD9380137480}" destId="{00C53AEA-597D-48BB-A903-95E82BB21523}" srcOrd="0" destOrd="0" presId="urn:microsoft.com/office/officeart/2005/8/layout/orgChart1"/>
    <dgm:cxn modelId="{5F5D2432-5FE0-4E98-9064-C9D94707872F}" type="presParOf" srcId="{00C53AEA-597D-48BB-A903-95E82BB21523}" destId="{F1B4D018-3138-46F1-9234-548C05D7EA34}" srcOrd="0" destOrd="0" presId="urn:microsoft.com/office/officeart/2005/8/layout/orgChart1"/>
    <dgm:cxn modelId="{A6DA6DB0-0154-4C90-8411-63A8E93F903F}" type="presParOf" srcId="{F1B4D018-3138-46F1-9234-548C05D7EA34}" destId="{FB056DF5-5202-4B7A-8306-E14E0A5B40A8}" srcOrd="0" destOrd="0" presId="urn:microsoft.com/office/officeart/2005/8/layout/orgChart1"/>
    <dgm:cxn modelId="{F7CBB908-458B-4202-BD05-B826DF4E70A8}" type="presParOf" srcId="{F1B4D018-3138-46F1-9234-548C05D7EA34}" destId="{332A8C15-6B44-4D83-B0EA-83CB64BCDA9E}" srcOrd="1" destOrd="0" presId="urn:microsoft.com/office/officeart/2005/8/layout/orgChart1"/>
    <dgm:cxn modelId="{F85CFBA3-7525-42A9-B04E-8B39FF5C27C0}" type="presParOf" srcId="{00C53AEA-597D-48BB-A903-95E82BB21523}" destId="{1DC35118-CEC1-401E-A9CF-39D9743C8923}" srcOrd="1" destOrd="0" presId="urn:microsoft.com/office/officeart/2005/8/layout/orgChart1"/>
    <dgm:cxn modelId="{BF935EC2-C0BB-464F-A0CD-14CF51F8EED0}" type="presParOf" srcId="{1DC35118-CEC1-401E-A9CF-39D9743C8923}" destId="{699B2B48-DB5B-4566-8F9C-D98A1BA89FCE}" srcOrd="0" destOrd="0" presId="urn:microsoft.com/office/officeart/2005/8/layout/orgChart1"/>
    <dgm:cxn modelId="{C29001A2-D971-4CEF-98F6-2CCDD3F8432E}" type="presParOf" srcId="{1DC35118-CEC1-401E-A9CF-39D9743C8923}" destId="{F85D5FB5-C255-465C-8AB2-507ABCDA7FC1}" srcOrd="1" destOrd="0" presId="urn:microsoft.com/office/officeart/2005/8/layout/orgChart1"/>
    <dgm:cxn modelId="{995D78C9-25BF-456E-B03A-A64C8D90E458}" type="presParOf" srcId="{F85D5FB5-C255-465C-8AB2-507ABCDA7FC1}" destId="{04BF2785-6E91-4CB0-A285-A19F9660E451}" srcOrd="0" destOrd="0" presId="urn:microsoft.com/office/officeart/2005/8/layout/orgChart1"/>
    <dgm:cxn modelId="{920ADDF8-5817-41CF-AB88-6163530C42C5}" type="presParOf" srcId="{04BF2785-6E91-4CB0-A285-A19F9660E451}" destId="{57EEC57C-6668-40E6-829C-6ED576372FF8}" srcOrd="0" destOrd="0" presId="urn:microsoft.com/office/officeart/2005/8/layout/orgChart1"/>
    <dgm:cxn modelId="{25474666-BB74-4BB7-B764-A0BA1524D6DE}" type="presParOf" srcId="{04BF2785-6E91-4CB0-A285-A19F9660E451}" destId="{BD78CDE1-6BD7-468F-9253-A827AAB06848}" srcOrd="1" destOrd="0" presId="urn:microsoft.com/office/officeart/2005/8/layout/orgChart1"/>
    <dgm:cxn modelId="{E21267F9-D024-4EE7-A3CA-81D77E92C028}" type="presParOf" srcId="{F85D5FB5-C255-465C-8AB2-507ABCDA7FC1}" destId="{21DC9D89-31F4-4DBF-B50C-7AB3B523F413}" srcOrd="1" destOrd="0" presId="urn:microsoft.com/office/officeart/2005/8/layout/orgChart1"/>
    <dgm:cxn modelId="{E078DF07-4D07-44D4-A096-920C04CBF65C}" type="presParOf" srcId="{F85D5FB5-C255-465C-8AB2-507ABCDA7FC1}" destId="{2286236E-79E0-43EC-ABEE-8EE3B7BDC59D}" srcOrd="2" destOrd="0" presId="urn:microsoft.com/office/officeart/2005/8/layout/orgChart1"/>
    <dgm:cxn modelId="{B9B4C06B-1132-4F34-AF7D-AB7CB54970EF}" type="presParOf" srcId="{1DC35118-CEC1-401E-A9CF-39D9743C8923}" destId="{808EF404-650E-42F6-9320-C4DF007635E2}" srcOrd="2" destOrd="0" presId="urn:microsoft.com/office/officeart/2005/8/layout/orgChart1"/>
    <dgm:cxn modelId="{6FDAA879-2ADE-434D-B7E8-958CDECD04B0}" type="presParOf" srcId="{1DC35118-CEC1-401E-A9CF-39D9743C8923}" destId="{C9B69719-2005-4810-957C-E1280474772E}" srcOrd="3" destOrd="0" presId="urn:microsoft.com/office/officeart/2005/8/layout/orgChart1"/>
    <dgm:cxn modelId="{5125379F-7E98-4F8F-B5B2-6D8E657A3B77}" type="presParOf" srcId="{C9B69719-2005-4810-957C-E1280474772E}" destId="{8DB61B7B-B399-4DE7-8DE0-0DE02460AE51}" srcOrd="0" destOrd="0" presId="urn:microsoft.com/office/officeart/2005/8/layout/orgChart1"/>
    <dgm:cxn modelId="{5B41E9CE-CC66-46D8-BE3E-1EBC72391B09}" type="presParOf" srcId="{8DB61B7B-B399-4DE7-8DE0-0DE02460AE51}" destId="{208D38C5-7C50-4788-8F40-6D813B285A1E}" srcOrd="0" destOrd="0" presId="urn:microsoft.com/office/officeart/2005/8/layout/orgChart1"/>
    <dgm:cxn modelId="{8F71606B-F47E-4DC9-9501-2818D71E5A78}" type="presParOf" srcId="{8DB61B7B-B399-4DE7-8DE0-0DE02460AE51}" destId="{850AA102-FE23-4EA2-914C-6F76E88A2C93}" srcOrd="1" destOrd="0" presId="urn:microsoft.com/office/officeart/2005/8/layout/orgChart1"/>
    <dgm:cxn modelId="{78F2E6F6-2A54-444B-B77C-1C6988AA0379}" type="presParOf" srcId="{C9B69719-2005-4810-957C-E1280474772E}" destId="{E8EE99CC-A9A8-4C0A-95BA-84AE4B5C913A}" srcOrd="1" destOrd="0" presId="urn:microsoft.com/office/officeart/2005/8/layout/orgChart1"/>
    <dgm:cxn modelId="{967C9220-92C7-4348-8BFD-87E592AE4C05}" type="presParOf" srcId="{C9B69719-2005-4810-957C-E1280474772E}" destId="{5B84E16A-4AD2-435A-AC45-10B7BF8287A6}" srcOrd="2" destOrd="0" presId="urn:microsoft.com/office/officeart/2005/8/layout/orgChart1"/>
    <dgm:cxn modelId="{C7A1D416-2088-421F-A977-09D04C1FE738}" type="presParOf" srcId="{1DC35118-CEC1-401E-A9CF-39D9743C8923}" destId="{E547B603-EF53-4810-B09E-61CBC3FF2482}" srcOrd="4" destOrd="0" presId="urn:microsoft.com/office/officeart/2005/8/layout/orgChart1"/>
    <dgm:cxn modelId="{FF4B80F4-474B-4A06-B1DC-6DAFC211C236}" type="presParOf" srcId="{1DC35118-CEC1-401E-A9CF-39D9743C8923}" destId="{7D871C77-0274-4396-8F06-D4B418AA99E4}" srcOrd="5" destOrd="0" presId="urn:microsoft.com/office/officeart/2005/8/layout/orgChart1"/>
    <dgm:cxn modelId="{3B8E803C-AEA2-452C-AE18-77F445293C0D}" type="presParOf" srcId="{7D871C77-0274-4396-8F06-D4B418AA99E4}" destId="{A44CD9B4-30A4-49D3-88B7-0895D183ECBF}" srcOrd="0" destOrd="0" presId="urn:microsoft.com/office/officeart/2005/8/layout/orgChart1"/>
    <dgm:cxn modelId="{348F98EC-BF7F-40F9-8F5F-F30D2397BD64}" type="presParOf" srcId="{A44CD9B4-30A4-49D3-88B7-0895D183ECBF}" destId="{0A8BC28A-1673-4C38-B8C6-993434D6131F}" srcOrd="0" destOrd="0" presId="urn:microsoft.com/office/officeart/2005/8/layout/orgChart1"/>
    <dgm:cxn modelId="{BEA727BB-277D-49C4-AC81-F0A9B7AED1F6}" type="presParOf" srcId="{A44CD9B4-30A4-49D3-88B7-0895D183ECBF}" destId="{79A0C437-D624-4690-BC90-FB9AE4329921}" srcOrd="1" destOrd="0" presId="urn:microsoft.com/office/officeart/2005/8/layout/orgChart1"/>
    <dgm:cxn modelId="{628E3BF7-94F5-4547-8F1A-47907BF15DB4}" type="presParOf" srcId="{7D871C77-0274-4396-8F06-D4B418AA99E4}" destId="{A667F522-E0BF-49F6-9E0A-249DBB57DF46}" srcOrd="1" destOrd="0" presId="urn:microsoft.com/office/officeart/2005/8/layout/orgChart1"/>
    <dgm:cxn modelId="{3545576B-09DE-41D6-8268-DC46B64065D0}" type="presParOf" srcId="{7D871C77-0274-4396-8F06-D4B418AA99E4}" destId="{6210CF1E-7828-4366-8F9A-276496B9A9B0}" srcOrd="2" destOrd="0" presId="urn:microsoft.com/office/officeart/2005/8/layout/orgChart1"/>
    <dgm:cxn modelId="{1901D9E0-F097-41CA-A156-AEFEE37FE7E1}" type="presParOf" srcId="{00C53AEA-597D-48BB-A903-95E82BB21523}" destId="{CBF2C168-2E6D-495C-AA37-0EEA6C1F9A8F}" srcOrd="2" destOrd="0" presId="urn:microsoft.com/office/officeart/2005/8/layout/orgChart1"/>
    <dgm:cxn modelId="{4FC1EB5B-DFAC-41D8-B579-4C9A9E171EFF}" type="presParOf" srcId="{CBF2C168-2E6D-495C-AA37-0EEA6C1F9A8F}" destId="{04EB2007-F57A-476A-B9B2-18AD24CFD03B}" srcOrd="0" destOrd="0" presId="urn:microsoft.com/office/officeart/2005/8/layout/orgChart1"/>
    <dgm:cxn modelId="{856F1C4D-3065-4D76-8591-3F4EC434405C}" type="presParOf" srcId="{CBF2C168-2E6D-495C-AA37-0EEA6C1F9A8F}" destId="{47BD5B2B-42E0-4629-ADBA-CF49F633F804}" srcOrd="1" destOrd="0" presId="urn:microsoft.com/office/officeart/2005/8/layout/orgChart1"/>
    <dgm:cxn modelId="{9DF022BF-E474-44B2-B0EC-BCEBE70779A1}" type="presParOf" srcId="{47BD5B2B-42E0-4629-ADBA-CF49F633F804}" destId="{FD9D30C9-C7A3-4B80-A319-998EB6B5253A}" srcOrd="0" destOrd="0" presId="urn:microsoft.com/office/officeart/2005/8/layout/orgChart1"/>
    <dgm:cxn modelId="{57B84F92-0E7B-4AD0-B55B-3852BD8377E9}" type="presParOf" srcId="{FD9D30C9-C7A3-4B80-A319-998EB6B5253A}" destId="{DBBE3FBF-132F-4A17-AC47-4E6C688E71D4}" srcOrd="0" destOrd="0" presId="urn:microsoft.com/office/officeart/2005/8/layout/orgChart1"/>
    <dgm:cxn modelId="{E11BEA00-F172-43D8-89EB-98382AD89BB2}" type="presParOf" srcId="{FD9D30C9-C7A3-4B80-A319-998EB6B5253A}" destId="{BDB50ED9-28DF-442F-AB3C-A9D1A27C5B0C}" srcOrd="1" destOrd="0" presId="urn:microsoft.com/office/officeart/2005/8/layout/orgChart1"/>
    <dgm:cxn modelId="{2C8590A6-6D6C-4A8A-AC58-FDA0BC9C48BA}" type="presParOf" srcId="{47BD5B2B-42E0-4629-ADBA-CF49F633F804}" destId="{61BD73E7-165F-469D-B9BE-78B4783B0A75}" srcOrd="1" destOrd="0" presId="urn:microsoft.com/office/officeart/2005/8/layout/orgChart1"/>
    <dgm:cxn modelId="{38C56678-3A0B-407B-AD1C-E07C77F7339E}" type="presParOf" srcId="{47BD5B2B-42E0-4629-ADBA-CF49F633F804}" destId="{9E90D0F1-200C-4303-B227-5187B816F5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B2007-F57A-476A-B9B2-18AD24CFD03B}">
      <dsp:nvSpPr>
        <dsp:cNvPr id="0" name=""/>
        <dsp:cNvSpPr/>
      </dsp:nvSpPr>
      <dsp:spPr>
        <a:xfrm>
          <a:off x="3613943" y="1147270"/>
          <a:ext cx="1056271" cy="866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6271" y="866025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7B603-EF53-4810-B09E-61CBC3FF2482}">
      <dsp:nvSpPr>
        <dsp:cNvPr id="0" name=""/>
        <dsp:cNvSpPr/>
      </dsp:nvSpPr>
      <dsp:spPr>
        <a:xfrm>
          <a:off x="3613943" y="1147270"/>
          <a:ext cx="2556891" cy="1944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2204"/>
              </a:lnTo>
              <a:lnTo>
                <a:pt x="2556891" y="1722204"/>
              </a:lnTo>
              <a:lnTo>
                <a:pt x="2556891" y="19440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EF404-650E-42F6-9320-C4DF007635E2}">
      <dsp:nvSpPr>
        <dsp:cNvPr id="0" name=""/>
        <dsp:cNvSpPr/>
      </dsp:nvSpPr>
      <dsp:spPr>
        <a:xfrm>
          <a:off x="3568223" y="1147270"/>
          <a:ext cx="91440" cy="19440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40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B2B48-DB5B-4566-8F9C-D98A1BA89FCE}">
      <dsp:nvSpPr>
        <dsp:cNvPr id="0" name=""/>
        <dsp:cNvSpPr/>
      </dsp:nvSpPr>
      <dsp:spPr>
        <a:xfrm>
          <a:off x="1057052" y="1147270"/>
          <a:ext cx="2556891" cy="1944083"/>
        </a:xfrm>
        <a:custGeom>
          <a:avLst/>
          <a:gdLst/>
          <a:ahLst/>
          <a:cxnLst/>
          <a:rect l="0" t="0" r="0" b="0"/>
          <a:pathLst>
            <a:path>
              <a:moveTo>
                <a:pt x="2556891" y="0"/>
              </a:moveTo>
              <a:lnTo>
                <a:pt x="2556891" y="1722204"/>
              </a:lnTo>
              <a:lnTo>
                <a:pt x="0" y="1722204"/>
              </a:lnTo>
              <a:lnTo>
                <a:pt x="0" y="19440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056DF5-5202-4B7A-8306-E14E0A5B40A8}">
      <dsp:nvSpPr>
        <dsp:cNvPr id="0" name=""/>
        <dsp:cNvSpPr/>
      </dsp:nvSpPr>
      <dsp:spPr>
        <a:xfrm>
          <a:off x="2557377" y="90704"/>
          <a:ext cx="2113133" cy="10565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Dyrektor Zarządzający</a:t>
          </a:r>
          <a:endParaRPr lang="pl-PL" sz="2000" b="1" kern="1200" dirty="0"/>
        </a:p>
      </dsp:txBody>
      <dsp:txXfrm>
        <a:off x="2557377" y="90704"/>
        <a:ext cx="2113133" cy="1056566"/>
      </dsp:txXfrm>
    </dsp:sp>
    <dsp:sp modelId="{57EEC57C-6668-40E6-829C-6ED576372FF8}">
      <dsp:nvSpPr>
        <dsp:cNvPr id="0" name=""/>
        <dsp:cNvSpPr/>
      </dsp:nvSpPr>
      <dsp:spPr>
        <a:xfrm>
          <a:off x="485" y="3091354"/>
          <a:ext cx="2113133" cy="10565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Grażyna Dudka</a:t>
          </a:r>
          <a:endParaRPr lang="pl-PL" sz="2000" b="1" kern="1200" dirty="0"/>
        </a:p>
      </dsp:txBody>
      <dsp:txXfrm>
        <a:off x="485" y="3091354"/>
        <a:ext cx="2113133" cy="1056566"/>
      </dsp:txXfrm>
    </dsp:sp>
    <dsp:sp modelId="{208D38C5-7C50-4788-8F40-6D813B285A1E}">
      <dsp:nvSpPr>
        <dsp:cNvPr id="0" name=""/>
        <dsp:cNvSpPr/>
      </dsp:nvSpPr>
      <dsp:spPr>
        <a:xfrm>
          <a:off x="2557377" y="3091354"/>
          <a:ext cx="2113133" cy="10565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Paweł Kowalczyk</a:t>
          </a:r>
          <a:endParaRPr lang="pl-PL" sz="2000" b="1" kern="1200" dirty="0"/>
        </a:p>
      </dsp:txBody>
      <dsp:txXfrm>
        <a:off x="2557377" y="3091354"/>
        <a:ext cx="2113133" cy="1056566"/>
      </dsp:txXfrm>
    </dsp:sp>
    <dsp:sp modelId="{0A8BC28A-1673-4C38-B8C6-993434D6131F}">
      <dsp:nvSpPr>
        <dsp:cNvPr id="0" name=""/>
        <dsp:cNvSpPr/>
      </dsp:nvSpPr>
      <dsp:spPr>
        <a:xfrm>
          <a:off x="5114268" y="3091354"/>
          <a:ext cx="2113133" cy="10565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Krystyna Król</a:t>
          </a:r>
          <a:endParaRPr lang="pl-PL" sz="2000" b="1" kern="1200" dirty="0"/>
        </a:p>
      </dsp:txBody>
      <dsp:txXfrm>
        <a:off x="5114268" y="3091354"/>
        <a:ext cx="2113133" cy="1056566"/>
      </dsp:txXfrm>
    </dsp:sp>
    <dsp:sp modelId="{DBBE3FBF-132F-4A17-AC47-4E6C688E71D4}">
      <dsp:nvSpPr>
        <dsp:cNvPr id="0" name=""/>
        <dsp:cNvSpPr/>
      </dsp:nvSpPr>
      <dsp:spPr>
        <a:xfrm>
          <a:off x="2557081" y="1485013"/>
          <a:ext cx="2113133" cy="10565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Kierownik Działu Programowego</a:t>
          </a:r>
          <a:endParaRPr lang="pl-PL" sz="2000" b="1" kern="1200" dirty="0"/>
        </a:p>
      </dsp:txBody>
      <dsp:txXfrm>
        <a:off x="2557081" y="1485013"/>
        <a:ext cx="2113133" cy="1056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startowa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0160"/>
            <a:ext cx="9171597" cy="687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96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586" y="1938969"/>
            <a:ext cx="7227064" cy="4237993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tekstu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35586" y="1471992"/>
            <a:ext cx="7227064" cy="325593"/>
          </a:xfrm>
        </p:spPr>
        <p:txBody>
          <a:bodyPr>
            <a:normAutofit/>
          </a:bodyPr>
          <a:lstStyle>
            <a:lvl1pPr>
              <a:defRPr lang="pl-PL" sz="1600" kern="1200" baseline="0" dirty="0" smtClean="0">
                <a:solidFill>
                  <a:schemeClr val="tx1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defRPr>
            </a:lvl1pPr>
          </a:lstStyle>
          <a:p>
            <a:pPr lvl="0"/>
            <a:r>
              <a:rPr lang="pl-PL" dirty="0" smtClean="0"/>
              <a:t>KLIKNIJ, ABY EDYTOWAĆ STYLE WZORCA TEKST</a:t>
            </a:r>
          </a:p>
        </p:txBody>
      </p:sp>
    </p:spTree>
    <p:extLst>
      <p:ext uri="{BB962C8B-B14F-4D97-AF65-F5344CB8AC3E}">
        <p14:creationId xmlns:p14="http://schemas.microsoft.com/office/powerpoint/2010/main" val="209903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8946" y="6182531"/>
            <a:ext cx="727114" cy="4600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0AFC39-5B66-4BDC-903C-F2862C7A20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022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3552" y="1709739"/>
            <a:ext cx="7497036" cy="3280902"/>
          </a:xfrm>
        </p:spPr>
        <p:txBody>
          <a:bodyPr anchor="ctr">
            <a:normAutofit/>
          </a:bodyPr>
          <a:lstStyle>
            <a:lvl1pPr>
              <a:defRPr lang="en-US" sz="2600" kern="1200" dirty="0">
                <a:solidFill>
                  <a:schemeClr val="tx1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862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3040" y="1825625"/>
            <a:ext cx="3368052" cy="4187900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1698" y="1825625"/>
            <a:ext cx="3410951" cy="4187900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782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586" y="1954717"/>
            <a:ext cx="3420000" cy="4187900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1698" y="1954717"/>
            <a:ext cx="3420000" cy="4187900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  <p:sp>
        <p:nvSpPr>
          <p:cNvPr id="6" name="Symbol zastępczy tekstu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35586" y="1471992"/>
            <a:ext cx="3420000" cy="325593"/>
          </a:xfrm>
        </p:spPr>
        <p:txBody>
          <a:bodyPr>
            <a:normAutofit/>
          </a:bodyPr>
          <a:lstStyle>
            <a:lvl1pPr>
              <a:defRPr lang="pl-PL" sz="1600" kern="1200" baseline="0" dirty="0" smtClean="0">
                <a:solidFill>
                  <a:schemeClr val="tx1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defRPr>
            </a:lvl1pPr>
          </a:lstStyle>
          <a:p>
            <a:pPr lvl="0"/>
            <a:r>
              <a:rPr lang="pl-PL" dirty="0" smtClean="0"/>
              <a:t>KLIKNIJ, ABY EDYTOWAĆ STYLE WZORCA TEKST</a:t>
            </a:r>
          </a:p>
        </p:txBody>
      </p:sp>
      <p:sp>
        <p:nvSpPr>
          <p:cNvPr id="8" name="Symbol zastępczy tekstu 10"/>
          <p:cNvSpPr>
            <a:spLocks noGrp="1"/>
          </p:cNvSpPr>
          <p:nvPr>
            <p:ph type="body" sz="quarter" idx="14" hasCustomPrompt="1"/>
          </p:nvPr>
        </p:nvSpPr>
        <p:spPr>
          <a:xfrm>
            <a:off x="4842650" y="1471992"/>
            <a:ext cx="3420000" cy="325593"/>
          </a:xfrm>
        </p:spPr>
        <p:txBody>
          <a:bodyPr>
            <a:normAutofit/>
          </a:bodyPr>
          <a:lstStyle>
            <a:lvl1pPr>
              <a:defRPr lang="pl-PL" sz="1600" kern="1200" baseline="0" dirty="0" smtClean="0">
                <a:solidFill>
                  <a:schemeClr val="tx1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defRPr>
            </a:lvl1pPr>
          </a:lstStyle>
          <a:p>
            <a:pPr lvl="0"/>
            <a:r>
              <a:rPr lang="pl-PL" dirty="0" smtClean="0"/>
              <a:t>KLIKNIJ, ABY EDYTOWAĆ STYLE WZORCA TEKST</a:t>
            </a:r>
          </a:p>
        </p:txBody>
      </p:sp>
    </p:spTree>
    <p:extLst>
      <p:ext uri="{BB962C8B-B14F-4D97-AF65-F5344CB8AC3E}">
        <p14:creationId xmlns:p14="http://schemas.microsoft.com/office/powerpoint/2010/main" val="318285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9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003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PP-0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79" y="-20160"/>
            <a:ext cx="9185038" cy="688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6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P-02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80"/>
            <a:ext cx="9144000" cy="6857464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52612" y="375356"/>
            <a:ext cx="5112093" cy="4031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Strategy Communication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5586" y="1509311"/>
            <a:ext cx="7227064" cy="4583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5" name="PoleTekstowe 4"/>
          <p:cNvSpPr txBox="1"/>
          <p:nvPr userDrawn="1"/>
        </p:nvSpPr>
        <p:spPr>
          <a:xfrm>
            <a:off x="-1205086" y="26699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7281" y="6136667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sz="2500"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dirty="0" smtClean="0"/>
              <a:t>01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557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  <p:sldLayoutId id="2147483663" r:id="rId4"/>
    <p:sldLayoutId id="2147483664" r:id="rId5"/>
    <p:sldLayoutId id="2147483670" r:id="rId6"/>
    <p:sldLayoutId id="2147483666" r:id="rId7"/>
    <p:sldLayoutId id="2147483667" r:id="rId8"/>
    <p:sldLayoutId id="2147483668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ln>
            <a:noFill/>
          </a:ln>
          <a:solidFill>
            <a:schemeClr val="bg2">
              <a:lumMod val="10000"/>
            </a:schemeClr>
          </a:solidFill>
          <a:latin typeface="Noticia Text"/>
          <a:ea typeface="+mj-ea"/>
          <a:cs typeface="Noticia Text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bg2">
              <a:lumMod val="25000"/>
            </a:schemeClr>
          </a:solidFill>
          <a:latin typeface="Source Sans Pro Light"/>
          <a:ea typeface="+mn-ea"/>
          <a:cs typeface="Source Sans Pro Light"/>
        </a:defRPr>
      </a:lvl1pPr>
      <a:lvl2pPr marL="363538" indent="-363538" algn="l" defTabSz="914400" rtl="0" eaLnBrk="1" latinLnBrk="0" hangingPunct="1">
        <a:lnSpc>
          <a:spcPct val="90000"/>
        </a:lnSpc>
        <a:spcBef>
          <a:spcPts val="500"/>
        </a:spcBef>
        <a:buClr>
          <a:srgbClr val="C83F40"/>
        </a:buClr>
        <a:buSzPct val="100000"/>
        <a:buFont typeface="Arial" panose="020B0604020202020204" pitchFamily="34" charset="0"/>
        <a:buChar char="►"/>
        <a:defRPr sz="2000" kern="1200">
          <a:solidFill>
            <a:schemeClr val="bg2">
              <a:lumMod val="25000"/>
            </a:schemeClr>
          </a:solidFill>
          <a:latin typeface="Source Sans Pro Light"/>
          <a:ea typeface="+mn-ea"/>
          <a:cs typeface="Source Sans Pro Light"/>
        </a:defRPr>
      </a:lvl2pPr>
      <a:lvl3pPr marL="628650" indent="-265113" algn="l" defTabSz="914400" rtl="0" eaLnBrk="1" latinLnBrk="0" hangingPunct="1">
        <a:lnSpc>
          <a:spcPct val="90000"/>
        </a:lnSpc>
        <a:spcBef>
          <a:spcPts val="500"/>
        </a:spcBef>
        <a:buClr>
          <a:srgbClr val="C83F40"/>
        </a:buClr>
        <a:buFont typeface="Arial" panose="020B0604020202020204" pitchFamily="34" charset="0"/>
        <a:buChar char="►"/>
        <a:defRPr sz="2000" kern="1200">
          <a:solidFill>
            <a:schemeClr val="bg2">
              <a:lumMod val="25000"/>
            </a:schemeClr>
          </a:solidFill>
          <a:latin typeface="Source Sans Pro Light"/>
          <a:ea typeface="+mn-ea"/>
          <a:cs typeface="Source Sans Pro Light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Tekstowe 1"/>
          <p:cNvSpPr txBox="1"/>
          <p:nvPr/>
        </p:nvSpPr>
        <p:spPr>
          <a:xfrm>
            <a:off x="615138" y="2193148"/>
            <a:ext cx="4768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rgbClr val="181717"/>
                </a:solidFill>
                <a:latin typeface="Noticia Text"/>
                <a:cs typeface="Noticia Text"/>
              </a:rPr>
              <a:t>Pracodawcy Pomorza</a:t>
            </a:r>
            <a:endParaRPr lang="pl-PL" sz="3200" b="1" dirty="0">
              <a:solidFill>
                <a:srgbClr val="181717"/>
              </a:solidFill>
              <a:latin typeface="Noticia Text"/>
              <a:cs typeface="Noticia Text"/>
            </a:endParaRPr>
          </a:p>
        </p:txBody>
      </p:sp>
      <p:sp>
        <p:nvSpPr>
          <p:cNvPr id="3" name="PoleTekstowe 2"/>
          <p:cNvSpPr txBox="1"/>
          <p:nvPr/>
        </p:nvSpPr>
        <p:spPr>
          <a:xfrm>
            <a:off x="615138" y="3471398"/>
            <a:ext cx="45134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Dział Programowy</a:t>
            </a:r>
          </a:p>
          <a:p>
            <a:endParaRPr lang="pl-PL" sz="32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  <a:p>
            <a:r>
              <a:rPr lang="pl-PL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Michał Maksymiuk </a:t>
            </a:r>
            <a:br>
              <a:rPr lang="pl-PL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</a:br>
            <a:r>
              <a:rPr lang="pl-PL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Kierownik Działu Programowego</a:t>
            </a:r>
            <a:endParaRPr lang="pl-PL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77861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Dział Programowy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1035586" y="1471992"/>
            <a:ext cx="7227064" cy="422949"/>
          </a:xfrm>
        </p:spPr>
        <p:txBody>
          <a:bodyPr>
            <a:noAutofit/>
          </a:bodyPr>
          <a:lstStyle/>
          <a:p>
            <a:r>
              <a:rPr lang="pl-PL" sz="2500" b="1" dirty="0" smtClean="0">
                <a:solidFill>
                  <a:schemeClr val="bg2">
                    <a:lumMod val="10000"/>
                  </a:schemeClr>
                </a:solidFill>
                <a:latin typeface="Source Sans Pro Light"/>
                <a:cs typeface="Source Sans Pro Light"/>
              </a:rPr>
              <a:t>Struktura Działu</a:t>
            </a:r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sz="2400" dirty="0" smtClean="0"/>
              <a:t>1</a:t>
            </a:r>
            <a:endParaRPr lang="pl-PL" sz="2400" dirty="0" smtClean="0"/>
          </a:p>
          <a:p>
            <a:endParaRPr lang="pl-PL" dirty="0"/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61082"/>
              </p:ext>
            </p:extLst>
          </p:nvPr>
        </p:nvGraphicFramePr>
        <p:xfrm>
          <a:off x="1035050" y="1938338"/>
          <a:ext cx="7227888" cy="4238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6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65864" y="348851"/>
            <a:ext cx="5112093" cy="40319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Dział Programowy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8838" y="2270273"/>
            <a:ext cx="7227064" cy="377271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dirty="0" smtClean="0"/>
              <a:t>Działania z zakresu merytorycznego;</a:t>
            </a:r>
            <a:br>
              <a:rPr lang="pl-PL" dirty="0" smtClean="0"/>
            </a:br>
            <a:r>
              <a:rPr lang="pl-PL" sz="1500" dirty="0" smtClean="0"/>
              <a:t>(stanowiska, opinie, komentarze, wystąpienia oficjalne)</a:t>
            </a:r>
            <a:br>
              <a:rPr lang="pl-PL" sz="1500" dirty="0" smtClean="0"/>
            </a:br>
            <a:endParaRPr lang="pl-PL" sz="15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dirty="0" smtClean="0"/>
              <a:t>Komunikacja z członkami organizacji;</a:t>
            </a:r>
            <a:br>
              <a:rPr lang="pl-PL" dirty="0" smtClean="0"/>
            </a:br>
            <a:r>
              <a:rPr lang="pl-PL" sz="1500" dirty="0" smtClean="0"/>
              <a:t>(komunikacja pocztowa tradycyjna, </a:t>
            </a:r>
            <a:r>
              <a:rPr lang="pl-PL" sz="1500" dirty="0" err="1" smtClean="0"/>
              <a:t>newslettery</a:t>
            </a:r>
            <a:r>
              <a:rPr lang="pl-PL" sz="1500" dirty="0" smtClean="0"/>
              <a:t>, dedykowane mailingi, komunikacja telefoniczna) </a:t>
            </a:r>
            <a:br>
              <a:rPr lang="pl-PL" sz="1500" dirty="0" smtClean="0"/>
            </a:br>
            <a:endParaRPr lang="pl-PL" sz="15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dirty="0" smtClean="0"/>
              <a:t>Zarządzanie bazą danych członków;</a:t>
            </a:r>
            <a:br>
              <a:rPr lang="pl-PL" dirty="0" smtClean="0"/>
            </a:br>
            <a:r>
              <a:rPr lang="pl-PL" sz="1500" dirty="0" smtClean="0"/>
              <a:t>(centralna elektroniczna baza danych wszystkich członków ponad 650 wpisów) </a:t>
            </a:r>
            <a:br>
              <a:rPr lang="pl-PL" sz="1500" dirty="0" smtClean="0"/>
            </a:br>
            <a:endParaRPr lang="pl-PL" sz="15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dirty="0" smtClean="0"/>
              <a:t>Prowadzenie strony internetowej;</a:t>
            </a:r>
            <a:br>
              <a:rPr lang="pl-PL" dirty="0" smtClean="0"/>
            </a:br>
            <a:r>
              <a:rPr lang="pl-PL" sz="1500" dirty="0" smtClean="0"/>
              <a:t>(strona internetowa stworzona i modernizowana w oparciu o powszechne narzędzia i nisko kosztowe rozwiązania</a:t>
            </a:r>
            <a:r>
              <a:rPr lang="pl-PL" dirty="0" smtClean="0"/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sz="2400" dirty="0"/>
              <a:t>2</a:t>
            </a:r>
            <a:endParaRPr lang="pl-PL" sz="2400" dirty="0" smtClean="0"/>
          </a:p>
          <a:p>
            <a:endParaRPr lang="pl-PL" dirty="0"/>
          </a:p>
        </p:txBody>
      </p:sp>
      <p:sp>
        <p:nvSpPr>
          <p:cNvPr id="6" name="Symbol zastępczy tekstu 6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pl-PL" sz="2500" b="1" dirty="0" smtClean="0">
                <a:solidFill>
                  <a:schemeClr val="bg2">
                    <a:lumMod val="10000"/>
                  </a:schemeClr>
                </a:solidFill>
                <a:latin typeface="Source Sans Pro Light"/>
                <a:cs typeface="Source Sans Pro Light"/>
              </a:rPr>
              <a:t>Zakres kompetencyjny</a:t>
            </a:r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70032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Dział Programowy</a:t>
            </a:r>
            <a:endParaRPr lang="pl-PL" dirty="0"/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1048838" y="1581161"/>
            <a:ext cx="7227064" cy="45811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dirty="0"/>
              <a:t>Wsparcie działań organizacyjnych sekcji i oddziałów;</a:t>
            </a:r>
            <a:br>
              <a:rPr lang="pl-PL" dirty="0"/>
            </a:br>
            <a:r>
              <a:rPr lang="pl-PL" sz="1400" dirty="0"/>
              <a:t>(wysyłka zaproszeń, rezerwacja </a:t>
            </a:r>
            <a:r>
              <a:rPr lang="pl-PL" sz="1400" dirty="0" err="1"/>
              <a:t>sal</a:t>
            </a:r>
            <a:r>
              <a:rPr lang="pl-PL" sz="1400" dirty="0"/>
              <a:t>, zabezpieczenie wyposażenia, prowadzenie rekrutacji</a:t>
            </a:r>
            <a:r>
              <a:rPr lang="pl-PL" sz="1400" dirty="0" smtClean="0"/>
              <a:t>)</a:t>
            </a:r>
            <a:br>
              <a:rPr lang="pl-PL" sz="1400" dirty="0" smtClean="0"/>
            </a:br>
            <a:endParaRPr lang="pl-PL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dirty="0" smtClean="0"/>
              <a:t>Realizacja </a:t>
            </a:r>
            <a:r>
              <a:rPr lang="pl-PL" dirty="0"/>
              <a:t>i nadzór nad projektami finansowanymi ze źródeł zewnętrznych</a:t>
            </a:r>
            <a:r>
              <a:rPr lang="pl-PL" dirty="0" smtClean="0"/>
              <a:t>;</a:t>
            </a:r>
            <a:br>
              <a:rPr lang="pl-PL" dirty="0" smtClean="0"/>
            </a:br>
            <a:r>
              <a:rPr lang="pl-PL" sz="1400" dirty="0" smtClean="0"/>
              <a:t>(realizacja 2 projektów jako lider finansowanych z </a:t>
            </a:r>
            <a:r>
              <a:rPr lang="pl-PL" sz="1400" dirty="0" err="1" smtClean="0"/>
              <a:t>Norway</a:t>
            </a:r>
            <a:r>
              <a:rPr lang="pl-PL" sz="1400" dirty="0" smtClean="0"/>
              <a:t> </a:t>
            </a:r>
            <a:r>
              <a:rPr lang="pl-PL" sz="1400" dirty="0" err="1" smtClean="0"/>
              <a:t>Grants</a:t>
            </a:r>
            <a:r>
              <a:rPr lang="pl-PL" sz="1400" dirty="0" smtClean="0"/>
              <a:t>)</a:t>
            </a:r>
            <a:br>
              <a:rPr lang="pl-PL" sz="1400" dirty="0" smtClean="0"/>
            </a:br>
            <a:endParaRPr lang="pl-PL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dirty="0"/>
              <a:t>Prowadzenie inicjatyw o charakterze komercyjnym</a:t>
            </a:r>
            <a:r>
              <a:rPr lang="pl-PL" dirty="0" smtClean="0"/>
              <a:t>;</a:t>
            </a:r>
            <a:br>
              <a:rPr lang="pl-PL" dirty="0" smtClean="0"/>
            </a:br>
            <a:r>
              <a:rPr lang="pl-PL" sz="1400" dirty="0" smtClean="0"/>
              <a:t>(komercyjny wynajem </a:t>
            </a:r>
            <a:r>
              <a:rPr lang="pl-PL" sz="1400" dirty="0" err="1" smtClean="0"/>
              <a:t>sal</a:t>
            </a:r>
            <a:r>
              <a:rPr lang="pl-PL" sz="1400" dirty="0" smtClean="0"/>
              <a:t> konferencyjnych oraz sprzętu, komercyjna organizacja spotkań, szkoleń)</a:t>
            </a:r>
            <a:br>
              <a:rPr lang="pl-PL" sz="1400" dirty="0" smtClean="0"/>
            </a:br>
            <a:endParaRPr lang="pl-PL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dirty="0"/>
              <a:t>Wspieranie wszelkich inicjatyw realizowanych przez organizację oraz członków organizacji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sz="1400" dirty="0" smtClean="0"/>
              <a:t>(konferencje, spotkania własne i pod patronatami, imprezy cykliczne Gala </a:t>
            </a:r>
            <a:r>
              <a:rPr lang="pl-PL" sz="1400" dirty="0" err="1" smtClean="0"/>
              <a:t>Evening</a:t>
            </a:r>
            <a:r>
              <a:rPr lang="pl-PL" sz="1400" dirty="0" smtClean="0"/>
              <a:t>, Letnia Gala Biznesu i podobne)</a:t>
            </a:r>
            <a:endParaRPr lang="pl-PL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sz="2400" dirty="0" smtClean="0"/>
              <a:t>3</a:t>
            </a:r>
            <a:endParaRPr lang="pl-PL" sz="24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790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373" y="2358887"/>
            <a:ext cx="45985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Dziękuję za uwagę,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/>
            </a:r>
            <a:br>
              <a:rPr lang="pl-PL" b="1" dirty="0" smtClean="0">
                <a:solidFill>
                  <a:schemeClr val="bg1"/>
                </a:solidFill>
              </a:rPr>
            </a:br>
            <a:r>
              <a:rPr lang="pl-PL" b="1" dirty="0" smtClean="0">
                <a:solidFill>
                  <a:schemeClr val="bg1"/>
                </a:solidFill>
              </a:rPr>
              <a:t>Michał Maksymiuk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m.maksymiuk@pracodawcypomorza.pl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58/ 340 08 93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88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e 2">
      <a:dk1>
        <a:srgbClr val="000000"/>
      </a:dk1>
      <a:lt1>
        <a:sysClr val="window" lastClr="FFFFFF"/>
      </a:lt1>
      <a:dk2>
        <a:srgbClr val="262626"/>
      </a:dk2>
      <a:lt2>
        <a:srgbClr val="E7E6E6"/>
      </a:lt2>
      <a:accent1>
        <a:srgbClr val="990000"/>
      </a:accent1>
      <a:accent2>
        <a:srgbClr val="C83F40"/>
      </a:accent2>
      <a:accent3>
        <a:srgbClr val="818A93"/>
      </a:accent3>
      <a:accent4>
        <a:srgbClr val="7F7F7F"/>
      </a:accent4>
      <a:accent5>
        <a:srgbClr val="BD0000"/>
      </a:accent5>
      <a:accent6>
        <a:srgbClr val="8496B0"/>
      </a:accent6>
      <a:hlink>
        <a:srgbClr val="0563C1"/>
      </a:hlink>
      <a:folHlink>
        <a:srgbClr val="174275"/>
      </a:folHlink>
    </a:clrScheme>
    <a:fontScheme name="Niestandardowy 1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46</Words>
  <Application>Microsoft Office PowerPoint</Application>
  <PresentationFormat>Pokaz na ekranie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Dział Programowy</vt:lpstr>
      <vt:lpstr>Dział Programowy</vt:lpstr>
      <vt:lpstr>Dział Programowy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Tylikowska</dc:creator>
  <cp:lastModifiedBy>Michal-PP</cp:lastModifiedBy>
  <cp:revision>35</cp:revision>
  <cp:lastPrinted>2014-04-10T08:07:43Z</cp:lastPrinted>
  <dcterms:created xsi:type="dcterms:W3CDTF">2014-02-20T15:31:41Z</dcterms:created>
  <dcterms:modified xsi:type="dcterms:W3CDTF">2014-04-10T10:33:35Z</dcterms:modified>
</cp:coreProperties>
</file>