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6"/>
  </p:notesMasterIdLst>
  <p:handoutMasterIdLst>
    <p:handoutMasterId r:id="rId17"/>
  </p:handoutMasterIdLst>
  <p:sldIdLst>
    <p:sldId id="480" r:id="rId5"/>
    <p:sldId id="476" r:id="rId6"/>
    <p:sldId id="461" r:id="rId7"/>
    <p:sldId id="459" r:id="rId8"/>
    <p:sldId id="455" r:id="rId9"/>
    <p:sldId id="397" r:id="rId10"/>
    <p:sldId id="473" r:id="rId11"/>
    <p:sldId id="474" r:id="rId12"/>
    <p:sldId id="482" r:id="rId13"/>
    <p:sldId id="481" r:id="rId14"/>
    <p:sldId id="479" r:id="rId15"/>
  </p:sldIdLst>
  <p:sldSz cx="9906000" cy="6858000" type="A4"/>
  <p:notesSz cx="6799263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ena Olszewska" initials="MO" lastIdx="1" clrIdx="0">
    <p:extLst/>
  </p:cmAuthor>
  <p:cmAuthor id="2" name="Marta Chlewicka" initials="MC" lastIdx="5" clrIdx="1"/>
  <p:cmAuthor id="3" name="Katarzyna Perzak" initials="KP" lastIdx="2" clrIdx="2">
    <p:extLst/>
  </p:cmAuthor>
  <p:cmAuthor id="4" name="Maria Grzesiak" initials="MG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7B9"/>
    <a:srgbClr val="FF99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40" autoAdjust="0"/>
    <p:restoredTop sz="93668" autoAdjust="0"/>
  </p:normalViewPr>
  <p:slideViewPr>
    <p:cSldViewPr snapToGrid="0">
      <p:cViewPr varScale="1">
        <p:scale>
          <a:sx n="67" d="100"/>
          <a:sy n="67" d="100"/>
        </p:scale>
        <p:origin x="1266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107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3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len_000\Desktop\firma\projekty\lpp\LPP%203Q15%20master%20fi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3380839354108358"/>
          <c:h val="0.81317443103444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'3Q15 prezentacja PL'!$A$391</c:f>
              <c:strCache>
                <c:ptCount val="1"/>
                <c:pt idx="0">
                  <c:v>Sprzedaż</c:v>
                </c:pt>
              </c:strCache>
            </c:strRef>
          </c:tx>
          <c:spPr>
            <a:solidFill>
              <a:srgbClr val="00D7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'3Q15 prezentacja PL'!$B$390:$D$390</c:f>
              <c:strCache>
                <c:ptCount val="3"/>
                <c:pt idx="0">
                  <c:v>1Q15</c:v>
                </c:pt>
                <c:pt idx="1">
                  <c:v>1H15</c:v>
                </c:pt>
                <c:pt idx="2">
                  <c:v>9M15</c:v>
                </c:pt>
              </c:strCache>
            </c:strRef>
          </c:cat>
          <c:val>
            <c:numRef>
              <c:f>'3Q15 prezentacja PL'!$B$391:$D$391</c:f>
              <c:numCache>
                <c:formatCode>0.0</c:formatCode>
                <c:ptCount val="3"/>
                <c:pt idx="0">
                  <c:v>3.45058095</c:v>
                </c:pt>
                <c:pt idx="1">
                  <c:v>9.0881208799999982</c:v>
                </c:pt>
                <c:pt idx="2">
                  <c:v>14.523322650000001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82595664"/>
        <c:axId val="147204816"/>
      </c:barChart>
      <c:catAx>
        <c:axId val="8259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204816"/>
        <c:crosses val="autoZero"/>
        <c:auto val="1"/>
        <c:lblAlgn val="ctr"/>
        <c:lblOffset val="100"/>
        <c:noMultiLvlLbl val="0"/>
      </c:catAx>
      <c:valAx>
        <c:axId val="14720481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825956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C1796-1794-4F52-8C82-104282B6FF00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3D895-F248-4599-AEB1-B995C8D816B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3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1A1AC-006E-4BD8-9F15-4273DA243EBE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F0E05-9C2C-4BCD-BD26-F90CF5FE8B7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03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 smtClean="0"/>
              <a:t>Slajd tytułowy</a:t>
            </a:r>
            <a:r>
              <a:rPr lang="pl-PL" b="1" baseline="0" dirty="0" smtClean="0"/>
              <a:t> – Możemy w nim dodać 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- Tytuł prezentacji pisany w dwóch liniach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- Autora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- Miejsce prezentacji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- Datę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6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2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40287" cy="335121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210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40287" cy="335121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96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40287" cy="335121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57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40287" cy="335121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845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40287" cy="335121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437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>
                <a:solidFill>
                  <a:prstClr val="black"/>
                </a:solidFill>
              </a:rPr>
              <a:pPr/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99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0E05-9C2C-4BCD-BD26-F90CF5FE8B79}" type="slidenum">
              <a:rPr lang="pl-PL" smtClean="0">
                <a:solidFill>
                  <a:prstClr val="black"/>
                </a:solidFill>
              </a:rPr>
              <a:pPr/>
              <a:t>10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7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DB9-DA93-4C53-8C38-D1076105B707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842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57E-764C-4D08-8F9A-F541638F84EB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05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A2F05-4BEE-4CB1-83AB-EFDC91097F0F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76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625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459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450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831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040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683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248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80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B59E-6E2F-4FA8-ACF6-264E6B4A3F22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89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218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245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123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298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58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778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713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306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750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40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1C41-1664-4EBF-83F7-F084E3F117B9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52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57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81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152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862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 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811213"/>
            <a:ext cx="9906000" cy="7810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673" y="811213"/>
            <a:ext cx="9228400" cy="781051"/>
          </a:xfrm>
          <a:prstGeom prst="rect">
            <a:avLst/>
          </a:prstGeom>
        </p:spPr>
        <p:txBody>
          <a:bodyPr tIns="118800" bIns="72000" anchor="ctr">
            <a:noAutofit/>
          </a:bodyPr>
          <a:lstStyle>
            <a:lvl1pPr algn="r">
              <a:lnSpc>
                <a:spcPts val="2900"/>
              </a:lnSpc>
              <a:spcBef>
                <a:spcPts val="1000"/>
              </a:spcBef>
              <a:defRPr sz="2800" spc="16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9974" y="5683251"/>
            <a:ext cx="7165189" cy="811213"/>
          </a:xfrm>
          <a:prstGeom prst="rect">
            <a:avLst/>
          </a:prstGeom>
        </p:spPr>
        <p:txBody>
          <a:bodyPr tIns="72000" rIns="0" bIns="0" anchor="ctr" anchorCtr="0">
            <a:noAutofit/>
          </a:bodyPr>
          <a:lstStyle>
            <a:lvl1pPr marL="0" indent="0" algn="r">
              <a:lnSpc>
                <a:spcPts val="800"/>
              </a:lnSpc>
              <a:buNone/>
              <a:defRPr sz="1400" spc="16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Autor</a:t>
            </a:r>
          </a:p>
          <a:p>
            <a:r>
              <a:rPr lang="pl-PL" dirty="0" smtClean="0"/>
              <a:t>Nazwa działu firmy</a:t>
            </a:r>
          </a:p>
          <a:p>
            <a:r>
              <a:rPr lang="pl-PL" dirty="0" smtClean="0"/>
              <a:t>Gdańsk, 22.01.2016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5660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091">
          <p15:clr>
            <a:srgbClr val="FBAE40"/>
          </p15:clr>
        </p15:guide>
        <p15:guide id="2" pos="2880">
          <p15:clr>
            <a:srgbClr val="FBAE40"/>
          </p15:clr>
        </p15:guide>
        <p15:guide id="3" pos="226">
          <p15:clr>
            <a:srgbClr val="FBAE40"/>
          </p15:clr>
        </p15:guide>
        <p15:guide id="4" pos="5538">
          <p15:clr>
            <a:srgbClr val="FBAE40"/>
          </p15:clr>
        </p15:guide>
        <p15:guide id="5" orient="horz" pos="3864">
          <p15:clr>
            <a:srgbClr val="FBAE40"/>
          </p15:clr>
        </p15:guide>
        <p15:guide id="6" orient="horz" pos="3580">
          <p15:clr>
            <a:srgbClr val="FBAE40"/>
          </p15:clr>
        </p15:guide>
        <p15:guide id="7" pos="5760">
          <p15:clr>
            <a:srgbClr val="FBAE40"/>
          </p15:clr>
        </p15:guide>
        <p15:guide id="8" orient="horz" pos="511">
          <p15:clr>
            <a:srgbClr val="FBAE40"/>
          </p15:clr>
        </p15:guide>
        <p15:guide id="9" orient="horz">
          <p15:clr>
            <a:srgbClr val="FBAE40"/>
          </p15:clr>
        </p15:guide>
        <p15:guide id="10">
          <p15:clr>
            <a:srgbClr val="FBAE40"/>
          </p15:clr>
        </p15:guide>
        <p15:guide id="11" orient="horz" pos="1003">
          <p15:clr>
            <a:srgbClr val="FBAE40"/>
          </p15:clr>
        </p15:guide>
        <p15:guide id="12" orient="horz" pos="232">
          <p15:clr>
            <a:srgbClr val="FBAE40"/>
          </p15:clr>
        </p15:guide>
        <p15:guide id="13" orient="horz" pos="2160">
          <p15:clr>
            <a:srgbClr val="FBAE40"/>
          </p15:clr>
        </p15:guide>
        <p15:guide id="14" orient="horz" pos="3702">
          <p15:clr>
            <a:srgbClr val="FBAE40"/>
          </p15:clr>
        </p15:guide>
        <p15:guide id="15" orient="horz" pos="3990">
          <p15:clr>
            <a:srgbClr val="FBAE40"/>
          </p15:clr>
        </p15:guide>
        <p15:guide id="16" pos="555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Dodaj tytuł i tekst w numeratorach i punktora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5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" y="1314450"/>
            <a:ext cx="9121087" cy="4814888"/>
          </a:xfrm>
          <a:prstGeom prst="rect">
            <a:avLst/>
          </a:prstGeom>
        </p:spPr>
        <p:txBody>
          <a:bodyPr tIns="108000" anchor="t" anchorCtr="0"/>
          <a:lstStyle>
            <a:lvl1pPr marL="268288" indent="-268288" algn="l">
              <a:lnSpc>
                <a:spcPct val="90000"/>
              </a:lnSpc>
              <a:buClr>
                <a:srgbClr val="00D7B9"/>
              </a:buClr>
              <a:buFont typeface="+mj-lt"/>
              <a:buAutoNum type="arabicPeriod"/>
              <a:defRPr lang="pl-PL" sz="1800" b="1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1600" marR="0" indent="-284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pl-PL" sz="1600" baseline="0" dirty="0" smtClean="0">
                <a:latin typeface="Lato" panose="020F0502020204030203" pitchFamily="34" charset="0"/>
              </a:defRPr>
            </a:lvl2pPr>
          </a:lstStyle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 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en-GB" dirty="0" smtClean="0"/>
              <a:t> </a:t>
            </a:r>
            <a:endParaRPr lang="pl-PL" dirty="0" smtClean="0"/>
          </a:p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E0170EBD-CA0D-4E01-A651-FA5F70D4DCE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664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Dodaj tytuł i tekst w punktorach - 2 rodza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5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97800" y="1314000"/>
            <a:ext cx="9122100" cy="4816800"/>
          </a:xfrm>
          <a:prstGeom prst="rect">
            <a:avLst/>
          </a:prstGeom>
        </p:spPr>
        <p:txBody>
          <a:bodyPr tIns="108000" anchor="t" anchorCtr="0"/>
          <a:lstStyle>
            <a:lvl1pPr marL="269875" indent="-269875" algn="l">
              <a:lnSpc>
                <a:spcPct val="90000"/>
              </a:lnSpc>
              <a:buClr>
                <a:srgbClr val="00D7B9"/>
              </a:buClr>
              <a:buFont typeface="Wingdings" panose="05000000000000000000" pitchFamily="2" charset="2"/>
              <a:buChar char="§"/>
              <a:defRPr sz="2000" b="1" baseline="0">
                <a:latin typeface="Lato" panose="020F0502020204030203" pitchFamily="34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1600" marR="0" indent="-284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 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en-GB" dirty="0" smtClean="0"/>
              <a:t> </a:t>
            </a:r>
            <a:endParaRPr lang="pl-PL" dirty="0" smtClean="0"/>
          </a:p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r>
              <a:rPr lang="pl-PL" sz="1800" dirty="0" err="1" smtClean="0"/>
              <a:t>Lorem</a:t>
            </a:r>
            <a:r>
              <a:rPr lang="pl-PL" sz="1800" dirty="0" smtClean="0"/>
              <a:t> </a:t>
            </a:r>
            <a:r>
              <a:rPr lang="pl-PL" sz="1800" dirty="0" err="1" smtClean="0"/>
              <a:t>ipsum</a:t>
            </a:r>
            <a:r>
              <a:rPr lang="pl-PL" sz="1800" dirty="0" smtClean="0"/>
              <a:t>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endParaRPr lang="pl-PL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799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Dodaj tytuł i tekst w punktora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6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97800" y="1314000"/>
            <a:ext cx="9122100" cy="4816800"/>
          </a:xfrm>
          <a:prstGeom prst="rect">
            <a:avLst/>
          </a:prstGeom>
        </p:spPr>
        <p:txBody>
          <a:bodyPr tIns="108000" anchor="t" anchorCtr="0"/>
          <a:lstStyle>
            <a:lvl1pPr marL="269875" marR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7B9"/>
              </a:buClr>
              <a:buSzTx/>
              <a:buFont typeface="Wingdings" panose="05000000000000000000" pitchFamily="2" charset="2"/>
              <a:buChar char="§"/>
              <a:tabLst/>
              <a:defRPr sz="1800" b="0" baseline="0">
                <a:latin typeface="Lato" panose="020F0502020204030203" pitchFamily="34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GB" dirty="0" smtClean="0"/>
              <a:t>Lorem ipsum </a:t>
            </a:r>
            <a:r>
              <a:rPr lang="en-GB" dirty="0" err="1" smtClean="0"/>
              <a:t>dolor</a:t>
            </a:r>
            <a:r>
              <a:rPr lang="en-GB" dirty="0" smtClean="0"/>
              <a:t> sit </a:t>
            </a:r>
            <a:r>
              <a:rPr lang="en-GB" dirty="0" err="1" smtClean="0"/>
              <a:t>amet</a:t>
            </a:r>
            <a:r>
              <a:rPr lang="en-GB" dirty="0" smtClean="0"/>
              <a:t>, </a:t>
            </a:r>
            <a:r>
              <a:rPr lang="en-GB" dirty="0" err="1" smtClean="0"/>
              <a:t>consectetur</a:t>
            </a:r>
            <a:r>
              <a:rPr lang="en-GB" dirty="0" smtClean="0"/>
              <a:t> </a:t>
            </a:r>
            <a:r>
              <a:rPr lang="en-GB" dirty="0" err="1" smtClean="0"/>
              <a:t>adipiscing</a:t>
            </a:r>
            <a:r>
              <a:rPr lang="en-GB" dirty="0" smtClean="0"/>
              <a:t> </a:t>
            </a:r>
            <a:r>
              <a:rPr lang="en-GB" dirty="0" err="1" smtClean="0"/>
              <a:t>elit</a:t>
            </a:r>
            <a:r>
              <a:rPr lang="en-GB" dirty="0" smtClean="0"/>
              <a:t>, </a:t>
            </a:r>
            <a:r>
              <a:rPr lang="en-GB" dirty="0" err="1" smtClean="0"/>
              <a:t>sed</a:t>
            </a:r>
            <a:r>
              <a:rPr lang="en-GB" dirty="0" smtClean="0"/>
              <a:t> do </a:t>
            </a:r>
            <a:endParaRPr lang="pl-PL" dirty="0" smtClean="0"/>
          </a:p>
          <a:p>
            <a:pPr lvl="0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 </a:t>
            </a:r>
            <a:r>
              <a:rPr lang="en-GB" dirty="0" err="1" smtClean="0"/>
              <a:t>quis</a:t>
            </a:r>
            <a:endParaRPr lang="pl-PL" dirty="0" smtClean="0"/>
          </a:p>
          <a:p>
            <a:pPr lvl="0"/>
            <a:r>
              <a:rPr lang="pl-PL" dirty="0" smtClean="0"/>
              <a:t>N</a:t>
            </a:r>
            <a:r>
              <a:rPr lang="en-GB" dirty="0" err="1" smtClean="0"/>
              <a:t>isi</a:t>
            </a:r>
            <a:r>
              <a:rPr lang="en-GB" dirty="0" smtClean="0"/>
              <a:t>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aliquip</a:t>
            </a:r>
            <a:r>
              <a:rPr lang="en-GB" dirty="0" smtClean="0"/>
              <a:t> ex </a:t>
            </a:r>
            <a:r>
              <a:rPr lang="en-GB" dirty="0" err="1" smtClean="0"/>
              <a:t>ea</a:t>
            </a:r>
            <a:r>
              <a:rPr lang="en-GB" dirty="0" smtClean="0"/>
              <a:t> </a:t>
            </a:r>
            <a:r>
              <a:rPr lang="en-GB" dirty="0" err="1" smtClean="0"/>
              <a:t>commodo</a:t>
            </a:r>
            <a:r>
              <a:rPr lang="en-GB" dirty="0" smtClean="0"/>
              <a:t> </a:t>
            </a:r>
            <a:r>
              <a:rPr lang="en-GB" dirty="0" err="1" smtClean="0"/>
              <a:t>consequat</a:t>
            </a:r>
            <a:r>
              <a:rPr lang="en-GB" dirty="0" smtClean="0"/>
              <a:t>. </a:t>
            </a:r>
            <a:r>
              <a:rPr lang="en-GB" dirty="0" err="1" smtClean="0"/>
              <a:t>Duis</a:t>
            </a:r>
            <a:r>
              <a:rPr lang="en-GB" dirty="0" smtClean="0"/>
              <a:t> </a:t>
            </a:r>
            <a:r>
              <a:rPr lang="en-GB" dirty="0" err="1" smtClean="0"/>
              <a:t>aute</a:t>
            </a:r>
            <a:r>
              <a:rPr lang="en-GB" dirty="0" smtClean="0"/>
              <a:t> </a:t>
            </a:r>
            <a:r>
              <a:rPr lang="en-GB" dirty="0" err="1" smtClean="0"/>
              <a:t>irure</a:t>
            </a:r>
            <a:r>
              <a:rPr lang="en-GB" dirty="0" smtClean="0"/>
              <a:t> </a:t>
            </a:r>
            <a:r>
              <a:rPr lang="en-GB" dirty="0" err="1" smtClean="0"/>
              <a:t>dolor</a:t>
            </a:r>
            <a:r>
              <a:rPr lang="en-GB" dirty="0" smtClean="0"/>
              <a:t> in</a:t>
            </a:r>
            <a:r>
              <a:rPr lang="pl-PL" dirty="0" smtClean="0"/>
              <a:t> </a:t>
            </a:r>
            <a:r>
              <a:rPr lang="pl-PL" dirty="0" err="1" smtClean="0"/>
              <a:t>consequat</a:t>
            </a:r>
            <a:r>
              <a:rPr lang="pl-PL" dirty="0" smtClean="0"/>
              <a:t> </a:t>
            </a:r>
          </a:p>
          <a:p>
            <a:pPr lvl="0"/>
            <a:endParaRPr lang="pl-PL" dirty="0" smtClean="0"/>
          </a:p>
          <a:p>
            <a:pPr lvl="0"/>
            <a:r>
              <a:rPr lang="en-GB" dirty="0" smtClean="0"/>
              <a:t>Lorem ipsum </a:t>
            </a:r>
            <a:r>
              <a:rPr lang="en-GB" dirty="0" err="1" smtClean="0"/>
              <a:t>dolor</a:t>
            </a:r>
            <a:r>
              <a:rPr lang="en-GB" dirty="0" smtClean="0"/>
              <a:t> sit </a:t>
            </a:r>
            <a:r>
              <a:rPr lang="en-GB" dirty="0" err="1" smtClean="0"/>
              <a:t>amet</a:t>
            </a:r>
            <a:r>
              <a:rPr lang="en-GB" dirty="0" smtClean="0"/>
              <a:t>, </a:t>
            </a:r>
            <a:r>
              <a:rPr lang="en-GB" dirty="0" err="1" smtClean="0"/>
              <a:t>consectetur</a:t>
            </a:r>
            <a:r>
              <a:rPr lang="en-GB" dirty="0" smtClean="0"/>
              <a:t> </a:t>
            </a:r>
            <a:r>
              <a:rPr lang="en-GB" dirty="0" err="1" smtClean="0"/>
              <a:t>adipiscing</a:t>
            </a:r>
            <a:r>
              <a:rPr lang="en-GB" dirty="0" smtClean="0"/>
              <a:t> </a:t>
            </a:r>
            <a:r>
              <a:rPr lang="en-GB" dirty="0" err="1" smtClean="0"/>
              <a:t>elit</a:t>
            </a:r>
            <a:r>
              <a:rPr lang="en-GB" dirty="0" smtClean="0"/>
              <a:t>, </a:t>
            </a:r>
            <a:r>
              <a:rPr lang="en-GB" dirty="0" err="1" smtClean="0"/>
              <a:t>sed</a:t>
            </a:r>
            <a:r>
              <a:rPr lang="en-GB" dirty="0" smtClean="0"/>
              <a:t> do </a:t>
            </a:r>
            <a:r>
              <a:rPr lang="en-GB" dirty="0" err="1" smtClean="0"/>
              <a:t>eiusmod</a:t>
            </a:r>
            <a:r>
              <a:rPr lang="en-GB" dirty="0" smtClean="0"/>
              <a:t> </a:t>
            </a:r>
            <a:r>
              <a:rPr lang="en-GB" dirty="0" err="1" smtClean="0"/>
              <a:t>tempor</a:t>
            </a:r>
            <a:endParaRPr lang="pl-PL" dirty="0" smtClean="0"/>
          </a:p>
          <a:p>
            <a:pPr lvl="0"/>
            <a:r>
              <a:rPr lang="pl-PL" dirty="0" smtClean="0"/>
              <a:t>D</a:t>
            </a:r>
            <a:r>
              <a:rPr lang="en-GB" dirty="0" err="1" smtClean="0"/>
              <a:t>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 </a:t>
            </a:r>
            <a:r>
              <a:rPr lang="pl-PL" dirty="0" smtClean="0"/>
              <a:t>u</a:t>
            </a:r>
            <a:r>
              <a:rPr lang="en-GB" dirty="0" smtClean="0"/>
              <a:t>t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en-GB" dirty="0" smtClean="0"/>
              <a:t>, </a:t>
            </a:r>
            <a:r>
              <a:rPr lang="en-GB" dirty="0" err="1" smtClean="0"/>
              <a:t>quis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en-GB" dirty="0" smtClean="0"/>
              <a:t> exercitation</a:t>
            </a:r>
            <a:endParaRPr lang="pl-PL" dirty="0" smtClean="0"/>
          </a:p>
          <a:p>
            <a:pPr lvl="0"/>
            <a:r>
              <a:rPr lang="pl-PL" dirty="0" smtClean="0"/>
              <a:t>N</a:t>
            </a:r>
            <a:r>
              <a:rPr lang="en-GB" dirty="0" err="1" smtClean="0"/>
              <a:t>isi</a:t>
            </a:r>
            <a:r>
              <a:rPr lang="en-GB" dirty="0" smtClean="0"/>
              <a:t> </a:t>
            </a:r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aliquip</a:t>
            </a:r>
            <a:r>
              <a:rPr lang="en-GB" dirty="0" smtClean="0"/>
              <a:t> ex </a:t>
            </a:r>
            <a:r>
              <a:rPr lang="en-GB" dirty="0" err="1" smtClean="0"/>
              <a:t>ea</a:t>
            </a:r>
            <a:r>
              <a:rPr lang="en-GB" dirty="0" smtClean="0"/>
              <a:t> </a:t>
            </a:r>
            <a:r>
              <a:rPr lang="en-GB" dirty="0" err="1" smtClean="0"/>
              <a:t>commodo</a:t>
            </a:r>
            <a:r>
              <a:rPr lang="en-GB" dirty="0" smtClean="0"/>
              <a:t> </a:t>
            </a:r>
            <a:r>
              <a:rPr lang="en-GB" dirty="0" err="1" smtClean="0"/>
              <a:t>consequat</a:t>
            </a:r>
            <a:r>
              <a:rPr lang="en-GB" dirty="0" smtClean="0"/>
              <a:t> </a:t>
            </a:r>
            <a:r>
              <a:rPr lang="pl-PL" dirty="0" smtClean="0"/>
              <a:t>d</a:t>
            </a:r>
            <a:r>
              <a:rPr lang="en-GB" dirty="0" err="1" smtClean="0"/>
              <a:t>uis</a:t>
            </a:r>
            <a:r>
              <a:rPr lang="en-GB" dirty="0" smtClean="0"/>
              <a:t> </a:t>
            </a:r>
            <a:r>
              <a:rPr lang="en-GB" dirty="0" err="1" smtClean="0"/>
              <a:t>aute</a:t>
            </a:r>
            <a:r>
              <a:rPr lang="en-GB" dirty="0" smtClean="0"/>
              <a:t> </a:t>
            </a:r>
            <a:r>
              <a:rPr lang="en-GB" dirty="0" err="1" smtClean="0"/>
              <a:t>irure</a:t>
            </a:r>
            <a:r>
              <a:rPr lang="en-GB" dirty="0" smtClean="0"/>
              <a:t> </a:t>
            </a:r>
            <a:r>
              <a:rPr lang="en-GB" dirty="0" err="1" smtClean="0"/>
              <a:t>reprehenderit</a:t>
            </a:r>
            <a:endParaRPr lang="pl-PL" dirty="0" smtClean="0"/>
          </a:p>
          <a:p>
            <a:pPr lvl="0"/>
            <a:r>
              <a:rPr lang="pl-PL" dirty="0" err="1" smtClean="0"/>
              <a:t>Amet</a:t>
            </a:r>
            <a:r>
              <a:rPr lang="pl-PL" dirty="0" smtClean="0"/>
              <a:t> sit </a:t>
            </a:r>
            <a:r>
              <a:rPr lang="pl-PL" dirty="0" err="1" smtClean="0"/>
              <a:t>adipiscing</a:t>
            </a:r>
            <a:r>
              <a:rPr lang="pl-PL" dirty="0" smtClean="0"/>
              <a:t> </a:t>
            </a:r>
            <a:r>
              <a:rPr lang="pl-PL" dirty="0" err="1" smtClean="0"/>
              <a:t>sed</a:t>
            </a:r>
            <a:r>
              <a:rPr lang="pl-PL" dirty="0" smtClean="0"/>
              <a:t> </a:t>
            </a:r>
            <a:r>
              <a:rPr lang="pl-PL" dirty="0" err="1" smtClean="0"/>
              <a:t>tempor</a:t>
            </a:r>
            <a:r>
              <a:rPr lang="pl-PL" dirty="0" smtClean="0"/>
              <a:t> </a:t>
            </a:r>
            <a:r>
              <a:rPr lang="pl-PL" dirty="0" err="1" smtClean="0"/>
              <a:t>irure</a:t>
            </a:r>
            <a:r>
              <a:rPr lang="pl-PL" dirty="0" smtClean="0"/>
              <a:t> </a:t>
            </a:r>
            <a:r>
              <a:rPr lang="pl-PL" dirty="0" err="1" smtClean="0"/>
              <a:t>consectetur</a:t>
            </a:r>
            <a:r>
              <a:rPr lang="pl-PL" dirty="0" smtClean="0"/>
              <a:t> </a:t>
            </a:r>
            <a:r>
              <a:rPr lang="pl-PL" dirty="0" err="1" smtClean="0"/>
              <a:t>aliquip</a:t>
            </a:r>
            <a:r>
              <a:rPr lang="pl-PL" dirty="0" smtClean="0"/>
              <a:t> </a:t>
            </a:r>
            <a:r>
              <a:rPr lang="pl-PL" dirty="0" err="1" smtClean="0"/>
              <a:t>dolor</a:t>
            </a:r>
            <a:endParaRPr lang="pl-PL" dirty="0" smtClean="0"/>
          </a:p>
          <a:p>
            <a:pPr lvl="0"/>
            <a:endParaRPr lang="pl-PL" dirty="0" smtClean="0"/>
          </a:p>
          <a:p>
            <a:pPr lvl="0"/>
            <a:r>
              <a:rPr lang="pl-PL" dirty="0" smtClean="0"/>
              <a:t>L</a:t>
            </a:r>
            <a:r>
              <a:rPr lang="en-GB" dirty="0" err="1" smtClean="0"/>
              <a:t>orem</a:t>
            </a:r>
            <a:r>
              <a:rPr lang="en-GB" dirty="0" smtClean="0"/>
              <a:t> ipsum </a:t>
            </a:r>
            <a:r>
              <a:rPr lang="en-GB" dirty="0" err="1" smtClean="0"/>
              <a:t>dolor</a:t>
            </a:r>
            <a:r>
              <a:rPr lang="en-GB" dirty="0" smtClean="0"/>
              <a:t> sit </a:t>
            </a:r>
            <a:r>
              <a:rPr lang="en-GB" dirty="0" err="1" smtClean="0"/>
              <a:t>amet</a:t>
            </a:r>
            <a:r>
              <a:rPr lang="pl-PL" dirty="0" smtClean="0"/>
              <a:t> </a:t>
            </a:r>
            <a:r>
              <a:rPr lang="pl-PL" dirty="0" err="1" smtClean="0"/>
              <a:t>consectetur</a:t>
            </a:r>
            <a:r>
              <a:rPr lang="pl-PL" dirty="0" smtClean="0"/>
              <a:t> </a:t>
            </a:r>
            <a:r>
              <a:rPr lang="pl-PL" dirty="0" err="1" smtClean="0"/>
              <a:t>sed</a:t>
            </a:r>
            <a:r>
              <a:rPr lang="pl-PL" dirty="0" smtClean="0"/>
              <a:t> </a:t>
            </a:r>
            <a:r>
              <a:rPr lang="pl-PL" dirty="0" err="1" smtClean="0"/>
              <a:t>irure</a:t>
            </a:r>
            <a:r>
              <a:rPr lang="pl-PL" dirty="0" smtClean="0"/>
              <a:t> </a:t>
            </a:r>
            <a:r>
              <a:rPr lang="pl-PL" dirty="0" err="1" smtClean="0"/>
              <a:t>aute</a:t>
            </a:r>
            <a:endParaRPr lang="pl-PL" dirty="0" smtClean="0"/>
          </a:p>
          <a:p>
            <a:pPr lvl="0"/>
            <a:r>
              <a:rPr lang="pl-PL" dirty="0" err="1" smtClean="0"/>
              <a:t>Magna</a:t>
            </a:r>
            <a:r>
              <a:rPr lang="pl-PL" dirty="0" smtClean="0"/>
              <a:t> </a:t>
            </a:r>
            <a:r>
              <a:rPr lang="pl-PL" dirty="0" err="1" smtClean="0"/>
              <a:t>aliqua</a:t>
            </a:r>
            <a:r>
              <a:rPr lang="pl-PL" dirty="0" smtClean="0"/>
              <a:t> ad </a:t>
            </a:r>
            <a:r>
              <a:rPr lang="pl-PL" dirty="0" err="1" smtClean="0"/>
              <a:t>veniam</a:t>
            </a:r>
            <a:r>
              <a:rPr lang="pl-PL" dirty="0" smtClean="0"/>
              <a:t> </a:t>
            </a:r>
            <a:r>
              <a:rPr lang="pl-PL" dirty="0" err="1" smtClean="0"/>
              <a:t>quis</a:t>
            </a:r>
            <a:r>
              <a:rPr lang="pl-PL" dirty="0" smtClean="0"/>
              <a:t> </a:t>
            </a:r>
            <a:r>
              <a:rPr lang="pl-PL" dirty="0" err="1" smtClean="0"/>
              <a:t>ipsum</a:t>
            </a:r>
            <a:r>
              <a:rPr lang="pl-PL" dirty="0" smtClean="0"/>
              <a:t> </a:t>
            </a:r>
            <a:r>
              <a:rPr lang="pl-PL" dirty="0" err="1" smtClean="0"/>
              <a:t>aliqua</a:t>
            </a:r>
            <a:endParaRPr lang="pl-PL" dirty="0" smtClean="0"/>
          </a:p>
          <a:p>
            <a:pPr lvl="0"/>
            <a:r>
              <a:rPr lang="pl-PL" dirty="0" err="1" smtClean="0"/>
              <a:t>Ut</a:t>
            </a:r>
            <a:r>
              <a:rPr lang="pl-PL" dirty="0" smtClean="0"/>
              <a:t> </a:t>
            </a:r>
            <a:r>
              <a:rPr lang="pl-PL" dirty="0" err="1" smtClean="0"/>
              <a:t>enim</a:t>
            </a:r>
            <a:r>
              <a:rPr lang="pl-PL" dirty="0" smtClean="0"/>
              <a:t> ad </a:t>
            </a:r>
            <a:r>
              <a:rPr lang="pl-PL" dirty="0" err="1" smtClean="0"/>
              <a:t>miniam</a:t>
            </a:r>
            <a:r>
              <a:rPr lang="pl-PL" dirty="0" smtClean="0"/>
              <a:t> </a:t>
            </a:r>
            <a:r>
              <a:rPr lang="pl-PL" dirty="0" err="1" smtClean="0"/>
              <a:t>veniam</a:t>
            </a:r>
            <a:r>
              <a:rPr lang="pl-PL" dirty="0" smtClean="0"/>
              <a:t> </a:t>
            </a:r>
            <a:r>
              <a:rPr lang="pl-PL" dirty="0" err="1" smtClean="0"/>
              <a:t>quis</a:t>
            </a:r>
            <a:endParaRPr lang="pl-PL" dirty="0" smtClean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086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Dodaj tytuł i tekst w punktorach - 2 rodza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5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97800" y="1314000"/>
            <a:ext cx="9122100" cy="4816800"/>
          </a:xfrm>
          <a:prstGeom prst="rect">
            <a:avLst/>
          </a:prstGeom>
        </p:spPr>
        <p:txBody>
          <a:bodyPr tIns="108000" anchor="t" anchorCtr="0"/>
          <a:lstStyle>
            <a:lvl1pPr marL="269875" indent="-269875" algn="l">
              <a:lnSpc>
                <a:spcPct val="90000"/>
              </a:lnSpc>
              <a:buClr>
                <a:srgbClr val="00D7B9"/>
              </a:buClr>
              <a:buFont typeface="Wingdings" panose="05000000000000000000" pitchFamily="2" charset="2"/>
              <a:buChar char="§"/>
              <a:defRPr sz="2000" b="1" baseline="0">
                <a:latin typeface="Lato" panose="020F0502020204030203" pitchFamily="34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1600" marR="0" indent="-284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r>
              <a:rPr lang="pl-PL" sz="1800" dirty="0" smtClean="0"/>
              <a:t>LOREM IPSUM : 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</a:t>
            </a:r>
            <a:endParaRPr lang="pl-PL" dirty="0" smtClean="0"/>
          </a:p>
          <a:p>
            <a:pPr lvl="1"/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pl-PL" dirty="0" smtClean="0"/>
              <a:t>.</a:t>
            </a:r>
          </a:p>
          <a:p>
            <a:pPr lvl="1"/>
            <a:r>
              <a:rPr lang="pl-PL" dirty="0" smtClean="0"/>
              <a:t>Q</a:t>
            </a:r>
            <a:r>
              <a:rPr lang="en-GB" dirty="0" err="1" smtClean="0"/>
              <a:t>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pl-PL" dirty="0" smtClean="0"/>
              <a:t>.</a:t>
            </a:r>
          </a:p>
          <a:p>
            <a:r>
              <a:rPr lang="pl-PL" sz="1800" dirty="0" smtClean="0"/>
              <a:t>LOREM IPSUM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</a:t>
            </a:r>
            <a:endParaRPr lang="pl-PL" dirty="0" smtClean="0"/>
          </a:p>
          <a:p>
            <a:pPr lvl="1"/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pl-PL" dirty="0" smtClean="0"/>
              <a:t>.</a:t>
            </a:r>
          </a:p>
          <a:p>
            <a:pPr lvl="1"/>
            <a:r>
              <a:rPr lang="pl-PL" dirty="0" smtClean="0"/>
              <a:t>Q</a:t>
            </a:r>
            <a:r>
              <a:rPr lang="en-GB" dirty="0" err="1" smtClean="0"/>
              <a:t>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pl-PL" dirty="0" smtClean="0"/>
              <a:t>.</a:t>
            </a:r>
          </a:p>
          <a:p>
            <a:r>
              <a:rPr lang="pl-PL" sz="1800" dirty="0" smtClean="0"/>
              <a:t>LOREM IPSUM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</a:t>
            </a:r>
            <a:endParaRPr lang="pl-PL" dirty="0" smtClean="0"/>
          </a:p>
          <a:p>
            <a:pPr lvl="1"/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pl-PL" dirty="0" smtClean="0"/>
              <a:t>.</a:t>
            </a:r>
          </a:p>
          <a:p>
            <a:pPr lvl="1"/>
            <a:r>
              <a:rPr lang="pl-PL" dirty="0" smtClean="0"/>
              <a:t>Q</a:t>
            </a:r>
            <a:r>
              <a:rPr lang="en-GB" dirty="0" err="1" smtClean="0"/>
              <a:t>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pl-PL" dirty="0" smtClean="0"/>
              <a:t>.</a:t>
            </a:r>
          </a:p>
          <a:p>
            <a:r>
              <a:rPr lang="pl-PL" sz="1800" dirty="0" smtClean="0"/>
              <a:t>LOREM IPSUM :</a:t>
            </a:r>
          </a:p>
          <a:p>
            <a:pPr lvl="1"/>
            <a:r>
              <a:rPr lang="pl-PL" dirty="0" smtClean="0"/>
              <a:t>L</a:t>
            </a:r>
            <a:r>
              <a:rPr lang="en-GB" dirty="0" err="1" smtClean="0"/>
              <a:t>abore</a:t>
            </a:r>
            <a:r>
              <a:rPr lang="en-GB" dirty="0" smtClean="0"/>
              <a:t> et </a:t>
            </a:r>
            <a:r>
              <a:rPr lang="en-GB" dirty="0" err="1" smtClean="0"/>
              <a:t>dolore</a:t>
            </a:r>
            <a:r>
              <a:rPr lang="en-GB" dirty="0" smtClean="0"/>
              <a:t> magna </a:t>
            </a:r>
            <a:r>
              <a:rPr lang="en-GB" dirty="0" err="1" smtClean="0"/>
              <a:t>aliqua</a:t>
            </a:r>
            <a:r>
              <a:rPr lang="en-GB" dirty="0" smtClean="0"/>
              <a:t>.</a:t>
            </a:r>
            <a:endParaRPr lang="pl-PL" dirty="0" smtClean="0"/>
          </a:p>
          <a:p>
            <a:pPr lvl="1"/>
            <a:r>
              <a:rPr lang="en-GB" dirty="0" err="1" smtClean="0"/>
              <a:t>Ut</a:t>
            </a:r>
            <a:r>
              <a:rPr lang="en-GB" dirty="0" smtClean="0"/>
              <a:t> </a:t>
            </a:r>
            <a:r>
              <a:rPr lang="en-GB" dirty="0" err="1" smtClean="0"/>
              <a:t>enim</a:t>
            </a:r>
            <a:r>
              <a:rPr lang="en-GB" dirty="0" smtClean="0"/>
              <a:t> ad minim </a:t>
            </a:r>
            <a:r>
              <a:rPr lang="en-GB" dirty="0" err="1" smtClean="0"/>
              <a:t>veniam</a:t>
            </a:r>
            <a:r>
              <a:rPr lang="pl-PL" dirty="0" smtClean="0"/>
              <a:t>.</a:t>
            </a:r>
          </a:p>
          <a:p>
            <a:pPr lvl="1"/>
            <a:r>
              <a:rPr lang="pl-PL" dirty="0" smtClean="0"/>
              <a:t>Q</a:t>
            </a:r>
            <a:r>
              <a:rPr lang="en-GB" dirty="0" err="1" smtClean="0"/>
              <a:t>uis</a:t>
            </a:r>
            <a:r>
              <a:rPr lang="en-GB" dirty="0" smtClean="0"/>
              <a:t> </a:t>
            </a:r>
            <a:r>
              <a:rPr lang="en-GB" dirty="0" err="1" smtClean="0"/>
              <a:t>nostrud</a:t>
            </a:r>
            <a:r>
              <a:rPr lang="pl-PL" dirty="0" smtClean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91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odaj tytuł i tekst w punktorach - 2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09501" y="1304925"/>
            <a:ext cx="4414705" cy="482758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/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800" b="1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IPSUM</a:t>
            </a:r>
            <a:r>
              <a:rPr lang="pl-PL" sz="1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consectetus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pl-PL" sz="1600" b="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miniam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venima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nostrud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veniam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aute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irure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repregenderit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pl-PL" sz="1600" b="0" baseline="0" dirty="0" smtClean="0">
              <a:solidFill>
                <a:srgbClr val="00D7B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Nemo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ipsam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aspernatur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fugit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consequatur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autem vel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iure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reprehenderit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in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nihil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illum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Neque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quisquam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ratione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8503" y="1304925"/>
            <a:ext cx="4414705" cy="482758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800" b="1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IPSUM</a:t>
            </a:r>
            <a:r>
              <a:rPr lang="pl-PL" sz="1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consectetus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pl-PL" sz="1600" b="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miniam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venima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nostrud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veniam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aute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irure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pl-PL" sz="1600" b="0" baseline="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repregenderit</a:t>
            </a:r>
            <a:r>
              <a:rPr lang="pl-PL" sz="1600" b="0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pl-PL" sz="1600" b="0" baseline="0" dirty="0" smtClean="0">
              <a:solidFill>
                <a:srgbClr val="00D7B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Nemo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ipsam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aspernatur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fugit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consequatur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autem vel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iure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reprehenderit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in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nihil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illum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Neque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quisquam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eos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ratione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046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81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822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  <p15:guide id="14" orient="horz" pos="22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20" y="4927601"/>
            <a:ext cx="8685543" cy="1428752"/>
          </a:xfrm>
        </p:spPr>
        <p:txBody>
          <a:bodyPr>
            <a:normAutofit/>
          </a:bodyPr>
          <a:lstStyle>
            <a:lvl1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1pPr>
            <a:lvl2pPr marL="6858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3pPr>
            <a:lvl4pPr marL="16002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4pPr>
            <a:lvl5pPr marL="20574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1463" y="1781175"/>
            <a:ext cx="4210050" cy="4351338"/>
          </a:xfrm>
        </p:spPr>
        <p:txBody>
          <a:bodyPr>
            <a:normAutofit/>
          </a:bodyPr>
          <a:lstStyle>
            <a:lvl1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1pPr>
            <a:lvl2pPr marL="6858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3pPr>
            <a:lvl4pPr marL="16002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4pPr>
            <a:lvl5pPr marL="2057400" indent="-228600">
              <a:buClr>
                <a:srgbClr val="00D7B9"/>
              </a:buClr>
              <a:buFont typeface="Wingdings" panose="05000000000000000000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F370-CC4A-4C1C-B9F6-A2746447CA5B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51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Dodaj tytuł i tekst w punktorach - 2 kolumny i komentarz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109502" y="4570413"/>
            <a:ext cx="4412985" cy="1560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pPr marL="123825" lvl="0" indent="-123825"/>
            <a:r>
              <a:rPr lang="pl-PL" sz="1400" dirty="0" smtClean="0">
                <a:solidFill>
                  <a:srgbClr val="00D7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Nemo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ipsam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voluptas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aspernatur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fugit,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consequuntur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dolores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eos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ratione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nesciunt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/>
              <a:t>Quis</a:t>
            </a:r>
            <a:r>
              <a:rPr lang="en-GB" sz="1400" dirty="0" smtClean="0"/>
              <a:t> </a:t>
            </a:r>
            <a:r>
              <a:rPr lang="en-GB" sz="1400" dirty="0" err="1" smtClean="0"/>
              <a:t>autem</a:t>
            </a:r>
            <a:r>
              <a:rPr lang="en-GB" sz="1400" dirty="0" smtClean="0"/>
              <a:t> </a:t>
            </a:r>
            <a:r>
              <a:rPr lang="en-GB" sz="1400" dirty="0" err="1" smtClean="0"/>
              <a:t>vel</a:t>
            </a:r>
            <a:r>
              <a:rPr lang="en-GB" sz="1400" dirty="0" smtClean="0"/>
              <a:t> </a:t>
            </a:r>
            <a:r>
              <a:rPr lang="en-GB" sz="1400" dirty="0" err="1" smtClean="0"/>
              <a:t>eum</a:t>
            </a:r>
            <a:r>
              <a:rPr lang="en-GB" sz="1400" dirty="0" smtClean="0"/>
              <a:t> </a:t>
            </a:r>
            <a:r>
              <a:rPr lang="en-GB" sz="1400" dirty="0" err="1" smtClean="0"/>
              <a:t>iure</a:t>
            </a:r>
            <a:r>
              <a:rPr lang="en-GB" sz="1400" dirty="0" smtClean="0"/>
              <a:t> </a:t>
            </a:r>
            <a:r>
              <a:rPr lang="en-GB" sz="1400" dirty="0" err="1" smtClean="0"/>
              <a:t>reprehenderit</a:t>
            </a:r>
            <a:r>
              <a:rPr lang="en-GB" sz="1400" dirty="0" smtClean="0"/>
              <a:t> qui in </a:t>
            </a:r>
            <a:r>
              <a:rPr lang="en-GB" sz="1400" dirty="0" err="1" smtClean="0"/>
              <a:t>ea</a:t>
            </a:r>
            <a:r>
              <a:rPr lang="en-GB" sz="1400" dirty="0" smtClean="0"/>
              <a:t> </a:t>
            </a:r>
            <a:r>
              <a:rPr lang="en-GB" sz="1400" dirty="0" err="1" smtClean="0"/>
              <a:t>voluptate</a:t>
            </a:r>
            <a:r>
              <a:rPr lang="en-GB" sz="1400" dirty="0" smtClean="0"/>
              <a:t> </a:t>
            </a:r>
            <a:r>
              <a:rPr lang="en-GB" sz="1400" dirty="0" err="1" smtClean="0"/>
              <a:t>velit</a:t>
            </a:r>
            <a:r>
              <a:rPr lang="pl-PL" sz="1400" dirty="0" smtClean="0"/>
              <a:t>.</a:t>
            </a:r>
            <a:endParaRPr lang="en-GB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5" y="4564063"/>
            <a:ext cx="4412985" cy="1560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pPr marL="123825" lvl="0" indent="-123825"/>
            <a:r>
              <a:rPr lang="pl-PL" sz="1400" dirty="0" smtClean="0">
                <a:solidFill>
                  <a:srgbClr val="00D7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Nemo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ipsam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voluptas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aspernatur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fugit,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quia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consequuntur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dolores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eos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ratione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nesciunt</a:t>
            </a:r>
            <a:r>
              <a:rPr lang="en-GB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pl-PL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/>
              <a:t>Quis</a:t>
            </a:r>
            <a:r>
              <a:rPr lang="en-GB" sz="1400" dirty="0" smtClean="0"/>
              <a:t> </a:t>
            </a:r>
            <a:r>
              <a:rPr lang="en-GB" sz="1400" dirty="0" err="1" smtClean="0"/>
              <a:t>autem</a:t>
            </a:r>
            <a:r>
              <a:rPr lang="en-GB" sz="1400" dirty="0" smtClean="0"/>
              <a:t> </a:t>
            </a:r>
            <a:r>
              <a:rPr lang="en-GB" sz="1400" dirty="0" err="1" smtClean="0"/>
              <a:t>vel</a:t>
            </a:r>
            <a:r>
              <a:rPr lang="en-GB" sz="1400" dirty="0" smtClean="0"/>
              <a:t> </a:t>
            </a:r>
            <a:r>
              <a:rPr lang="en-GB" sz="1400" dirty="0" err="1" smtClean="0"/>
              <a:t>eum</a:t>
            </a:r>
            <a:r>
              <a:rPr lang="en-GB" sz="1400" dirty="0" smtClean="0"/>
              <a:t> </a:t>
            </a:r>
            <a:r>
              <a:rPr lang="en-GB" sz="1400" dirty="0" err="1" smtClean="0"/>
              <a:t>iure</a:t>
            </a:r>
            <a:r>
              <a:rPr lang="en-GB" sz="1400" dirty="0" smtClean="0"/>
              <a:t> </a:t>
            </a:r>
            <a:r>
              <a:rPr lang="en-GB" sz="1400" dirty="0" err="1" smtClean="0"/>
              <a:t>reprehenderit</a:t>
            </a:r>
            <a:r>
              <a:rPr lang="en-GB" sz="1400" dirty="0" smtClean="0"/>
              <a:t> qui in </a:t>
            </a:r>
            <a:r>
              <a:rPr lang="en-GB" sz="1400" dirty="0" err="1" smtClean="0"/>
              <a:t>ea</a:t>
            </a:r>
            <a:r>
              <a:rPr lang="en-GB" sz="1400" dirty="0" smtClean="0"/>
              <a:t> </a:t>
            </a:r>
            <a:r>
              <a:rPr lang="en-GB" sz="1400" dirty="0" err="1" smtClean="0"/>
              <a:t>voluptate</a:t>
            </a:r>
            <a:r>
              <a:rPr lang="en-GB" sz="1400" dirty="0" smtClean="0"/>
              <a:t> </a:t>
            </a:r>
            <a:r>
              <a:rPr lang="en-GB" sz="1400" dirty="0" err="1" smtClean="0"/>
              <a:t>velit</a:t>
            </a:r>
            <a:r>
              <a:rPr lang="pl-PL" sz="1400" dirty="0" smtClean="0"/>
              <a:t>.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5109502" y="1304926"/>
            <a:ext cx="4412985" cy="2663825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7B9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00D7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VOLUPTATEM</a:t>
            </a:r>
            <a:r>
              <a:rPr lang="pl-PL" sz="18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(VELIT ESSE FUGIT SED QUIA)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NEMO ENIM IPSAM QUIA SIT ODIT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(AUT FUGIT SED QUIA CONSEQUAT)*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FUGIAT QUO VOLUPTAS NULLA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(PARIATURMAGNAM ALIQUAM)</a:t>
            </a:r>
            <a:endParaRPr lang="pl-PL" sz="1400" b="0" baseline="0" dirty="0" smtClean="0">
              <a:solidFill>
                <a:srgbClr val="00D7B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MINIAM VENIMA QUIS NOSTRUD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(PARIATUR MAGNAM ALIQUAM)</a:t>
            </a:r>
            <a:endParaRPr lang="en-GB" dirty="0"/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386954" y="1304926"/>
            <a:ext cx="4412985" cy="2663825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7B9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00D7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800" b="1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VOLUPTATEM</a:t>
            </a:r>
            <a:r>
              <a:rPr lang="pl-PL" sz="18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(VELIT ESSE FUGIT SED QUIA)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NEMO ENIM IPSAM QUIA SIT ODIT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(AUT FUGIT SED QUIA CONSEQUAT)*</a:t>
            </a: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FUGIAT QUO VOLUPTAS NULLA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(PARIATURMAGNAM ALIQUAM)</a:t>
            </a:r>
            <a:endParaRPr lang="pl-PL" sz="1400" b="0" baseline="0" dirty="0" smtClean="0">
              <a:solidFill>
                <a:srgbClr val="00D7B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sz="1600" b="1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MINIAM VENIMA QUIS NOSTRUD </a:t>
            </a:r>
            <a:r>
              <a:rPr lang="pl-PL" sz="14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(PARIATUR MAGNAM ALIQUAM)</a:t>
            </a:r>
            <a:endParaRPr lang="en-GB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443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81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875">
          <p15:clr>
            <a:srgbClr val="FBAE40"/>
          </p15:clr>
        </p15:guide>
        <p15:guide id="12" orient="horz" pos="614">
          <p15:clr>
            <a:srgbClr val="FBAE40"/>
          </p15:clr>
        </p15:guide>
        <p15:guide id="13" orient="horz" pos="2500">
          <p15:clr>
            <a:srgbClr val="FBAE40"/>
          </p15:clr>
        </p15:guide>
        <p15:guide id="14" orient="horz" pos="2260">
          <p15:clr>
            <a:srgbClr val="FBAE40"/>
          </p15:clr>
        </p15:guide>
        <p15:guide id="15" orient="horz" pos="958">
          <p15:clr>
            <a:srgbClr val="FBAE40"/>
          </p15:clr>
        </p15:guide>
        <p15:guide id="16" orient="horz" pos="2160">
          <p15:clr>
            <a:srgbClr val="FBAE40"/>
          </p15:clr>
        </p15:guide>
        <p15:guide id="17" orient="horz" pos="82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Dodaj tytuł i zdjęcie oraz tekst w punktatora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6" name="Symbol zastępczy obrazu 3"/>
          <p:cNvSpPr>
            <a:spLocks noGrp="1"/>
          </p:cNvSpPr>
          <p:nvPr>
            <p:ph type="pic" sz="quarter" idx="13" hasCustomPrompt="1"/>
          </p:nvPr>
        </p:nvSpPr>
        <p:spPr>
          <a:xfrm>
            <a:off x="388673" y="1233489"/>
            <a:ext cx="9128654" cy="2354262"/>
          </a:xfrm>
          <a:prstGeom prst="rect">
            <a:avLst/>
          </a:prstGeom>
        </p:spPr>
        <p:txBody>
          <a:bodyPr tIns="46800" bIns="864000" anchor="ctr"/>
          <a:lstStyle>
            <a:lvl1pPr marL="0" indent="0" algn="ctr">
              <a:buFontTx/>
              <a:buNone/>
              <a:defRPr baseline="0">
                <a:latin typeface="Lato Black" panose="020F0A02020204030203" pitchFamily="34" charset="-18"/>
              </a:defRPr>
            </a:lvl1pPr>
          </a:lstStyle>
          <a:p>
            <a:r>
              <a:rPr lang="pl-PL" dirty="0" smtClean="0"/>
              <a:t>KLIKNIJ ABY DODAĆ ZDJĘCIE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88504" y="3746500"/>
            <a:ext cx="9135703" cy="238283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7B9"/>
              </a:buClr>
              <a:buSzTx/>
              <a:buFont typeface="Arial" panose="020B0604020202020204" pitchFamily="34" charset="0"/>
              <a:buNone/>
              <a:tabLst/>
              <a:def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ln>
                  <a:noFill/>
                </a:ln>
              </a:defRPr>
            </a:lvl2pPr>
            <a:lvl3pPr>
              <a:defRPr>
                <a:ln>
                  <a:noFill/>
                </a:ln>
              </a:defRPr>
            </a:lvl3pPr>
            <a:lvl4pPr>
              <a:defRPr>
                <a:ln>
                  <a:noFill/>
                </a:ln>
              </a:defRPr>
            </a:lvl4pPr>
            <a:lvl5pPr marL="285750" indent="-285750">
              <a:buClr>
                <a:srgbClr val="00D7B9"/>
              </a:buClr>
              <a:buFont typeface="Wingdings" panose="05000000000000000000" pitchFamily="2" charset="2"/>
              <a:buChar char="§"/>
              <a:defRPr lang="en-GB" dirty="0"/>
            </a:lvl5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800" b="1" baseline="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IPSUM</a:t>
            </a:r>
            <a:r>
              <a:rPr lang="pl-PL" sz="1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consectetus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</a:p>
          <a:p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Consectetus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endParaRPr lang="pl-PL" sz="1600" b="0" baseline="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pariatur</a:t>
            </a:r>
            <a:endParaRPr lang="pl-PL" sz="1600" b="0" baseline="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baseline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pl-PL" sz="1600" b="0" baseline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autem</a:t>
            </a:r>
          </a:p>
          <a:p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Commodi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magnam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quaerat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voluptatem</a:t>
            </a:r>
            <a:endParaRPr lang="pl-PL" sz="1600" b="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esse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nihil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illum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eum</a:t>
            </a:r>
            <a:r>
              <a:rPr lang="pl-PL" sz="1600" b="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600" b="0" dirty="0" err="1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fugiat</a:t>
            </a:r>
            <a:endParaRPr lang="pl-PL" sz="1600" b="0" dirty="0" smtClean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105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1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  <p15:guide id="14" orient="horz" pos="2260">
          <p15:clr>
            <a:srgbClr val="FBAE40"/>
          </p15:clr>
        </p15:guide>
        <p15:guide id="15" orient="horz" pos="23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Dodaj tytuł i zdję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6" name="Symbol zastępczy obrazu 3"/>
          <p:cNvSpPr>
            <a:spLocks noGrp="1"/>
          </p:cNvSpPr>
          <p:nvPr>
            <p:ph type="pic" sz="quarter" idx="13" hasCustomPrompt="1"/>
          </p:nvPr>
        </p:nvSpPr>
        <p:spPr>
          <a:xfrm>
            <a:off x="388673" y="1233488"/>
            <a:ext cx="9128654" cy="4895850"/>
          </a:xfrm>
          <a:prstGeom prst="rect">
            <a:avLst/>
          </a:prstGeom>
        </p:spPr>
        <p:txBody>
          <a:bodyPr tIns="46800" bIns="1440000" anchor="ctr"/>
          <a:lstStyle>
            <a:lvl1pPr marL="0" indent="0" algn="ctr">
              <a:buFontTx/>
              <a:buNone/>
              <a:defRPr baseline="0">
                <a:latin typeface="Lato Black" panose="020F0A02020204030203" pitchFamily="34" charset="-18"/>
              </a:defRPr>
            </a:lvl1pPr>
          </a:lstStyle>
          <a:p>
            <a:r>
              <a:rPr lang="pl-PL" dirty="0" smtClean="0"/>
              <a:t>KLIKNIJ ABY DODAĆ ZDJĘCIE</a:t>
            </a:r>
          </a:p>
          <a:p>
            <a:r>
              <a:rPr lang="pl-PL" dirty="0" smtClean="0"/>
              <a:t>Z MARGINESEM OD KRAWĘDZI SLAJDU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980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odaj tytuł i zdjęcie - szerok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sp>
        <p:nvSpPr>
          <p:cNvPr id="6" name="Symbol zastępczy obrazu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33488"/>
            <a:ext cx="9906000" cy="5252801"/>
          </a:xfrm>
          <a:prstGeom prst="rect">
            <a:avLst/>
          </a:prstGeom>
        </p:spPr>
        <p:txBody>
          <a:bodyPr bIns="1440000" anchor="ctr"/>
          <a:lstStyle>
            <a:lvl1pPr marL="0" indent="0" algn="ctr">
              <a:buFontTx/>
              <a:buNone/>
              <a:defRPr baseline="0">
                <a:latin typeface="Lato Black" panose="020F0A02020204030203" pitchFamily="34" charset="-18"/>
              </a:defRPr>
            </a:lvl1pPr>
          </a:lstStyle>
          <a:p>
            <a:r>
              <a:rPr lang="pl-PL" dirty="0" smtClean="0"/>
              <a:t>KLIKNIJ ABY DODAĆ ZDJĘCIE</a:t>
            </a:r>
          </a:p>
          <a:p>
            <a:r>
              <a:rPr lang="pl-PL" dirty="0" smtClean="0"/>
              <a:t> NA CAŁĄ SZEROKOŚĆ SLAJDU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437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958">
          <p15:clr>
            <a:srgbClr val="FBAE40"/>
          </p15:clr>
        </p15:guide>
        <p15:guide id="12" orient="horz" pos="614">
          <p15:clr>
            <a:srgbClr val="FBAE40"/>
          </p15:clr>
        </p15:guide>
        <p15:guide id="13" orient="horz" pos="2260">
          <p15:clr>
            <a:srgbClr val="FBAE40"/>
          </p15:clr>
        </p15:guide>
        <p15:guide id="14" orient="horz" pos="3929">
          <p15:clr>
            <a:srgbClr val="FBAE40"/>
          </p15:clr>
        </p15:guide>
        <p15:guide id="15" orient="horz" pos="77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Dodaj tytuł i wykres exc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>
          <a:xfrm>
            <a:off x="390000" y="1233488"/>
            <a:ext cx="9129900" cy="4896000"/>
          </a:xfrm>
          <a:prstGeom prst="rect">
            <a:avLst/>
          </a:prstGeom>
          <a:ln>
            <a:noFill/>
          </a:ln>
        </p:spPr>
        <p:txBody>
          <a:bodyPr bIns="864000" anchor="ctr"/>
          <a:lstStyle>
            <a:lvl1pPr marL="0" indent="0" algn="ctr">
              <a:buNone/>
              <a:defRPr b="1"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 ABY WYKRES EXCEL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222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1094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  <p15:guide id="14" orient="horz" pos="2260">
          <p15:clr>
            <a:srgbClr val="FBAE40"/>
          </p15:clr>
        </p15:guide>
        <p15:guide id="15" orient="horz" pos="77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Dodaj tytuł i tabelę exc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 hasCustomPrompt="1"/>
          </p:nvPr>
        </p:nvSpPr>
        <p:spPr>
          <a:xfrm>
            <a:off x="388673" y="1233488"/>
            <a:ext cx="9129900" cy="4896000"/>
          </a:xfrm>
          <a:prstGeom prst="rect">
            <a:avLst/>
          </a:prstGeom>
        </p:spPr>
        <p:txBody>
          <a:bodyPr bIns="864000" anchor="ctr"/>
          <a:lstStyle>
            <a:lvl1pPr marL="0" indent="0" algn="ctr">
              <a:buNone/>
              <a:defRPr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 ABY DODAĆ TABELĘ EXCEL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607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1094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  <p15:guide id="14" orient="horz" pos="2260">
          <p15:clr>
            <a:srgbClr val="FBAE40"/>
          </p15:clr>
        </p15:guide>
        <p15:guide id="15" orient="horz" pos="77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 Dodaj tytuł i grafikę SMART 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0" hasCustomPrompt="1"/>
          </p:nvPr>
        </p:nvSpPr>
        <p:spPr>
          <a:xfrm>
            <a:off x="388673" y="1233488"/>
            <a:ext cx="9129900" cy="4896000"/>
          </a:xfrm>
          <a:prstGeom prst="rect">
            <a:avLst/>
          </a:prstGeom>
        </p:spPr>
        <p:txBody>
          <a:bodyPr bIns="1440000" anchor="ctr"/>
          <a:lstStyle>
            <a:lvl1pPr marL="0" indent="0" algn="ctr">
              <a:buNone/>
              <a:defRPr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 ABY DODAĆ GRAFIKĘ</a:t>
            </a:r>
          </a:p>
          <a:p>
            <a:r>
              <a:rPr lang="pl-PL" dirty="0" smtClean="0"/>
              <a:t>SMART ART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005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1094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  <p15:guide id="14" orient="horz" pos="2260">
          <p15:clr>
            <a:srgbClr val="FBAE40"/>
          </p15:clr>
        </p15:guide>
        <p15:guide id="15" orient="horz" pos="77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 Dodaj tytuł i multime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>
              <a:lnSpc>
                <a:spcPts val="2400"/>
              </a:lnSpc>
              <a:spcBef>
                <a:spcPts val="1000"/>
              </a:spcBef>
              <a:defRPr sz="2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 hasCustomPrompt="1"/>
          </p:nvPr>
        </p:nvSpPr>
        <p:spPr>
          <a:xfrm>
            <a:off x="388673" y="1233488"/>
            <a:ext cx="9129900" cy="4896000"/>
          </a:xfrm>
          <a:prstGeom prst="rect">
            <a:avLst/>
          </a:prstGeom>
        </p:spPr>
        <p:txBody>
          <a:bodyPr bIns="1440000" anchor="ctr"/>
          <a:lstStyle>
            <a:lvl1pPr marL="0" indent="0" algn="ctr">
              <a:buNone/>
              <a:defRPr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 ABY DODAĆ MULTIMEDIA </a:t>
            </a:r>
          </a:p>
          <a:p>
            <a:r>
              <a:rPr lang="pl-PL" dirty="0" smtClean="0"/>
              <a:t>MUZYKA / FILM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38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71">
          <p15:clr>
            <a:srgbClr val="FBAE40"/>
          </p15:clr>
        </p15:guide>
        <p15:guide id="3" pos="225">
          <p15:clr>
            <a:srgbClr val="FBAE40"/>
          </p15:clr>
        </p15:guide>
        <p15:guide id="4" pos="5537">
          <p15:clr>
            <a:srgbClr val="FBAE40"/>
          </p15:clr>
        </p15:guide>
        <p15:guide id="5" pos="2789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22">
          <p15:clr>
            <a:srgbClr val="FBAE40"/>
          </p15:clr>
        </p15:guide>
        <p15:guide id="8" orient="horz" pos="3863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4091">
          <p15:clr>
            <a:srgbClr val="FBAE40"/>
          </p15:clr>
        </p15:guide>
        <p15:guide id="11" orient="horz" pos="1094">
          <p15:clr>
            <a:srgbClr val="FBAE40"/>
          </p15:clr>
        </p15:guide>
        <p15:guide id="12" orient="horz" pos="958">
          <p15:clr>
            <a:srgbClr val="FBAE40"/>
          </p15:clr>
        </p15:guide>
        <p15:guide id="13" orient="horz" pos="614">
          <p15:clr>
            <a:srgbClr val="FBAE40"/>
          </p15:clr>
        </p15:guide>
        <p15:guide id="14" orient="horz" pos="2260">
          <p15:clr>
            <a:srgbClr val="FBAE40"/>
          </p15:clr>
        </p15:guide>
        <p15:guide id="15" orient="horz" pos="77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 Slajd końcowy - dodaj podziękowan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524407" y="6136569"/>
            <a:ext cx="381593" cy="35789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fld id="{11135101-D355-41F6-BE17-0D2044BF3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00797" y="2739375"/>
            <a:ext cx="4900968" cy="1028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aseline="-25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00798" y="3099694"/>
            <a:ext cx="4900968" cy="307777"/>
          </a:xfrm>
          <a:prstGeom prst="rect">
            <a:avLst/>
          </a:prstGeom>
        </p:spPr>
        <p:txBody>
          <a:bodyPr lIns="0" tIns="270000" rIns="0" bIns="0" anchor="ctr">
            <a:noAutofit/>
          </a:bodyPr>
          <a:lstStyle>
            <a:lvl1pPr algn="r" defTabSz="914400" rtl="0" eaLnBrk="1" latinLnBrk="0" hangingPunct="1">
              <a:lnSpc>
                <a:spcPts val="2400"/>
              </a:lnSpc>
              <a:spcBef>
                <a:spcPts val="1000"/>
              </a:spcBef>
              <a:buNone/>
              <a:defRPr sz="2200" kern="1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pl-PL" sz="4400" spc="250" dirty="0" smtClean="0">
                <a:solidFill>
                  <a:prstClr val="white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DZIĘKUJĘ</a:t>
            </a:r>
            <a:endParaRPr lang="pl-PL" sz="4400" spc="250" dirty="0">
              <a:solidFill>
                <a:prstClr val="white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37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091">
          <p15:clr>
            <a:srgbClr val="FBAE40"/>
          </p15:clr>
        </p15:guide>
        <p15:guide id="2" pos="2880">
          <p15:clr>
            <a:srgbClr val="FBAE40"/>
          </p15:clr>
        </p15:guide>
        <p15:guide id="3" pos="226">
          <p15:clr>
            <a:srgbClr val="FBAE40"/>
          </p15:clr>
        </p15:guide>
        <p15:guide id="4" pos="5538">
          <p15:clr>
            <a:srgbClr val="FBAE40"/>
          </p15:clr>
        </p15:guide>
        <p15:guide id="5" orient="horz" pos="3864">
          <p15:clr>
            <a:srgbClr val="FBAE40"/>
          </p15:clr>
        </p15:guide>
        <p15:guide id="6" orient="horz" pos="3580">
          <p15:clr>
            <a:srgbClr val="FBAE40"/>
          </p15:clr>
        </p15:guide>
        <p15:guide id="7" pos="5760">
          <p15:clr>
            <a:srgbClr val="FBAE40"/>
          </p15:clr>
        </p15:guide>
        <p15:guide id="8" orient="horz" pos="511">
          <p15:clr>
            <a:srgbClr val="FBAE40"/>
          </p15:clr>
        </p15:guide>
        <p15:guide id="9" orient="horz">
          <p15:clr>
            <a:srgbClr val="FBAE40"/>
          </p15:clr>
        </p15:guide>
        <p15:guide id="10">
          <p15:clr>
            <a:srgbClr val="FBAE40"/>
          </p15:clr>
        </p15:guide>
        <p15:guide id="11" orient="horz" pos="1003">
          <p15:clr>
            <a:srgbClr val="FBAE40"/>
          </p15:clr>
        </p15:guide>
        <p15:guide id="12" orient="horz" pos="232">
          <p15:clr>
            <a:srgbClr val="FBAE40"/>
          </p15:clr>
        </p15:guide>
        <p15:guide id="13" orient="horz" pos="2160">
          <p15:clr>
            <a:srgbClr val="FBAE40"/>
          </p15:clr>
        </p15:guide>
        <p15:guide id="14" orient="horz" pos="3702">
          <p15:clr>
            <a:srgbClr val="FBAE40"/>
          </p15:clr>
        </p15:guide>
        <p15:guide id="15" orient="horz" pos="3990">
          <p15:clr>
            <a:srgbClr val="FBAE40"/>
          </p15:clr>
        </p15:guide>
        <p15:guide id="16" pos="55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278" y="188911"/>
            <a:ext cx="8543925" cy="1325563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3BC8-E53D-4D81-ACA7-A7660344AA7D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64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F47D-3329-4782-95DF-4FEC8CA48CBB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54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FDFDD-DA2E-42AE-AFF3-132EC96BD25D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66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49B7-A9EE-4CFB-A217-60B337720C68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84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F12-FE67-4A32-884B-FBBE1659FF9C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04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009" y="18226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3542F-0F16-4992-B3F3-07588DDDB6E0}" type="datetime1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B9531-1694-4DF4-BA50-1EB336BE0ADF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88" y="6196013"/>
            <a:ext cx="1080000" cy="697897"/>
          </a:xfrm>
          <a:prstGeom prst="rect">
            <a:avLst/>
          </a:prstGeom>
        </p:spPr>
      </p:pic>
      <p:cxnSp>
        <p:nvCxnSpPr>
          <p:cNvPr id="11" name="Łącznik prosty 10"/>
          <p:cNvCxnSpPr/>
          <p:nvPr userDrawn="1"/>
        </p:nvCxnSpPr>
        <p:spPr>
          <a:xfrm>
            <a:off x="8826500" y="6340914"/>
            <a:ext cx="6350" cy="396000"/>
          </a:xfrm>
          <a:prstGeom prst="line">
            <a:avLst/>
          </a:prstGeom>
          <a:ln w="12700">
            <a:solidFill>
              <a:srgbClr val="00D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 userDrawn="1"/>
        </p:nvCxnSpPr>
        <p:spPr>
          <a:xfrm flipV="1">
            <a:off x="638823" y="1401625"/>
            <a:ext cx="8640000" cy="5159"/>
          </a:xfrm>
          <a:prstGeom prst="line">
            <a:avLst/>
          </a:prstGeom>
          <a:ln>
            <a:solidFill>
              <a:srgbClr val="00D7B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BE74-CEDC-47B1-9E7F-EB950CC46FB8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B914-F930-4495-8284-2BE20B48F9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4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5AB7-EF38-40B0-B997-A285F8877E73}" type="datetimeFigureOut">
              <a:rPr lang="pl-PL" smtClean="0"/>
              <a:pPr/>
              <a:t>2016-01-29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03E63-81D7-48DC-A0BC-4457C8CF3A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56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5288"/>
            <a:ext cx="9906000" cy="362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4" y="359568"/>
            <a:ext cx="1288045" cy="45243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flipV="1">
            <a:off x="2523907" y="955276"/>
            <a:ext cx="7000500" cy="18000"/>
          </a:xfrm>
          <a:prstGeom prst="rect">
            <a:avLst/>
          </a:prstGeom>
          <a:solidFill>
            <a:srgbClr val="00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2089266" y="352426"/>
            <a:ext cx="7435141" cy="611851"/>
          </a:xfrm>
          <a:prstGeom prst="rect">
            <a:avLst/>
          </a:prstGeom>
        </p:spPr>
        <p:txBody>
          <a:bodyPr tIns="36000" rIns="0" bIns="126000" anchor="ctr">
            <a:noAutofit/>
          </a:bodyPr>
          <a:lstStyle>
            <a:lvl1pPr algn="r" defTabSz="914400" rtl="0" eaLnBrk="1" latinLnBrk="0" hangingPunct="1">
              <a:lnSpc>
                <a:spcPts val="2400"/>
              </a:lnSpc>
              <a:spcBef>
                <a:spcPts val="1000"/>
              </a:spcBef>
              <a:buNone/>
              <a:defRPr sz="2200" kern="1200" spc="16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200" dirty="0" smtClean="0">
                <a:solidFill>
                  <a:prstClr val="black"/>
                </a:solidFill>
              </a:rPr>
              <a:t>TYTUŁ PREZENTACJI</a:t>
            </a:r>
            <a:br>
              <a:rPr lang="pl-PL" sz="2200" dirty="0" smtClean="0">
                <a:solidFill>
                  <a:prstClr val="black"/>
                </a:solidFill>
              </a:rPr>
            </a:br>
            <a:r>
              <a:rPr lang="pl-PL" sz="2200" dirty="0" smtClean="0">
                <a:solidFill>
                  <a:prstClr val="black"/>
                </a:solidFill>
              </a:rPr>
              <a:t>DWIE LINIE</a:t>
            </a:r>
            <a:endParaRPr lang="pl-PL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Tytuł prezentacji</a:t>
            </a:r>
            <a:br>
              <a:rPr lang="pl-PL" dirty="0" smtClean="0"/>
            </a:br>
            <a:r>
              <a:rPr lang="pl-PL" dirty="0" smtClean="0"/>
              <a:t>Dwie linie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dirty="0" smtClean="0"/>
              <a:t>Autor</a:t>
            </a:r>
          </a:p>
          <a:p>
            <a:r>
              <a:rPr lang="pl-PL" dirty="0" smtClean="0"/>
              <a:t>Nazwa działu firmy</a:t>
            </a:r>
          </a:p>
          <a:p>
            <a:r>
              <a:rPr lang="pl-PL" dirty="0" smtClean="0"/>
              <a:t>Gdańsk, DD.MM.RRRR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pc="244" dirty="0" smtClean="0"/>
              <a:t>Plany otwarcia salonu w Londynie</a:t>
            </a:r>
            <a:endParaRPr lang="en-US" spc="244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4" name="Symbol zastępczy tekstu 4"/>
          <p:cNvSpPr>
            <a:spLocks noGrp="1"/>
          </p:cNvSpPr>
          <p:nvPr>
            <p:ph sz="half" idx="1"/>
          </p:nvPr>
        </p:nvSpPr>
        <p:spPr>
          <a:xfrm>
            <a:off x="655039" y="4404945"/>
            <a:ext cx="4320000" cy="1573084"/>
          </a:xfrm>
        </p:spPr>
        <p:txBody>
          <a:bodyPr anchor="t">
            <a:noAutofit/>
          </a:bodyPr>
          <a:lstStyle/>
          <a:p>
            <a:pPr marL="294084" indent="-294084">
              <a:spcBef>
                <a:spcPts val="975"/>
              </a:spcBef>
            </a:pPr>
            <a:r>
              <a:rPr lang="pl-PL" dirty="0" smtClean="0"/>
              <a:t>Wstępna umowa na 1szy </a:t>
            </a:r>
            <a:r>
              <a:rPr lang="pl-PL" dirty="0" err="1" smtClean="0"/>
              <a:t>flagship</a:t>
            </a:r>
            <a:r>
              <a:rPr lang="pl-PL" dirty="0" smtClean="0"/>
              <a:t> w Wielkiej </a:t>
            </a:r>
            <a:r>
              <a:rPr lang="pl-PL" dirty="0" err="1" smtClean="0"/>
              <a:t>Btrytanii</a:t>
            </a:r>
            <a:r>
              <a:rPr lang="pl-PL" dirty="0" smtClean="0"/>
              <a:t>, 252/258 Oxford </a:t>
            </a:r>
            <a:r>
              <a:rPr lang="pl-PL" dirty="0" err="1" smtClean="0"/>
              <a:t>Street</a:t>
            </a:r>
            <a:r>
              <a:rPr lang="pl-PL" dirty="0" smtClean="0"/>
              <a:t> London, obok </a:t>
            </a:r>
            <a:r>
              <a:rPr lang="pl-PL" dirty="0" err="1" smtClean="0"/>
              <a:t>Zara</a:t>
            </a:r>
            <a:r>
              <a:rPr lang="pl-PL" dirty="0" smtClean="0"/>
              <a:t> i H&amp;M, na miejsce obecnie działającego lokalu BHS.</a:t>
            </a:r>
          </a:p>
          <a:p>
            <a:pPr marL="294084" indent="-294084">
              <a:spcBef>
                <a:spcPts val="975"/>
              </a:spcBef>
            </a:pPr>
            <a:r>
              <a:rPr lang="pl-PL" dirty="0" smtClean="0"/>
              <a:t>Otwarcie sklepu o powierzchni 2 </a:t>
            </a:r>
            <a:r>
              <a:rPr lang="pl-PL" dirty="0"/>
              <a:t>9</a:t>
            </a:r>
            <a:r>
              <a:rPr lang="pl-PL" dirty="0" smtClean="0"/>
              <a:t>00 m2 planowane jest na 4Q16/1Q17.</a:t>
            </a:r>
          </a:p>
          <a:p>
            <a:pPr marL="294084" indent="-294084">
              <a:spcBef>
                <a:spcPts val="975"/>
              </a:spcBef>
            </a:pPr>
            <a:r>
              <a:rPr lang="pl-PL" dirty="0" smtClean="0"/>
              <a:t>Czekamy na zgodę właściciela budynku. Powinniśmy ją uzyskać 1Q16/1H16.</a:t>
            </a:r>
            <a:endParaRPr lang="pl-PL" dirty="0"/>
          </a:p>
          <a:p>
            <a:pPr marL="294084" indent="-294084">
              <a:spcBef>
                <a:spcPts val="975"/>
              </a:spcBef>
            </a:pPr>
            <a:endParaRPr lang="pl-PL" dirty="0"/>
          </a:p>
        </p:txBody>
      </p:sp>
      <p:sp>
        <p:nvSpPr>
          <p:cNvPr id="41" name="Symbol zastępczy tekstu 4"/>
          <p:cNvSpPr>
            <a:spLocks noGrp="1"/>
          </p:cNvSpPr>
          <p:nvPr>
            <p:ph sz="half" idx="1"/>
          </p:nvPr>
        </p:nvSpPr>
        <p:spPr>
          <a:xfrm>
            <a:off x="5250034" y="4404945"/>
            <a:ext cx="4120945" cy="1573084"/>
          </a:xfrm>
        </p:spPr>
        <p:txBody>
          <a:bodyPr anchor="t">
            <a:noAutofit/>
          </a:bodyPr>
          <a:lstStyle/>
          <a:p>
            <a:pPr marL="294084" indent="-294084">
              <a:spcBef>
                <a:spcPts val="975"/>
              </a:spcBef>
            </a:pPr>
            <a:r>
              <a:rPr lang="pl-PL" dirty="0" smtClean="0"/>
              <a:t>Umowa </a:t>
            </a:r>
            <a:r>
              <a:rPr lang="pl-PL" dirty="0"/>
              <a:t>na 25 lat i około 675 mln PLN. Długoletnie umowy są typowe dla rynku brytyjskiego. </a:t>
            </a:r>
            <a:endParaRPr lang="pl-PL" dirty="0" smtClean="0"/>
          </a:p>
          <a:p>
            <a:pPr marL="294084" indent="-294084">
              <a:spcBef>
                <a:spcPts val="975"/>
              </a:spcBef>
            </a:pPr>
            <a:r>
              <a:rPr lang="pl-PL" dirty="0" smtClean="0"/>
              <a:t>Szukamy </a:t>
            </a:r>
            <a:r>
              <a:rPr lang="pl-PL" dirty="0"/>
              <a:t>dalszych prestiżowych lokalizacji Paryżu, Mediolanie, Wiedniu.</a:t>
            </a:r>
          </a:p>
          <a:p>
            <a:pPr marL="294084" indent="-294084">
              <a:spcBef>
                <a:spcPts val="975"/>
              </a:spcBef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34" y="1818248"/>
            <a:ext cx="3978004" cy="22762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05" y="1821645"/>
            <a:ext cx="3960000" cy="2272875"/>
          </a:xfrm>
          <a:prstGeom prst="rect">
            <a:avLst/>
          </a:prstGeom>
          <a:ln>
            <a:solidFill>
              <a:srgbClr val="00D7B9"/>
            </a:solidFill>
          </a:ln>
        </p:spPr>
      </p:pic>
    </p:spTree>
    <p:extLst>
      <p:ext uri="{BB962C8B-B14F-4D97-AF65-F5344CB8AC3E}">
        <p14:creationId xmlns:p14="http://schemas.microsoft.com/office/powerpoint/2010/main" val="27743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UWAGĘ!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946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mchlewicka\Documents\My Documents\LPP\MARTA - KORPO\2015\Projekty dla HR\PROJEKTUJ SWOJĄ PRZYSZŁOŚĆ\Artykuł Trojmiasto.pl\Zdjęcia do publikacji Trojmiasto.pl - LPP\Zdjęcie nr. 2 - w treści artykuł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/>
          <a:stretch/>
        </p:blipFill>
        <p:spPr bwMode="auto">
          <a:xfrm>
            <a:off x="6676373" y="4113234"/>
            <a:ext cx="2592000" cy="21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6373" y="1739535"/>
            <a:ext cx="2592000" cy="208876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45" y="4113234"/>
            <a:ext cx="2592000" cy="208857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085086" y="4113234"/>
            <a:ext cx="1689521" cy="651937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1009" y="182261"/>
            <a:ext cx="7639605" cy="1325563"/>
          </a:xfrm>
        </p:spPr>
        <p:txBody>
          <a:bodyPr/>
          <a:lstStyle/>
          <a:p>
            <a:r>
              <a:rPr lang="pl-PL" dirty="0" smtClean="0"/>
              <a:t>5 marek a nr 6 już nadchodzi…</a:t>
            </a:r>
            <a:endParaRPr lang="en-US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 vert="horz" lIns="74295" tIns="37148" rIns="74295" bIns="37148" rtlCol="0" anchor="ctr"/>
          <a:lstStyle/>
          <a:p>
            <a:fld id="{65EB9531-1694-4DF4-BA50-1EB336BE0ADF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6641779" y="4395839"/>
            <a:ext cx="25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prstClr val="black"/>
                </a:solidFill>
                <a:latin typeface="Calibri Light" panose="020F0302020204030204"/>
              </a:rPr>
              <a:t>Launch</a:t>
            </a:r>
            <a:r>
              <a:rPr lang="pl-PL" dirty="0" smtClean="0">
                <a:solidFill>
                  <a:prstClr val="black"/>
                </a:solidFill>
                <a:latin typeface="Calibri Light" panose="020F0302020204030204"/>
              </a:rPr>
              <a:t> 1Q16</a:t>
            </a:r>
            <a:endParaRPr lang="pl-PL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17" y="1734092"/>
            <a:ext cx="2592000" cy="2093070"/>
          </a:xfrm>
          <a:prstGeom prst="rect">
            <a:avLst/>
          </a:prstGeom>
        </p:spPr>
      </p:pic>
      <p:sp>
        <p:nvSpPr>
          <p:cNvPr id="50" name="pole tekstowe 49"/>
          <p:cNvSpPr txBox="1"/>
          <p:nvPr/>
        </p:nvSpPr>
        <p:spPr>
          <a:xfrm>
            <a:off x="6641779" y="4113234"/>
            <a:ext cx="25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black"/>
                </a:solidFill>
              </a:rPr>
              <a:t>NEW BRAND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6" y="1793895"/>
            <a:ext cx="828000" cy="16704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67" y="3757900"/>
            <a:ext cx="1080000" cy="10800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9"/>
          <a:srcRect b="16715"/>
          <a:stretch/>
        </p:blipFill>
        <p:spPr>
          <a:xfrm>
            <a:off x="3389347" y="4113234"/>
            <a:ext cx="3116523" cy="2088579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3582" y="1675902"/>
            <a:ext cx="671381" cy="653641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06" y="4168926"/>
            <a:ext cx="540000" cy="2269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33" y="1734092"/>
            <a:ext cx="3078937" cy="207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3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6266272" y="1996712"/>
            <a:ext cx="3018528" cy="1772809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55952" y="1996710"/>
            <a:ext cx="2184435" cy="1772809"/>
          </a:xfrm>
          <a:prstGeom prst="rect">
            <a:avLst/>
          </a:prstGeom>
          <a:solidFill>
            <a:schemeClr val="bg1">
              <a:lumMod val="75000"/>
              <a:alpha val="18039"/>
            </a:scheme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22" name="Prostokąt 21"/>
          <p:cNvSpPr/>
          <p:nvPr/>
        </p:nvSpPr>
        <p:spPr>
          <a:xfrm>
            <a:off x="3153505" y="1996712"/>
            <a:ext cx="2184435" cy="1772809"/>
          </a:xfrm>
          <a:prstGeom prst="rect">
            <a:avLst/>
          </a:prstGeom>
          <a:solidFill>
            <a:schemeClr val="bg1">
              <a:lumMod val="75000"/>
              <a:alpha val="18039"/>
            </a:scheme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pc="244" dirty="0" smtClean="0"/>
              <a:t>Ponad 3,5 mld PLN sprzedaży w 9M15  </a:t>
            </a:r>
            <a:endParaRPr lang="pl-PL" spc="244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/>
              <a:pPr/>
              <a:t>3</a:t>
            </a:fld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633096" y="2012396"/>
            <a:ext cx="33200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>
                <a:solidFill>
                  <a:srgbClr val="00D7B9"/>
                </a:solidFill>
              </a:rPr>
              <a:t>-</a:t>
            </a:r>
            <a:r>
              <a:rPr lang="pl-PL" sz="2925" b="1" dirty="0" smtClean="0">
                <a:solidFill>
                  <a:srgbClr val="00D7B9"/>
                </a:solidFill>
              </a:rPr>
              <a:t>0,2% </a:t>
            </a:r>
            <a:endParaRPr lang="pl-PL" sz="2925" b="1" dirty="0">
              <a:solidFill>
                <a:srgbClr val="00D7B9"/>
              </a:solidFill>
            </a:endParaRPr>
          </a:p>
          <a:p>
            <a:pPr algn="ctr"/>
            <a:r>
              <a:rPr lang="pl-PL" sz="2275" b="1" spc="244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LFL </a:t>
            </a:r>
            <a:endParaRPr lang="pl-PL" sz="2275" b="1" spc="244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586431" y="2783449"/>
            <a:ext cx="33200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 smtClean="0">
                <a:solidFill>
                  <a:srgbClr val="00D7B9"/>
                </a:solidFill>
              </a:rPr>
              <a:t>+1</a:t>
            </a:r>
            <a:r>
              <a:rPr lang="pl-PL" sz="2925" b="1" dirty="0">
                <a:solidFill>
                  <a:srgbClr val="00D7B9"/>
                </a:solidFill>
              </a:rPr>
              <a:t>7</a:t>
            </a:r>
            <a:r>
              <a:rPr lang="pl-PL" sz="2925" b="1" dirty="0" smtClean="0">
                <a:solidFill>
                  <a:srgbClr val="00D7B9"/>
                </a:solidFill>
              </a:rPr>
              <a:t>% </a:t>
            </a:r>
            <a:endParaRPr lang="pl-PL" sz="2925" b="1" dirty="0">
              <a:solidFill>
                <a:srgbClr val="00D7B9"/>
              </a:solidFill>
            </a:endParaRPr>
          </a:p>
          <a:p>
            <a:pPr algn="ctr"/>
            <a:r>
              <a:rPr lang="pl-PL" sz="2275" b="1" spc="244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POW. m2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29824" y="2012396"/>
            <a:ext cx="33200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>
                <a:solidFill>
                  <a:srgbClr val="00D7B9"/>
                </a:solidFill>
              </a:rPr>
              <a:t>1 </a:t>
            </a:r>
            <a:r>
              <a:rPr lang="pl-PL" sz="2925" b="1" dirty="0" smtClean="0">
                <a:solidFill>
                  <a:srgbClr val="00D7B9"/>
                </a:solidFill>
              </a:rPr>
              <a:t>574</a:t>
            </a:r>
            <a:endParaRPr lang="pl-PL" sz="2925" b="1" dirty="0">
              <a:solidFill>
                <a:srgbClr val="00D7B9"/>
              </a:solidFill>
            </a:endParaRPr>
          </a:p>
          <a:p>
            <a:pPr algn="ctr"/>
            <a:r>
              <a:rPr lang="pl-PL" sz="2275" b="1" spc="244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SKLEPÓW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22085" y="2783449"/>
            <a:ext cx="33200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 smtClean="0">
                <a:solidFill>
                  <a:srgbClr val="00D7B9"/>
                </a:solidFill>
              </a:rPr>
              <a:t>17</a:t>
            </a:r>
            <a:endParaRPr lang="pl-PL" sz="2925" b="1" dirty="0">
              <a:solidFill>
                <a:srgbClr val="00D7B9"/>
              </a:solidFill>
            </a:endParaRPr>
          </a:p>
          <a:p>
            <a:pPr algn="ctr"/>
            <a:r>
              <a:rPr lang="pl-PL" sz="2275" b="1" spc="244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KRAJÓW</a:t>
            </a:r>
            <a:endParaRPr lang="pl-PL" sz="2275" b="1" spc="244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982696" y="2271888"/>
            <a:ext cx="3534684" cy="12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 smtClean="0">
                <a:solidFill>
                  <a:schemeClr val="bg1"/>
                </a:solidFill>
              </a:rPr>
              <a:t>3 555 </a:t>
            </a:r>
            <a:r>
              <a:rPr lang="pl-PL" sz="2925" b="1" dirty="0">
                <a:solidFill>
                  <a:schemeClr val="bg1"/>
                </a:solidFill>
              </a:rPr>
              <a:t>mln PLN</a:t>
            </a:r>
          </a:p>
          <a:p>
            <a:pPr algn="ctr"/>
            <a:r>
              <a:rPr lang="pl-PL" sz="2275" b="1" spc="244" dirty="0">
                <a:solidFill>
                  <a:schemeClr val="bg1"/>
                </a:solidFill>
                <a:latin typeface="+mj-lt"/>
              </a:rPr>
              <a:t>SPRZEDAŻ</a:t>
            </a:r>
          </a:p>
          <a:p>
            <a:pPr algn="ctr"/>
            <a:r>
              <a:rPr lang="pl-PL" sz="2275" b="1" spc="244" dirty="0" smtClean="0">
                <a:solidFill>
                  <a:schemeClr val="bg1"/>
                </a:solidFill>
                <a:latin typeface="+mj-lt"/>
              </a:rPr>
              <a:t>+5,7%</a:t>
            </a:r>
            <a:endParaRPr lang="pl-PL" sz="2275" b="1" spc="244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trzałka w prawo 5"/>
          <p:cNvSpPr/>
          <p:nvPr/>
        </p:nvSpPr>
        <p:spPr>
          <a:xfrm>
            <a:off x="5525662" y="2009445"/>
            <a:ext cx="643394" cy="1680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34" name="Prostokąt 33"/>
          <p:cNvSpPr/>
          <p:nvPr/>
        </p:nvSpPr>
        <p:spPr>
          <a:xfrm>
            <a:off x="6266272" y="4096946"/>
            <a:ext cx="3018528" cy="1370128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>
              <a:solidFill>
                <a:schemeClr val="bg1"/>
              </a:solidFill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655952" y="4096944"/>
            <a:ext cx="2184435" cy="1370128"/>
          </a:xfrm>
          <a:prstGeom prst="rect">
            <a:avLst/>
          </a:prstGeom>
          <a:solidFill>
            <a:schemeClr val="bg1">
              <a:lumMod val="75000"/>
              <a:alpha val="18039"/>
            </a:scheme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36" name="Prostokąt 35"/>
          <p:cNvSpPr/>
          <p:nvPr/>
        </p:nvSpPr>
        <p:spPr>
          <a:xfrm>
            <a:off x="3153505" y="4096946"/>
            <a:ext cx="2184435" cy="1370128"/>
          </a:xfrm>
          <a:prstGeom prst="rect">
            <a:avLst/>
          </a:prstGeom>
          <a:solidFill>
            <a:schemeClr val="bg1">
              <a:lumMod val="75000"/>
              <a:alpha val="18039"/>
            </a:scheme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37" name="Strzałka w prawo 36"/>
          <p:cNvSpPr/>
          <p:nvPr/>
        </p:nvSpPr>
        <p:spPr>
          <a:xfrm>
            <a:off x="5525662" y="3838813"/>
            <a:ext cx="643394" cy="1680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17" name="pole tekstowe 16"/>
          <p:cNvSpPr txBox="1"/>
          <p:nvPr/>
        </p:nvSpPr>
        <p:spPr>
          <a:xfrm>
            <a:off x="67910" y="4170598"/>
            <a:ext cx="3320058" cy="12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 smtClean="0">
                <a:solidFill>
                  <a:srgbClr val="00D7B9"/>
                </a:solidFill>
              </a:rPr>
              <a:t>53%</a:t>
            </a:r>
            <a:endParaRPr lang="pl-PL" sz="2925" b="1" dirty="0">
              <a:solidFill>
                <a:srgbClr val="00D7B9"/>
              </a:solidFill>
            </a:endParaRPr>
          </a:p>
          <a:p>
            <a:pPr algn="ctr"/>
            <a:r>
              <a:rPr lang="pl-PL" sz="2275" b="1" spc="244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MARŻA </a:t>
            </a:r>
            <a:endParaRPr lang="pl-PL" sz="2275" b="1" spc="244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pl-PL" sz="2275" b="1" spc="244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BRUTTO</a:t>
            </a:r>
            <a:endParaRPr lang="pl-PL" sz="2275" b="1" spc="244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332464" y="4170598"/>
            <a:ext cx="1732447" cy="12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 smtClean="0">
                <a:solidFill>
                  <a:srgbClr val="00D7B9"/>
                </a:solidFill>
              </a:rPr>
              <a:t>-16%</a:t>
            </a:r>
            <a:endParaRPr lang="pl-PL" sz="2925" b="1" dirty="0">
              <a:solidFill>
                <a:srgbClr val="00D7B9"/>
              </a:solidFill>
            </a:endParaRPr>
          </a:p>
          <a:p>
            <a:pPr algn="ctr"/>
            <a:r>
              <a:rPr lang="pl-PL" sz="2275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KOSZTY </a:t>
            </a:r>
          </a:p>
          <a:p>
            <a:pPr algn="ctr"/>
            <a:r>
              <a:rPr lang="pl-PL" sz="2275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SG&amp;A / m2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073243" y="4453709"/>
            <a:ext cx="353468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dirty="0" smtClean="0">
                <a:solidFill>
                  <a:schemeClr val="bg1"/>
                </a:solidFill>
              </a:rPr>
              <a:t>EBIT 267</a:t>
            </a:r>
            <a:r>
              <a:rPr lang="pl-PL" sz="2925" b="1" dirty="0" smtClean="0">
                <a:solidFill>
                  <a:srgbClr val="FF0000"/>
                </a:solidFill>
              </a:rPr>
              <a:t> </a:t>
            </a:r>
            <a:r>
              <a:rPr lang="pl-PL" sz="2925" b="1" dirty="0" smtClean="0">
                <a:solidFill>
                  <a:schemeClr val="bg1"/>
                </a:solidFill>
              </a:rPr>
              <a:t>mln PLN</a:t>
            </a:r>
          </a:p>
        </p:txBody>
      </p:sp>
    </p:spTree>
    <p:extLst>
      <p:ext uri="{BB962C8B-B14F-4D97-AF65-F5344CB8AC3E}">
        <p14:creationId xmlns:p14="http://schemas.microsoft.com/office/powerpoint/2010/main" val="3245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7755472" y="6223000"/>
            <a:ext cx="127306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/>
              <a:pPr/>
              <a:t>4</a:t>
            </a:fld>
            <a:endParaRPr lang="pl-PL" dirty="0"/>
          </a:p>
        </p:txBody>
      </p:sp>
      <p:grpSp>
        <p:nvGrpSpPr>
          <p:cNvPr id="4" name="Group 132"/>
          <p:cNvGrpSpPr>
            <a:grpSpLocks noChangeAspect="1"/>
          </p:cNvGrpSpPr>
          <p:nvPr/>
        </p:nvGrpSpPr>
        <p:grpSpPr bwMode="auto">
          <a:xfrm>
            <a:off x="3089484" y="-326670"/>
            <a:ext cx="6840000" cy="7171970"/>
            <a:chOff x="1730" y="-8"/>
            <a:chExt cx="4078" cy="428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890" y="3232"/>
              <a:ext cx="1205" cy="952"/>
            </a:xfrm>
            <a:custGeom>
              <a:avLst/>
              <a:gdLst>
                <a:gd name="T0" fmla="*/ 1154 w 1205"/>
                <a:gd name="T1" fmla="*/ 336 h 952"/>
                <a:gd name="T2" fmla="*/ 1036 w 1205"/>
                <a:gd name="T3" fmla="*/ 296 h 952"/>
                <a:gd name="T4" fmla="*/ 910 w 1205"/>
                <a:gd name="T5" fmla="*/ 280 h 952"/>
                <a:gd name="T6" fmla="*/ 859 w 1205"/>
                <a:gd name="T7" fmla="*/ 232 h 952"/>
                <a:gd name="T8" fmla="*/ 784 w 1205"/>
                <a:gd name="T9" fmla="*/ 192 h 952"/>
                <a:gd name="T10" fmla="*/ 716 w 1205"/>
                <a:gd name="T11" fmla="*/ 144 h 952"/>
                <a:gd name="T12" fmla="*/ 666 w 1205"/>
                <a:gd name="T13" fmla="*/ 136 h 952"/>
                <a:gd name="T14" fmla="*/ 598 w 1205"/>
                <a:gd name="T15" fmla="*/ 128 h 952"/>
                <a:gd name="T16" fmla="*/ 522 w 1205"/>
                <a:gd name="T17" fmla="*/ 104 h 952"/>
                <a:gd name="T18" fmla="*/ 387 w 1205"/>
                <a:gd name="T19" fmla="*/ 64 h 952"/>
                <a:gd name="T20" fmla="*/ 320 w 1205"/>
                <a:gd name="T21" fmla="*/ 48 h 952"/>
                <a:gd name="T22" fmla="*/ 202 w 1205"/>
                <a:gd name="T23" fmla="*/ 16 h 952"/>
                <a:gd name="T24" fmla="*/ 168 w 1205"/>
                <a:gd name="T25" fmla="*/ 0 h 952"/>
                <a:gd name="T26" fmla="*/ 135 w 1205"/>
                <a:gd name="T27" fmla="*/ 8 h 952"/>
                <a:gd name="T28" fmla="*/ 109 w 1205"/>
                <a:gd name="T29" fmla="*/ 24 h 952"/>
                <a:gd name="T30" fmla="*/ 17 w 1205"/>
                <a:gd name="T31" fmla="*/ 48 h 952"/>
                <a:gd name="T32" fmla="*/ 25 w 1205"/>
                <a:gd name="T33" fmla="*/ 88 h 952"/>
                <a:gd name="T34" fmla="*/ 34 w 1205"/>
                <a:gd name="T35" fmla="*/ 128 h 952"/>
                <a:gd name="T36" fmla="*/ 67 w 1205"/>
                <a:gd name="T37" fmla="*/ 176 h 952"/>
                <a:gd name="T38" fmla="*/ 84 w 1205"/>
                <a:gd name="T39" fmla="*/ 200 h 952"/>
                <a:gd name="T40" fmla="*/ 93 w 1205"/>
                <a:gd name="T41" fmla="*/ 216 h 952"/>
                <a:gd name="T42" fmla="*/ 143 w 1205"/>
                <a:gd name="T43" fmla="*/ 232 h 952"/>
                <a:gd name="T44" fmla="*/ 194 w 1205"/>
                <a:gd name="T45" fmla="*/ 224 h 952"/>
                <a:gd name="T46" fmla="*/ 236 w 1205"/>
                <a:gd name="T47" fmla="*/ 256 h 952"/>
                <a:gd name="T48" fmla="*/ 253 w 1205"/>
                <a:gd name="T49" fmla="*/ 272 h 952"/>
                <a:gd name="T50" fmla="*/ 261 w 1205"/>
                <a:gd name="T51" fmla="*/ 296 h 952"/>
                <a:gd name="T52" fmla="*/ 202 w 1205"/>
                <a:gd name="T53" fmla="*/ 328 h 952"/>
                <a:gd name="T54" fmla="*/ 177 w 1205"/>
                <a:gd name="T55" fmla="*/ 368 h 952"/>
                <a:gd name="T56" fmla="*/ 160 w 1205"/>
                <a:gd name="T57" fmla="*/ 424 h 952"/>
                <a:gd name="T58" fmla="*/ 143 w 1205"/>
                <a:gd name="T59" fmla="*/ 432 h 952"/>
                <a:gd name="T60" fmla="*/ 126 w 1205"/>
                <a:gd name="T61" fmla="*/ 480 h 952"/>
                <a:gd name="T62" fmla="*/ 76 w 1205"/>
                <a:gd name="T63" fmla="*/ 488 h 952"/>
                <a:gd name="T64" fmla="*/ 109 w 1205"/>
                <a:gd name="T65" fmla="*/ 568 h 952"/>
                <a:gd name="T66" fmla="*/ 101 w 1205"/>
                <a:gd name="T67" fmla="*/ 584 h 952"/>
                <a:gd name="T68" fmla="*/ 67 w 1205"/>
                <a:gd name="T69" fmla="*/ 608 h 952"/>
                <a:gd name="T70" fmla="*/ 67 w 1205"/>
                <a:gd name="T71" fmla="*/ 656 h 952"/>
                <a:gd name="T72" fmla="*/ 84 w 1205"/>
                <a:gd name="T73" fmla="*/ 672 h 952"/>
                <a:gd name="T74" fmla="*/ 17 w 1205"/>
                <a:gd name="T75" fmla="*/ 720 h 952"/>
                <a:gd name="T76" fmla="*/ 0 w 1205"/>
                <a:gd name="T77" fmla="*/ 784 h 952"/>
                <a:gd name="T78" fmla="*/ 59 w 1205"/>
                <a:gd name="T79" fmla="*/ 792 h 952"/>
                <a:gd name="T80" fmla="*/ 109 w 1205"/>
                <a:gd name="T81" fmla="*/ 840 h 952"/>
                <a:gd name="T82" fmla="*/ 118 w 1205"/>
                <a:gd name="T83" fmla="*/ 920 h 952"/>
                <a:gd name="T84" fmla="*/ 219 w 1205"/>
                <a:gd name="T85" fmla="*/ 928 h 952"/>
                <a:gd name="T86" fmla="*/ 295 w 1205"/>
                <a:gd name="T87" fmla="*/ 912 h 952"/>
                <a:gd name="T88" fmla="*/ 379 w 1205"/>
                <a:gd name="T89" fmla="*/ 904 h 952"/>
                <a:gd name="T90" fmla="*/ 539 w 1205"/>
                <a:gd name="T91" fmla="*/ 928 h 952"/>
                <a:gd name="T92" fmla="*/ 598 w 1205"/>
                <a:gd name="T93" fmla="*/ 904 h 952"/>
                <a:gd name="T94" fmla="*/ 649 w 1205"/>
                <a:gd name="T95" fmla="*/ 856 h 952"/>
                <a:gd name="T96" fmla="*/ 725 w 1205"/>
                <a:gd name="T97" fmla="*/ 824 h 952"/>
                <a:gd name="T98" fmla="*/ 784 w 1205"/>
                <a:gd name="T99" fmla="*/ 752 h 952"/>
                <a:gd name="T100" fmla="*/ 809 w 1205"/>
                <a:gd name="T101" fmla="*/ 664 h 952"/>
                <a:gd name="T102" fmla="*/ 842 w 1205"/>
                <a:gd name="T103" fmla="*/ 592 h 952"/>
                <a:gd name="T104" fmla="*/ 927 w 1205"/>
                <a:gd name="T105" fmla="*/ 504 h 952"/>
                <a:gd name="T106" fmla="*/ 944 w 1205"/>
                <a:gd name="T107" fmla="*/ 472 h 952"/>
                <a:gd name="T108" fmla="*/ 1019 w 1205"/>
                <a:gd name="T109" fmla="*/ 440 h 952"/>
                <a:gd name="T110" fmla="*/ 1196 w 1205"/>
                <a:gd name="T111" fmla="*/ 376 h 952"/>
                <a:gd name="T112" fmla="*/ 1205 w 1205"/>
                <a:gd name="T113" fmla="*/ 368 h 952"/>
                <a:gd name="T114" fmla="*/ 1180 w 1205"/>
                <a:gd name="T115" fmla="*/ 352 h 9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730" y="3408"/>
              <a:ext cx="421" cy="616"/>
            </a:xfrm>
            <a:custGeom>
              <a:avLst/>
              <a:gdLst>
                <a:gd name="T0" fmla="*/ 396 w 421"/>
                <a:gd name="T1" fmla="*/ 88 h 616"/>
                <a:gd name="T2" fmla="*/ 387 w 421"/>
                <a:gd name="T3" fmla="*/ 64 h 616"/>
                <a:gd name="T4" fmla="*/ 328 w 421"/>
                <a:gd name="T5" fmla="*/ 56 h 616"/>
                <a:gd name="T6" fmla="*/ 286 w 421"/>
                <a:gd name="T7" fmla="*/ 40 h 616"/>
                <a:gd name="T8" fmla="*/ 236 w 421"/>
                <a:gd name="T9" fmla="*/ 32 h 616"/>
                <a:gd name="T10" fmla="*/ 244 w 421"/>
                <a:gd name="T11" fmla="*/ 8 h 616"/>
                <a:gd name="T12" fmla="*/ 177 w 421"/>
                <a:gd name="T13" fmla="*/ 8 h 616"/>
                <a:gd name="T14" fmla="*/ 160 w 421"/>
                <a:gd name="T15" fmla="*/ 112 h 616"/>
                <a:gd name="T16" fmla="*/ 126 w 421"/>
                <a:gd name="T17" fmla="*/ 208 h 616"/>
                <a:gd name="T18" fmla="*/ 42 w 421"/>
                <a:gd name="T19" fmla="*/ 304 h 616"/>
                <a:gd name="T20" fmla="*/ 8 w 421"/>
                <a:gd name="T21" fmla="*/ 368 h 616"/>
                <a:gd name="T22" fmla="*/ 34 w 421"/>
                <a:gd name="T23" fmla="*/ 384 h 616"/>
                <a:gd name="T24" fmla="*/ 25 w 421"/>
                <a:gd name="T25" fmla="*/ 408 h 616"/>
                <a:gd name="T26" fmla="*/ 67 w 421"/>
                <a:gd name="T27" fmla="*/ 416 h 616"/>
                <a:gd name="T28" fmla="*/ 42 w 421"/>
                <a:gd name="T29" fmla="*/ 512 h 616"/>
                <a:gd name="T30" fmla="*/ 8 w 421"/>
                <a:gd name="T31" fmla="*/ 576 h 616"/>
                <a:gd name="T32" fmla="*/ 8 w 421"/>
                <a:gd name="T33" fmla="*/ 592 h 616"/>
                <a:gd name="T34" fmla="*/ 84 w 421"/>
                <a:gd name="T35" fmla="*/ 600 h 616"/>
                <a:gd name="T36" fmla="*/ 160 w 421"/>
                <a:gd name="T37" fmla="*/ 608 h 616"/>
                <a:gd name="T38" fmla="*/ 177 w 421"/>
                <a:gd name="T39" fmla="*/ 544 h 616"/>
                <a:gd name="T40" fmla="*/ 244 w 421"/>
                <a:gd name="T41" fmla="*/ 496 h 616"/>
                <a:gd name="T42" fmla="*/ 227 w 421"/>
                <a:gd name="T43" fmla="*/ 480 h 616"/>
                <a:gd name="T44" fmla="*/ 227 w 421"/>
                <a:gd name="T45" fmla="*/ 432 h 616"/>
                <a:gd name="T46" fmla="*/ 261 w 421"/>
                <a:gd name="T47" fmla="*/ 408 h 616"/>
                <a:gd name="T48" fmla="*/ 269 w 421"/>
                <a:gd name="T49" fmla="*/ 392 h 616"/>
                <a:gd name="T50" fmla="*/ 236 w 421"/>
                <a:gd name="T51" fmla="*/ 312 h 616"/>
                <a:gd name="T52" fmla="*/ 286 w 421"/>
                <a:gd name="T53" fmla="*/ 304 h 616"/>
                <a:gd name="T54" fmla="*/ 303 w 421"/>
                <a:gd name="T55" fmla="*/ 256 h 616"/>
                <a:gd name="T56" fmla="*/ 320 w 421"/>
                <a:gd name="T57" fmla="*/ 248 h 616"/>
                <a:gd name="T58" fmla="*/ 337 w 421"/>
                <a:gd name="T59" fmla="*/ 192 h 616"/>
                <a:gd name="T60" fmla="*/ 362 w 421"/>
                <a:gd name="T61" fmla="*/ 152 h 616"/>
                <a:gd name="T62" fmla="*/ 421 w 421"/>
                <a:gd name="T63" fmla="*/ 120 h 616"/>
                <a:gd name="T64" fmla="*/ 413 w 421"/>
                <a:gd name="T65" fmla="*/ 96 h 6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890" y="3232"/>
              <a:ext cx="1205" cy="952"/>
            </a:xfrm>
            <a:custGeom>
              <a:avLst/>
              <a:gdLst>
                <a:gd name="T0" fmla="*/ 1154 w 1205"/>
                <a:gd name="T1" fmla="*/ 336 h 952"/>
                <a:gd name="T2" fmla="*/ 1036 w 1205"/>
                <a:gd name="T3" fmla="*/ 296 h 952"/>
                <a:gd name="T4" fmla="*/ 910 w 1205"/>
                <a:gd name="T5" fmla="*/ 280 h 952"/>
                <a:gd name="T6" fmla="*/ 859 w 1205"/>
                <a:gd name="T7" fmla="*/ 232 h 952"/>
                <a:gd name="T8" fmla="*/ 784 w 1205"/>
                <a:gd name="T9" fmla="*/ 192 h 952"/>
                <a:gd name="T10" fmla="*/ 716 w 1205"/>
                <a:gd name="T11" fmla="*/ 144 h 952"/>
                <a:gd name="T12" fmla="*/ 666 w 1205"/>
                <a:gd name="T13" fmla="*/ 136 h 952"/>
                <a:gd name="T14" fmla="*/ 598 w 1205"/>
                <a:gd name="T15" fmla="*/ 128 h 952"/>
                <a:gd name="T16" fmla="*/ 522 w 1205"/>
                <a:gd name="T17" fmla="*/ 104 h 952"/>
                <a:gd name="T18" fmla="*/ 387 w 1205"/>
                <a:gd name="T19" fmla="*/ 64 h 952"/>
                <a:gd name="T20" fmla="*/ 320 w 1205"/>
                <a:gd name="T21" fmla="*/ 48 h 952"/>
                <a:gd name="T22" fmla="*/ 202 w 1205"/>
                <a:gd name="T23" fmla="*/ 16 h 952"/>
                <a:gd name="T24" fmla="*/ 168 w 1205"/>
                <a:gd name="T25" fmla="*/ 0 h 952"/>
                <a:gd name="T26" fmla="*/ 135 w 1205"/>
                <a:gd name="T27" fmla="*/ 8 h 952"/>
                <a:gd name="T28" fmla="*/ 109 w 1205"/>
                <a:gd name="T29" fmla="*/ 24 h 952"/>
                <a:gd name="T30" fmla="*/ 17 w 1205"/>
                <a:gd name="T31" fmla="*/ 48 h 952"/>
                <a:gd name="T32" fmla="*/ 25 w 1205"/>
                <a:gd name="T33" fmla="*/ 88 h 952"/>
                <a:gd name="T34" fmla="*/ 34 w 1205"/>
                <a:gd name="T35" fmla="*/ 128 h 952"/>
                <a:gd name="T36" fmla="*/ 67 w 1205"/>
                <a:gd name="T37" fmla="*/ 176 h 952"/>
                <a:gd name="T38" fmla="*/ 84 w 1205"/>
                <a:gd name="T39" fmla="*/ 200 h 952"/>
                <a:gd name="T40" fmla="*/ 93 w 1205"/>
                <a:gd name="T41" fmla="*/ 216 h 952"/>
                <a:gd name="T42" fmla="*/ 143 w 1205"/>
                <a:gd name="T43" fmla="*/ 232 h 952"/>
                <a:gd name="T44" fmla="*/ 194 w 1205"/>
                <a:gd name="T45" fmla="*/ 224 h 952"/>
                <a:gd name="T46" fmla="*/ 236 w 1205"/>
                <a:gd name="T47" fmla="*/ 256 h 952"/>
                <a:gd name="T48" fmla="*/ 253 w 1205"/>
                <a:gd name="T49" fmla="*/ 272 h 952"/>
                <a:gd name="T50" fmla="*/ 261 w 1205"/>
                <a:gd name="T51" fmla="*/ 296 h 952"/>
                <a:gd name="T52" fmla="*/ 202 w 1205"/>
                <a:gd name="T53" fmla="*/ 328 h 952"/>
                <a:gd name="T54" fmla="*/ 177 w 1205"/>
                <a:gd name="T55" fmla="*/ 368 h 952"/>
                <a:gd name="T56" fmla="*/ 160 w 1205"/>
                <a:gd name="T57" fmla="*/ 424 h 952"/>
                <a:gd name="T58" fmla="*/ 143 w 1205"/>
                <a:gd name="T59" fmla="*/ 432 h 952"/>
                <a:gd name="T60" fmla="*/ 126 w 1205"/>
                <a:gd name="T61" fmla="*/ 480 h 952"/>
                <a:gd name="T62" fmla="*/ 76 w 1205"/>
                <a:gd name="T63" fmla="*/ 488 h 952"/>
                <a:gd name="T64" fmla="*/ 109 w 1205"/>
                <a:gd name="T65" fmla="*/ 568 h 952"/>
                <a:gd name="T66" fmla="*/ 101 w 1205"/>
                <a:gd name="T67" fmla="*/ 584 h 952"/>
                <a:gd name="T68" fmla="*/ 67 w 1205"/>
                <a:gd name="T69" fmla="*/ 608 h 952"/>
                <a:gd name="T70" fmla="*/ 67 w 1205"/>
                <a:gd name="T71" fmla="*/ 656 h 952"/>
                <a:gd name="T72" fmla="*/ 84 w 1205"/>
                <a:gd name="T73" fmla="*/ 672 h 952"/>
                <a:gd name="T74" fmla="*/ 17 w 1205"/>
                <a:gd name="T75" fmla="*/ 720 h 952"/>
                <a:gd name="T76" fmla="*/ 0 w 1205"/>
                <a:gd name="T77" fmla="*/ 784 h 952"/>
                <a:gd name="T78" fmla="*/ 59 w 1205"/>
                <a:gd name="T79" fmla="*/ 792 h 952"/>
                <a:gd name="T80" fmla="*/ 109 w 1205"/>
                <a:gd name="T81" fmla="*/ 840 h 952"/>
                <a:gd name="T82" fmla="*/ 118 w 1205"/>
                <a:gd name="T83" fmla="*/ 920 h 952"/>
                <a:gd name="T84" fmla="*/ 219 w 1205"/>
                <a:gd name="T85" fmla="*/ 928 h 952"/>
                <a:gd name="T86" fmla="*/ 295 w 1205"/>
                <a:gd name="T87" fmla="*/ 912 h 952"/>
                <a:gd name="T88" fmla="*/ 379 w 1205"/>
                <a:gd name="T89" fmla="*/ 904 h 952"/>
                <a:gd name="T90" fmla="*/ 539 w 1205"/>
                <a:gd name="T91" fmla="*/ 928 h 952"/>
                <a:gd name="T92" fmla="*/ 598 w 1205"/>
                <a:gd name="T93" fmla="*/ 904 h 952"/>
                <a:gd name="T94" fmla="*/ 649 w 1205"/>
                <a:gd name="T95" fmla="*/ 856 h 952"/>
                <a:gd name="T96" fmla="*/ 725 w 1205"/>
                <a:gd name="T97" fmla="*/ 824 h 952"/>
                <a:gd name="T98" fmla="*/ 784 w 1205"/>
                <a:gd name="T99" fmla="*/ 752 h 952"/>
                <a:gd name="T100" fmla="*/ 809 w 1205"/>
                <a:gd name="T101" fmla="*/ 664 h 952"/>
                <a:gd name="T102" fmla="*/ 842 w 1205"/>
                <a:gd name="T103" fmla="*/ 592 h 952"/>
                <a:gd name="T104" fmla="*/ 927 w 1205"/>
                <a:gd name="T105" fmla="*/ 504 h 952"/>
                <a:gd name="T106" fmla="*/ 944 w 1205"/>
                <a:gd name="T107" fmla="*/ 472 h 952"/>
                <a:gd name="T108" fmla="*/ 944 w 1205"/>
                <a:gd name="T109" fmla="*/ 472 h 952"/>
                <a:gd name="T110" fmla="*/ 1019 w 1205"/>
                <a:gd name="T111" fmla="*/ 440 h 952"/>
                <a:gd name="T112" fmla="*/ 1196 w 1205"/>
                <a:gd name="T113" fmla="*/ 376 h 952"/>
                <a:gd name="T114" fmla="*/ 1205 w 1205"/>
                <a:gd name="T115" fmla="*/ 368 h 952"/>
                <a:gd name="T116" fmla="*/ 1205 w 1205"/>
                <a:gd name="T117" fmla="*/ 344 h 9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730" y="3408"/>
              <a:ext cx="421" cy="616"/>
            </a:xfrm>
            <a:custGeom>
              <a:avLst/>
              <a:gdLst>
                <a:gd name="T0" fmla="*/ 396 w 421"/>
                <a:gd name="T1" fmla="*/ 88 h 616"/>
                <a:gd name="T2" fmla="*/ 387 w 421"/>
                <a:gd name="T3" fmla="*/ 64 h 616"/>
                <a:gd name="T4" fmla="*/ 328 w 421"/>
                <a:gd name="T5" fmla="*/ 56 h 616"/>
                <a:gd name="T6" fmla="*/ 286 w 421"/>
                <a:gd name="T7" fmla="*/ 40 h 616"/>
                <a:gd name="T8" fmla="*/ 236 w 421"/>
                <a:gd name="T9" fmla="*/ 32 h 616"/>
                <a:gd name="T10" fmla="*/ 244 w 421"/>
                <a:gd name="T11" fmla="*/ 8 h 616"/>
                <a:gd name="T12" fmla="*/ 177 w 421"/>
                <a:gd name="T13" fmla="*/ 8 h 616"/>
                <a:gd name="T14" fmla="*/ 160 w 421"/>
                <a:gd name="T15" fmla="*/ 112 h 616"/>
                <a:gd name="T16" fmla="*/ 126 w 421"/>
                <a:gd name="T17" fmla="*/ 208 h 616"/>
                <a:gd name="T18" fmla="*/ 42 w 421"/>
                <a:gd name="T19" fmla="*/ 304 h 616"/>
                <a:gd name="T20" fmla="*/ 8 w 421"/>
                <a:gd name="T21" fmla="*/ 368 h 616"/>
                <a:gd name="T22" fmla="*/ 34 w 421"/>
                <a:gd name="T23" fmla="*/ 384 h 616"/>
                <a:gd name="T24" fmla="*/ 25 w 421"/>
                <a:gd name="T25" fmla="*/ 408 h 616"/>
                <a:gd name="T26" fmla="*/ 67 w 421"/>
                <a:gd name="T27" fmla="*/ 416 h 616"/>
                <a:gd name="T28" fmla="*/ 42 w 421"/>
                <a:gd name="T29" fmla="*/ 512 h 616"/>
                <a:gd name="T30" fmla="*/ 8 w 421"/>
                <a:gd name="T31" fmla="*/ 576 h 616"/>
                <a:gd name="T32" fmla="*/ 8 w 421"/>
                <a:gd name="T33" fmla="*/ 592 h 616"/>
                <a:gd name="T34" fmla="*/ 84 w 421"/>
                <a:gd name="T35" fmla="*/ 600 h 616"/>
                <a:gd name="T36" fmla="*/ 160 w 421"/>
                <a:gd name="T37" fmla="*/ 608 h 616"/>
                <a:gd name="T38" fmla="*/ 168 w 421"/>
                <a:gd name="T39" fmla="*/ 576 h 616"/>
                <a:gd name="T40" fmla="*/ 219 w 421"/>
                <a:gd name="T41" fmla="*/ 520 h 616"/>
                <a:gd name="T42" fmla="*/ 236 w 421"/>
                <a:gd name="T43" fmla="*/ 496 h 616"/>
                <a:gd name="T44" fmla="*/ 219 w 421"/>
                <a:gd name="T45" fmla="*/ 456 h 616"/>
                <a:gd name="T46" fmla="*/ 236 w 421"/>
                <a:gd name="T47" fmla="*/ 416 h 616"/>
                <a:gd name="T48" fmla="*/ 269 w 421"/>
                <a:gd name="T49" fmla="*/ 400 h 616"/>
                <a:gd name="T50" fmla="*/ 253 w 421"/>
                <a:gd name="T51" fmla="*/ 376 h 616"/>
                <a:gd name="T52" fmla="*/ 261 w 421"/>
                <a:gd name="T53" fmla="*/ 312 h 616"/>
                <a:gd name="T54" fmla="*/ 303 w 421"/>
                <a:gd name="T55" fmla="*/ 288 h 616"/>
                <a:gd name="T56" fmla="*/ 312 w 421"/>
                <a:gd name="T57" fmla="*/ 256 h 616"/>
                <a:gd name="T58" fmla="*/ 320 w 421"/>
                <a:gd name="T59" fmla="*/ 224 h 616"/>
                <a:gd name="T60" fmla="*/ 328 w 421"/>
                <a:gd name="T61" fmla="*/ 168 h 616"/>
                <a:gd name="T62" fmla="*/ 387 w 421"/>
                <a:gd name="T63" fmla="*/ 136 h 616"/>
                <a:gd name="T64" fmla="*/ 421 w 421"/>
                <a:gd name="T65" fmla="*/ 112 h 616"/>
                <a:gd name="T66" fmla="*/ 413 w 421"/>
                <a:gd name="T67" fmla="*/ 96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117" y="1888"/>
              <a:ext cx="396" cy="408"/>
            </a:xfrm>
            <a:custGeom>
              <a:avLst/>
              <a:gdLst>
                <a:gd name="T0" fmla="*/ 363 w 396"/>
                <a:gd name="T1" fmla="*/ 160 h 408"/>
                <a:gd name="T2" fmla="*/ 354 w 396"/>
                <a:gd name="T3" fmla="*/ 136 h 408"/>
                <a:gd name="T4" fmla="*/ 329 w 396"/>
                <a:gd name="T5" fmla="*/ 120 h 408"/>
                <a:gd name="T6" fmla="*/ 295 w 396"/>
                <a:gd name="T7" fmla="*/ 144 h 408"/>
                <a:gd name="T8" fmla="*/ 262 w 396"/>
                <a:gd name="T9" fmla="*/ 96 h 408"/>
                <a:gd name="T10" fmla="*/ 278 w 396"/>
                <a:gd name="T11" fmla="*/ 80 h 408"/>
                <a:gd name="T12" fmla="*/ 278 w 396"/>
                <a:gd name="T13" fmla="*/ 64 h 408"/>
                <a:gd name="T14" fmla="*/ 312 w 396"/>
                <a:gd name="T15" fmla="*/ 64 h 408"/>
                <a:gd name="T16" fmla="*/ 321 w 396"/>
                <a:gd name="T17" fmla="*/ 48 h 408"/>
                <a:gd name="T18" fmla="*/ 329 w 396"/>
                <a:gd name="T19" fmla="*/ 32 h 408"/>
                <a:gd name="T20" fmla="*/ 346 w 396"/>
                <a:gd name="T21" fmla="*/ 24 h 408"/>
                <a:gd name="T22" fmla="*/ 354 w 396"/>
                <a:gd name="T23" fmla="*/ 0 h 408"/>
                <a:gd name="T24" fmla="*/ 329 w 396"/>
                <a:gd name="T25" fmla="*/ 0 h 408"/>
                <a:gd name="T26" fmla="*/ 304 w 396"/>
                <a:gd name="T27" fmla="*/ 8 h 408"/>
                <a:gd name="T28" fmla="*/ 262 w 396"/>
                <a:gd name="T29" fmla="*/ 8 h 408"/>
                <a:gd name="T30" fmla="*/ 253 w 396"/>
                <a:gd name="T31" fmla="*/ 32 h 408"/>
                <a:gd name="T32" fmla="*/ 219 w 396"/>
                <a:gd name="T33" fmla="*/ 56 h 408"/>
                <a:gd name="T34" fmla="*/ 219 w 396"/>
                <a:gd name="T35" fmla="*/ 80 h 408"/>
                <a:gd name="T36" fmla="*/ 186 w 396"/>
                <a:gd name="T37" fmla="*/ 96 h 408"/>
                <a:gd name="T38" fmla="*/ 127 w 396"/>
                <a:gd name="T39" fmla="*/ 72 h 408"/>
                <a:gd name="T40" fmla="*/ 93 w 396"/>
                <a:gd name="T41" fmla="*/ 104 h 408"/>
                <a:gd name="T42" fmla="*/ 110 w 396"/>
                <a:gd name="T43" fmla="*/ 136 h 408"/>
                <a:gd name="T44" fmla="*/ 76 w 396"/>
                <a:gd name="T45" fmla="*/ 160 h 408"/>
                <a:gd name="T46" fmla="*/ 110 w 396"/>
                <a:gd name="T47" fmla="*/ 192 h 408"/>
                <a:gd name="T48" fmla="*/ 152 w 396"/>
                <a:gd name="T49" fmla="*/ 208 h 408"/>
                <a:gd name="T50" fmla="*/ 144 w 396"/>
                <a:gd name="T51" fmla="*/ 224 h 408"/>
                <a:gd name="T52" fmla="*/ 118 w 396"/>
                <a:gd name="T53" fmla="*/ 224 h 408"/>
                <a:gd name="T54" fmla="*/ 102 w 396"/>
                <a:gd name="T55" fmla="*/ 256 h 408"/>
                <a:gd name="T56" fmla="*/ 51 w 396"/>
                <a:gd name="T57" fmla="*/ 272 h 408"/>
                <a:gd name="T58" fmla="*/ 51 w 396"/>
                <a:gd name="T59" fmla="*/ 304 h 408"/>
                <a:gd name="T60" fmla="*/ 9 w 396"/>
                <a:gd name="T61" fmla="*/ 312 h 408"/>
                <a:gd name="T62" fmla="*/ 26 w 396"/>
                <a:gd name="T63" fmla="*/ 328 h 408"/>
                <a:gd name="T64" fmla="*/ 0 w 396"/>
                <a:gd name="T65" fmla="*/ 368 h 408"/>
                <a:gd name="T66" fmla="*/ 26 w 396"/>
                <a:gd name="T67" fmla="*/ 376 h 408"/>
                <a:gd name="T68" fmla="*/ 26 w 396"/>
                <a:gd name="T69" fmla="*/ 400 h 408"/>
                <a:gd name="T70" fmla="*/ 59 w 396"/>
                <a:gd name="T71" fmla="*/ 408 h 408"/>
                <a:gd name="T72" fmla="*/ 160 w 396"/>
                <a:gd name="T73" fmla="*/ 408 h 408"/>
                <a:gd name="T74" fmla="*/ 228 w 396"/>
                <a:gd name="T75" fmla="*/ 376 h 408"/>
                <a:gd name="T76" fmla="*/ 287 w 396"/>
                <a:gd name="T77" fmla="*/ 376 h 408"/>
                <a:gd name="T78" fmla="*/ 329 w 396"/>
                <a:gd name="T79" fmla="*/ 392 h 408"/>
                <a:gd name="T80" fmla="*/ 329 w 396"/>
                <a:gd name="T81" fmla="*/ 360 h 408"/>
                <a:gd name="T82" fmla="*/ 354 w 396"/>
                <a:gd name="T83" fmla="*/ 328 h 408"/>
                <a:gd name="T84" fmla="*/ 371 w 396"/>
                <a:gd name="T85" fmla="*/ 304 h 408"/>
                <a:gd name="T86" fmla="*/ 388 w 396"/>
                <a:gd name="T87" fmla="*/ 232 h 408"/>
                <a:gd name="T88" fmla="*/ 380 w 396"/>
                <a:gd name="T89" fmla="*/ 208 h 408"/>
                <a:gd name="T90" fmla="*/ 371 w 396"/>
                <a:gd name="T91" fmla="*/ 176 h 408"/>
                <a:gd name="T92" fmla="*/ 396 w 396"/>
                <a:gd name="T93" fmla="*/ 168 h 408"/>
                <a:gd name="T94" fmla="*/ 380 w 396"/>
                <a:gd name="T95" fmla="*/ 160 h 408"/>
                <a:gd name="T96" fmla="*/ 363 w 396"/>
                <a:gd name="T97" fmla="*/ 160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6" h="408">
                  <a:moveTo>
                    <a:pt x="363" y="160"/>
                  </a:moveTo>
                  <a:lnTo>
                    <a:pt x="354" y="136"/>
                  </a:lnTo>
                  <a:lnTo>
                    <a:pt x="329" y="120"/>
                  </a:lnTo>
                  <a:lnTo>
                    <a:pt x="295" y="144"/>
                  </a:lnTo>
                  <a:lnTo>
                    <a:pt x="262" y="96"/>
                  </a:lnTo>
                  <a:lnTo>
                    <a:pt x="278" y="80"/>
                  </a:lnTo>
                  <a:lnTo>
                    <a:pt x="278" y="64"/>
                  </a:lnTo>
                  <a:lnTo>
                    <a:pt x="312" y="64"/>
                  </a:lnTo>
                  <a:lnTo>
                    <a:pt x="321" y="48"/>
                  </a:lnTo>
                  <a:lnTo>
                    <a:pt x="329" y="32"/>
                  </a:lnTo>
                  <a:lnTo>
                    <a:pt x="346" y="24"/>
                  </a:lnTo>
                  <a:lnTo>
                    <a:pt x="354" y="0"/>
                  </a:lnTo>
                  <a:lnTo>
                    <a:pt x="329" y="0"/>
                  </a:lnTo>
                  <a:lnTo>
                    <a:pt x="304" y="8"/>
                  </a:lnTo>
                  <a:lnTo>
                    <a:pt x="262" y="8"/>
                  </a:lnTo>
                  <a:lnTo>
                    <a:pt x="253" y="32"/>
                  </a:lnTo>
                  <a:lnTo>
                    <a:pt x="219" y="56"/>
                  </a:lnTo>
                  <a:lnTo>
                    <a:pt x="219" y="80"/>
                  </a:lnTo>
                  <a:lnTo>
                    <a:pt x="186" y="96"/>
                  </a:lnTo>
                  <a:lnTo>
                    <a:pt x="127" y="72"/>
                  </a:lnTo>
                  <a:lnTo>
                    <a:pt x="93" y="104"/>
                  </a:lnTo>
                  <a:lnTo>
                    <a:pt x="110" y="136"/>
                  </a:lnTo>
                  <a:lnTo>
                    <a:pt x="76" y="160"/>
                  </a:lnTo>
                  <a:lnTo>
                    <a:pt x="110" y="192"/>
                  </a:lnTo>
                  <a:lnTo>
                    <a:pt x="152" y="208"/>
                  </a:lnTo>
                  <a:lnTo>
                    <a:pt x="144" y="224"/>
                  </a:lnTo>
                  <a:lnTo>
                    <a:pt x="118" y="224"/>
                  </a:lnTo>
                  <a:lnTo>
                    <a:pt x="102" y="256"/>
                  </a:lnTo>
                  <a:lnTo>
                    <a:pt x="51" y="272"/>
                  </a:lnTo>
                  <a:lnTo>
                    <a:pt x="51" y="304"/>
                  </a:lnTo>
                  <a:lnTo>
                    <a:pt x="9" y="312"/>
                  </a:lnTo>
                  <a:lnTo>
                    <a:pt x="26" y="328"/>
                  </a:lnTo>
                  <a:lnTo>
                    <a:pt x="0" y="368"/>
                  </a:lnTo>
                  <a:lnTo>
                    <a:pt x="26" y="376"/>
                  </a:lnTo>
                  <a:lnTo>
                    <a:pt x="26" y="400"/>
                  </a:lnTo>
                  <a:lnTo>
                    <a:pt x="59" y="408"/>
                  </a:lnTo>
                  <a:lnTo>
                    <a:pt x="160" y="408"/>
                  </a:lnTo>
                  <a:lnTo>
                    <a:pt x="228" y="376"/>
                  </a:lnTo>
                  <a:lnTo>
                    <a:pt x="287" y="376"/>
                  </a:lnTo>
                  <a:lnTo>
                    <a:pt x="329" y="392"/>
                  </a:lnTo>
                  <a:lnTo>
                    <a:pt x="329" y="360"/>
                  </a:lnTo>
                  <a:lnTo>
                    <a:pt x="354" y="328"/>
                  </a:lnTo>
                  <a:lnTo>
                    <a:pt x="371" y="304"/>
                  </a:lnTo>
                  <a:lnTo>
                    <a:pt x="388" y="232"/>
                  </a:lnTo>
                  <a:lnTo>
                    <a:pt x="380" y="208"/>
                  </a:lnTo>
                  <a:lnTo>
                    <a:pt x="371" y="176"/>
                  </a:lnTo>
                  <a:lnTo>
                    <a:pt x="396" y="168"/>
                  </a:lnTo>
                  <a:lnTo>
                    <a:pt x="380" y="160"/>
                  </a:lnTo>
                  <a:lnTo>
                    <a:pt x="363" y="16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79" y="1912"/>
              <a:ext cx="202" cy="144"/>
            </a:xfrm>
            <a:custGeom>
              <a:avLst/>
              <a:gdLst>
                <a:gd name="T0" fmla="*/ 185 w 202"/>
                <a:gd name="T1" fmla="*/ 72 h 144"/>
                <a:gd name="T2" fmla="*/ 177 w 202"/>
                <a:gd name="T3" fmla="*/ 48 h 144"/>
                <a:gd name="T4" fmla="*/ 177 w 202"/>
                <a:gd name="T5" fmla="*/ 16 h 144"/>
                <a:gd name="T6" fmla="*/ 151 w 202"/>
                <a:gd name="T7" fmla="*/ 0 h 144"/>
                <a:gd name="T8" fmla="*/ 126 w 202"/>
                <a:gd name="T9" fmla="*/ 0 h 144"/>
                <a:gd name="T10" fmla="*/ 109 w 202"/>
                <a:gd name="T11" fmla="*/ 0 h 144"/>
                <a:gd name="T12" fmla="*/ 84 w 202"/>
                <a:gd name="T13" fmla="*/ 0 h 144"/>
                <a:gd name="T14" fmla="*/ 84 w 202"/>
                <a:gd name="T15" fmla="*/ 8 h 144"/>
                <a:gd name="T16" fmla="*/ 84 w 202"/>
                <a:gd name="T17" fmla="*/ 0 h 144"/>
                <a:gd name="T18" fmla="*/ 67 w 202"/>
                <a:gd name="T19" fmla="*/ 8 h 144"/>
                <a:gd name="T20" fmla="*/ 59 w 202"/>
                <a:gd name="T21" fmla="*/ 24 h 144"/>
                <a:gd name="T22" fmla="*/ 50 w 202"/>
                <a:gd name="T23" fmla="*/ 40 h 144"/>
                <a:gd name="T24" fmla="*/ 16 w 202"/>
                <a:gd name="T25" fmla="*/ 40 h 144"/>
                <a:gd name="T26" fmla="*/ 16 w 202"/>
                <a:gd name="T27" fmla="*/ 56 h 144"/>
                <a:gd name="T28" fmla="*/ 0 w 202"/>
                <a:gd name="T29" fmla="*/ 72 h 144"/>
                <a:gd name="T30" fmla="*/ 33 w 202"/>
                <a:gd name="T31" fmla="*/ 120 h 144"/>
                <a:gd name="T32" fmla="*/ 67 w 202"/>
                <a:gd name="T33" fmla="*/ 96 h 144"/>
                <a:gd name="T34" fmla="*/ 92 w 202"/>
                <a:gd name="T35" fmla="*/ 112 h 144"/>
                <a:gd name="T36" fmla="*/ 101 w 202"/>
                <a:gd name="T37" fmla="*/ 136 h 144"/>
                <a:gd name="T38" fmla="*/ 118 w 202"/>
                <a:gd name="T39" fmla="*/ 136 h 144"/>
                <a:gd name="T40" fmla="*/ 134 w 202"/>
                <a:gd name="T41" fmla="*/ 144 h 144"/>
                <a:gd name="T42" fmla="*/ 143 w 202"/>
                <a:gd name="T43" fmla="*/ 144 h 144"/>
                <a:gd name="T44" fmla="*/ 168 w 202"/>
                <a:gd name="T45" fmla="*/ 128 h 144"/>
                <a:gd name="T46" fmla="*/ 193 w 202"/>
                <a:gd name="T47" fmla="*/ 120 h 144"/>
                <a:gd name="T48" fmla="*/ 202 w 202"/>
                <a:gd name="T49" fmla="*/ 88 h 144"/>
                <a:gd name="T50" fmla="*/ 185 w 202"/>
                <a:gd name="T51" fmla="*/ 72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9" y="1536"/>
              <a:ext cx="666" cy="1016"/>
            </a:xfrm>
            <a:custGeom>
              <a:avLst/>
              <a:gdLst>
                <a:gd name="T0" fmla="*/ 337 w 666"/>
                <a:gd name="T1" fmla="*/ 96 h 1016"/>
                <a:gd name="T2" fmla="*/ 421 w 666"/>
                <a:gd name="T3" fmla="*/ 24 h 1016"/>
                <a:gd name="T4" fmla="*/ 270 w 666"/>
                <a:gd name="T5" fmla="*/ 24 h 1016"/>
                <a:gd name="T6" fmla="*/ 253 w 666"/>
                <a:gd name="T7" fmla="*/ 80 h 1016"/>
                <a:gd name="T8" fmla="*/ 202 w 666"/>
                <a:gd name="T9" fmla="*/ 136 h 1016"/>
                <a:gd name="T10" fmla="*/ 169 w 666"/>
                <a:gd name="T11" fmla="*/ 200 h 1016"/>
                <a:gd name="T12" fmla="*/ 202 w 666"/>
                <a:gd name="T13" fmla="*/ 232 h 1016"/>
                <a:gd name="T14" fmla="*/ 169 w 666"/>
                <a:gd name="T15" fmla="*/ 320 h 1016"/>
                <a:gd name="T16" fmla="*/ 186 w 666"/>
                <a:gd name="T17" fmla="*/ 344 h 1016"/>
                <a:gd name="T18" fmla="*/ 228 w 666"/>
                <a:gd name="T19" fmla="*/ 320 h 1016"/>
                <a:gd name="T20" fmla="*/ 186 w 666"/>
                <a:gd name="T21" fmla="*/ 424 h 1016"/>
                <a:gd name="T22" fmla="*/ 236 w 666"/>
                <a:gd name="T23" fmla="*/ 464 h 1016"/>
                <a:gd name="T24" fmla="*/ 303 w 666"/>
                <a:gd name="T25" fmla="*/ 448 h 1016"/>
                <a:gd name="T26" fmla="*/ 287 w 666"/>
                <a:gd name="T27" fmla="*/ 496 h 1016"/>
                <a:gd name="T28" fmla="*/ 329 w 666"/>
                <a:gd name="T29" fmla="*/ 576 h 1016"/>
                <a:gd name="T30" fmla="*/ 295 w 666"/>
                <a:gd name="T31" fmla="*/ 648 h 1016"/>
                <a:gd name="T32" fmla="*/ 202 w 666"/>
                <a:gd name="T33" fmla="*/ 624 h 1016"/>
                <a:gd name="T34" fmla="*/ 160 w 666"/>
                <a:gd name="T35" fmla="*/ 680 h 1016"/>
                <a:gd name="T36" fmla="*/ 211 w 666"/>
                <a:gd name="T37" fmla="*/ 744 h 1016"/>
                <a:gd name="T38" fmla="*/ 101 w 666"/>
                <a:gd name="T39" fmla="*/ 776 h 1016"/>
                <a:gd name="T40" fmla="*/ 101 w 666"/>
                <a:gd name="T41" fmla="*/ 808 h 1016"/>
                <a:gd name="T42" fmla="*/ 169 w 666"/>
                <a:gd name="T43" fmla="*/ 824 h 1016"/>
                <a:gd name="T44" fmla="*/ 219 w 666"/>
                <a:gd name="T45" fmla="*/ 864 h 1016"/>
                <a:gd name="T46" fmla="*/ 295 w 666"/>
                <a:gd name="T47" fmla="*/ 848 h 1016"/>
                <a:gd name="T48" fmla="*/ 228 w 666"/>
                <a:gd name="T49" fmla="*/ 896 h 1016"/>
                <a:gd name="T50" fmla="*/ 127 w 666"/>
                <a:gd name="T51" fmla="*/ 904 h 1016"/>
                <a:gd name="T52" fmla="*/ 0 w 666"/>
                <a:gd name="T53" fmla="*/ 984 h 1016"/>
                <a:gd name="T54" fmla="*/ 51 w 666"/>
                <a:gd name="T55" fmla="*/ 1016 h 1016"/>
                <a:gd name="T56" fmla="*/ 93 w 666"/>
                <a:gd name="T57" fmla="*/ 976 h 1016"/>
                <a:gd name="T58" fmla="*/ 219 w 666"/>
                <a:gd name="T59" fmla="*/ 960 h 1016"/>
                <a:gd name="T60" fmla="*/ 337 w 666"/>
                <a:gd name="T61" fmla="*/ 984 h 1016"/>
                <a:gd name="T62" fmla="*/ 421 w 666"/>
                <a:gd name="T63" fmla="*/ 968 h 1016"/>
                <a:gd name="T64" fmla="*/ 573 w 666"/>
                <a:gd name="T65" fmla="*/ 968 h 1016"/>
                <a:gd name="T66" fmla="*/ 624 w 666"/>
                <a:gd name="T67" fmla="*/ 928 h 1016"/>
                <a:gd name="T68" fmla="*/ 590 w 666"/>
                <a:gd name="T69" fmla="*/ 872 h 1016"/>
                <a:gd name="T70" fmla="*/ 649 w 666"/>
                <a:gd name="T71" fmla="*/ 840 h 1016"/>
                <a:gd name="T72" fmla="*/ 666 w 666"/>
                <a:gd name="T73" fmla="*/ 760 h 1016"/>
                <a:gd name="T74" fmla="*/ 539 w 666"/>
                <a:gd name="T75" fmla="*/ 728 h 1016"/>
                <a:gd name="T76" fmla="*/ 523 w 666"/>
                <a:gd name="T77" fmla="*/ 632 h 1016"/>
                <a:gd name="T78" fmla="*/ 539 w 666"/>
                <a:gd name="T79" fmla="*/ 576 h 1016"/>
                <a:gd name="T80" fmla="*/ 480 w 666"/>
                <a:gd name="T81" fmla="*/ 512 h 1016"/>
                <a:gd name="T82" fmla="*/ 455 w 666"/>
                <a:gd name="T83" fmla="*/ 392 h 1016"/>
                <a:gd name="T84" fmla="*/ 413 w 666"/>
                <a:gd name="T85" fmla="*/ 344 h 1016"/>
                <a:gd name="T86" fmla="*/ 337 w 666"/>
                <a:gd name="T87" fmla="*/ 320 h 1016"/>
                <a:gd name="T88" fmla="*/ 388 w 666"/>
                <a:gd name="T89" fmla="*/ 280 h 1016"/>
                <a:gd name="T90" fmla="*/ 447 w 666"/>
                <a:gd name="T91" fmla="*/ 224 h 1016"/>
                <a:gd name="T92" fmla="*/ 489 w 666"/>
                <a:gd name="T93" fmla="*/ 144 h 1016"/>
                <a:gd name="T94" fmla="*/ 379 w 666"/>
                <a:gd name="T95" fmla="*/ 120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379" y="1912"/>
              <a:ext cx="202" cy="144"/>
            </a:xfrm>
            <a:custGeom>
              <a:avLst/>
              <a:gdLst>
                <a:gd name="T0" fmla="*/ 185 w 202"/>
                <a:gd name="T1" fmla="*/ 72 h 144"/>
                <a:gd name="T2" fmla="*/ 177 w 202"/>
                <a:gd name="T3" fmla="*/ 48 h 144"/>
                <a:gd name="T4" fmla="*/ 177 w 202"/>
                <a:gd name="T5" fmla="*/ 16 h 144"/>
                <a:gd name="T6" fmla="*/ 151 w 202"/>
                <a:gd name="T7" fmla="*/ 0 h 144"/>
                <a:gd name="T8" fmla="*/ 126 w 202"/>
                <a:gd name="T9" fmla="*/ 0 h 144"/>
                <a:gd name="T10" fmla="*/ 109 w 202"/>
                <a:gd name="T11" fmla="*/ 0 h 144"/>
                <a:gd name="T12" fmla="*/ 84 w 202"/>
                <a:gd name="T13" fmla="*/ 0 h 144"/>
                <a:gd name="T14" fmla="*/ 84 w 202"/>
                <a:gd name="T15" fmla="*/ 8 h 144"/>
                <a:gd name="T16" fmla="*/ 84 w 202"/>
                <a:gd name="T17" fmla="*/ 0 h 144"/>
                <a:gd name="T18" fmla="*/ 67 w 202"/>
                <a:gd name="T19" fmla="*/ 8 h 144"/>
                <a:gd name="T20" fmla="*/ 59 w 202"/>
                <a:gd name="T21" fmla="*/ 24 h 144"/>
                <a:gd name="T22" fmla="*/ 50 w 202"/>
                <a:gd name="T23" fmla="*/ 40 h 144"/>
                <a:gd name="T24" fmla="*/ 16 w 202"/>
                <a:gd name="T25" fmla="*/ 40 h 144"/>
                <a:gd name="T26" fmla="*/ 16 w 202"/>
                <a:gd name="T27" fmla="*/ 56 h 144"/>
                <a:gd name="T28" fmla="*/ 0 w 202"/>
                <a:gd name="T29" fmla="*/ 72 h 144"/>
                <a:gd name="T30" fmla="*/ 33 w 202"/>
                <a:gd name="T31" fmla="*/ 120 h 144"/>
                <a:gd name="T32" fmla="*/ 67 w 202"/>
                <a:gd name="T33" fmla="*/ 96 h 144"/>
                <a:gd name="T34" fmla="*/ 92 w 202"/>
                <a:gd name="T35" fmla="*/ 112 h 144"/>
                <a:gd name="T36" fmla="*/ 101 w 202"/>
                <a:gd name="T37" fmla="*/ 136 h 144"/>
                <a:gd name="T38" fmla="*/ 118 w 202"/>
                <a:gd name="T39" fmla="*/ 136 h 144"/>
                <a:gd name="T40" fmla="*/ 134 w 202"/>
                <a:gd name="T41" fmla="*/ 144 h 144"/>
                <a:gd name="T42" fmla="*/ 143 w 202"/>
                <a:gd name="T43" fmla="*/ 144 h 144"/>
                <a:gd name="T44" fmla="*/ 143 w 202"/>
                <a:gd name="T45" fmla="*/ 144 h 144"/>
                <a:gd name="T46" fmla="*/ 168 w 202"/>
                <a:gd name="T47" fmla="*/ 128 h 144"/>
                <a:gd name="T48" fmla="*/ 193 w 202"/>
                <a:gd name="T49" fmla="*/ 120 h 144"/>
                <a:gd name="T50" fmla="*/ 202 w 202"/>
                <a:gd name="T51" fmla="*/ 88 h 144"/>
                <a:gd name="T52" fmla="*/ 185 w 202"/>
                <a:gd name="T53" fmla="*/ 72 h 1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429" y="1536"/>
              <a:ext cx="666" cy="1016"/>
            </a:xfrm>
            <a:custGeom>
              <a:avLst/>
              <a:gdLst>
                <a:gd name="T0" fmla="*/ 337 w 666"/>
                <a:gd name="T1" fmla="*/ 96 h 1016"/>
                <a:gd name="T2" fmla="*/ 421 w 666"/>
                <a:gd name="T3" fmla="*/ 24 h 1016"/>
                <a:gd name="T4" fmla="*/ 270 w 666"/>
                <a:gd name="T5" fmla="*/ 24 h 1016"/>
                <a:gd name="T6" fmla="*/ 253 w 666"/>
                <a:gd name="T7" fmla="*/ 80 h 1016"/>
                <a:gd name="T8" fmla="*/ 202 w 666"/>
                <a:gd name="T9" fmla="*/ 136 h 1016"/>
                <a:gd name="T10" fmla="*/ 169 w 666"/>
                <a:gd name="T11" fmla="*/ 200 h 1016"/>
                <a:gd name="T12" fmla="*/ 202 w 666"/>
                <a:gd name="T13" fmla="*/ 232 h 1016"/>
                <a:gd name="T14" fmla="*/ 169 w 666"/>
                <a:gd name="T15" fmla="*/ 320 h 1016"/>
                <a:gd name="T16" fmla="*/ 186 w 666"/>
                <a:gd name="T17" fmla="*/ 344 h 1016"/>
                <a:gd name="T18" fmla="*/ 228 w 666"/>
                <a:gd name="T19" fmla="*/ 320 h 1016"/>
                <a:gd name="T20" fmla="*/ 186 w 666"/>
                <a:gd name="T21" fmla="*/ 424 h 1016"/>
                <a:gd name="T22" fmla="*/ 236 w 666"/>
                <a:gd name="T23" fmla="*/ 464 h 1016"/>
                <a:gd name="T24" fmla="*/ 303 w 666"/>
                <a:gd name="T25" fmla="*/ 448 h 1016"/>
                <a:gd name="T26" fmla="*/ 287 w 666"/>
                <a:gd name="T27" fmla="*/ 496 h 1016"/>
                <a:gd name="T28" fmla="*/ 329 w 666"/>
                <a:gd name="T29" fmla="*/ 576 h 1016"/>
                <a:gd name="T30" fmla="*/ 295 w 666"/>
                <a:gd name="T31" fmla="*/ 648 h 1016"/>
                <a:gd name="T32" fmla="*/ 202 w 666"/>
                <a:gd name="T33" fmla="*/ 624 h 1016"/>
                <a:gd name="T34" fmla="*/ 160 w 666"/>
                <a:gd name="T35" fmla="*/ 680 h 1016"/>
                <a:gd name="T36" fmla="*/ 211 w 666"/>
                <a:gd name="T37" fmla="*/ 744 h 1016"/>
                <a:gd name="T38" fmla="*/ 101 w 666"/>
                <a:gd name="T39" fmla="*/ 776 h 1016"/>
                <a:gd name="T40" fmla="*/ 101 w 666"/>
                <a:gd name="T41" fmla="*/ 808 h 1016"/>
                <a:gd name="T42" fmla="*/ 169 w 666"/>
                <a:gd name="T43" fmla="*/ 824 h 1016"/>
                <a:gd name="T44" fmla="*/ 219 w 666"/>
                <a:gd name="T45" fmla="*/ 864 h 1016"/>
                <a:gd name="T46" fmla="*/ 295 w 666"/>
                <a:gd name="T47" fmla="*/ 848 h 1016"/>
                <a:gd name="T48" fmla="*/ 228 w 666"/>
                <a:gd name="T49" fmla="*/ 896 h 1016"/>
                <a:gd name="T50" fmla="*/ 127 w 666"/>
                <a:gd name="T51" fmla="*/ 904 h 1016"/>
                <a:gd name="T52" fmla="*/ 0 w 666"/>
                <a:gd name="T53" fmla="*/ 984 h 1016"/>
                <a:gd name="T54" fmla="*/ 51 w 666"/>
                <a:gd name="T55" fmla="*/ 1016 h 1016"/>
                <a:gd name="T56" fmla="*/ 93 w 666"/>
                <a:gd name="T57" fmla="*/ 976 h 1016"/>
                <a:gd name="T58" fmla="*/ 219 w 666"/>
                <a:gd name="T59" fmla="*/ 960 h 1016"/>
                <a:gd name="T60" fmla="*/ 337 w 666"/>
                <a:gd name="T61" fmla="*/ 984 h 1016"/>
                <a:gd name="T62" fmla="*/ 421 w 666"/>
                <a:gd name="T63" fmla="*/ 968 h 1016"/>
                <a:gd name="T64" fmla="*/ 573 w 666"/>
                <a:gd name="T65" fmla="*/ 968 h 1016"/>
                <a:gd name="T66" fmla="*/ 624 w 666"/>
                <a:gd name="T67" fmla="*/ 928 h 1016"/>
                <a:gd name="T68" fmla="*/ 590 w 666"/>
                <a:gd name="T69" fmla="*/ 872 h 1016"/>
                <a:gd name="T70" fmla="*/ 649 w 666"/>
                <a:gd name="T71" fmla="*/ 840 h 1016"/>
                <a:gd name="T72" fmla="*/ 666 w 666"/>
                <a:gd name="T73" fmla="*/ 760 h 1016"/>
                <a:gd name="T74" fmla="*/ 539 w 666"/>
                <a:gd name="T75" fmla="*/ 728 h 1016"/>
                <a:gd name="T76" fmla="*/ 523 w 666"/>
                <a:gd name="T77" fmla="*/ 632 h 1016"/>
                <a:gd name="T78" fmla="*/ 539 w 666"/>
                <a:gd name="T79" fmla="*/ 576 h 1016"/>
                <a:gd name="T80" fmla="*/ 480 w 666"/>
                <a:gd name="T81" fmla="*/ 512 h 1016"/>
                <a:gd name="T82" fmla="*/ 455 w 666"/>
                <a:gd name="T83" fmla="*/ 392 h 1016"/>
                <a:gd name="T84" fmla="*/ 413 w 666"/>
                <a:gd name="T85" fmla="*/ 344 h 1016"/>
                <a:gd name="T86" fmla="*/ 337 w 666"/>
                <a:gd name="T87" fmla="*/ 320 h 1016"/>
                <a:gd name="T88" fmla="*/ 388 w 666"/>
                <a:gd name="T89" fmla="*/ 280 h 1016"/>
                <a:gd name="T90" fmla="*/ 447 w 666"/>
                <a:gd name="T91" fmla="*/ 224 h 1016"/>
                <a:gd name="T92" fmla="*/ 489 w 666"/>
                <a:gd name="T93" fmla="*/ 144 h 1016"/>
                <a:gd name="T94" fmla="*/ 379 w 666"/>
                <a:gd name="T95" fmla="*/ 120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w 67"/>
                <a:gd name="T13" fmla="*/ 24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845" y="1920"/>
              <a:ext cx="109" cy="176"/>
            </a:xfrm>
            <a:custGeom>
              <a:avLst/>
              <a:gdLst>
                <a:gd name="T0" fmla="*/ 0 w 109"/>
                <a:gd name="T1" fmla="*/ 168 h 176"/>
                <a:gd name="T2" fmla="*/ 50 w 109"/>
                <a:gd name="T3" fmla="*/ 176 h 176"/>
                <a:gd name="T4" fmla="*/ 76 w 109"/>
                <a:gd name="T5" fmla="*/ 144 h 176"/>
                <a:gd name="T6" fmla="*/ 76 w 109"/>
                <a:gd name="T7" fmla="*/ 112 h 176"/>
                <a:gd name="T8" fmla="*/ 109 w 109"/>
                <a:gd name="T9" fmla="*/ 96 h 176"/>
                <a:gd name="T10" fmla="*/ 92 w 109"/>
                <a:gd name="T11" fmla="*/ 72 h 176"/>
                <a:gd name="T12" fmla="*/ 109 w 109"/>
                <a:gd name="T13" fmla="*/ 64 h 176"/>
                <a:gd name="T14" fmla="*/ 101 w 109"/>
                <a:gd name="T15" fmla="*/ 8 h 176"/>
                <a:gd name="T16" fmla="*/ 84 w 109"/>
                <a:gd name="T17" fmla="*/ 0 h 176"/>
                <a:gd name="T18" fmla="*/ 67 w 109"/>
                <a:gd name="T19" fmla="*/ 16 h 176"/>
                <a:gd name="T20" fmla="*/ 59 w 109"/>
                <a:gd name="T21" fmla="*/ 48 h 176"/>
                <a:gd name="T22" fmla="*/ 42 w 109"/>
                <a:gd name="T23" fmla="*/ 16 h 176"/>
                <a:gd name="T24" fmla="*/ 8 w 109"/>
                <a:gd name="T25" fmla="*/ 40 h 176"/>
                <a:gd name="T26" fmla="*/ 0 w 109"/>
                <a:gd name="T27" fmla="*/ 48 h 176"/>
                <a:gd name="T28" fmla="*/ 8 w 109"/>
                <a:gd name="T29" fmla="*/ 72 h 176"/>
                <a:gd name="T30" fmla="*/ 42 w 109"/>
                <a:gd name="T31" fmla="*/ 88 h 176"/>
                <a:gd name="T32" fmla="*/ 50 w 109"/>
                <a:gd name="T33" fmla="*/ 112 h 176"/>
                <a:gd name="T34" fmla="*/ 33 w 109"/>
                <a:gd name="T35" fmla="*/ 144 h 176"/>
                <a:gd name="T36" fmla="*/ 8 w 109"/>
                <a:gd name="T37" fmla="*/ 136 h 176"/>
                <a:gd name="T38" fmla="*/ 0 w 109"/>
                <a:gd name="T39" fmla="*/ 168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4039" y="4048"/>
              <a:ext cx="328" cy="208"/>
            </a:xfrm>
            <a:custGeom>
              <a:avLst/>
              <a:gdLst>
                <a:gd name="T0" fmla="*/ 0 w 328"/>
                <a:gd name="T1" fmla="*/ 80 h 208"/>
                <a:gd name="T2" fmla="*/ 0 w 328"/>
                <a:gd name="T3" fmla="*/ 56 h 208"/>
                <a:gd name="T4" fmla="*/ 25 w 328"/>
                <a:gd name="T5" fmla="*/ 32 h 208"/>
                <a:gd name="T6" fmla="*/ 50 w 328"/>
                <a:gd name="T7" fmla="*/ 48 h 208"/>
                <a:gd name="T8" fmla="*/ 67 w 328"/>
                <a:gd name="T9" fmla="*/ 32 h 208"/>
                <a:gd name="T10" fmla="*/ 92 w 328"/>
                <a:gd name="T11" fmla="*/ 24 h 208"/>
                <a:gd name="T12" fmla="*/ 101 w 328"/>
                <a:gd name="T13" fmla="*/ 32 h 208"/>
                <a:gd name="T14" fmla="*/ 117 w 328"/>
                <a:gd name="T15" fmla="*/ 40 h 208"/>
                <a:gd name="T16" fmla="*/ 134 w 328"/>
                <a:gd name="T17" fmla="*/ 48 h 208"/>
                <a:gd name="T18" fmla="*/ 160 w 328"/>
                <a:gd name="T19" fmla="*/ 40 h 208"/>
                <a:gd name="T20" fmla="*/ 210 w 328"/>
                <a:gd name="T21" fmla="*/ 40 h 208"/>
                <a:gd name="T22" fmla="*/ 235 w 328"/>
                <a:gd name="T23" fmla="*/ 32 h 208"/>
                <a:gd name="T24" fmla="*/ 252 w 328"/>
                <a:gd name="T25" fmla="*/ 16 h 208"/>
                <a:gd name="T26" fmla="*/ 261 w 328"/>
                <a:gd name="T27" fmla="*/ 16 h 208"/>
                <a:gd name="T28" fmla="*/ 286 w 328"/>
                <a:gd name="T29" fmla="*/ 24 h 208"/>
                <a:gd name="T30" fmla="*/ 294 w 328"/>
                <a:gd name="T31" fmla="*/ 8 h 208"/>
                <a:gd name="T32" fmla="*/ 320 w 328"/>
                <a:gd name="T33" fmla="*/ 0 h 208"/>
                <a:gd name="T34" fmla="*/ 328 w 328"/>
                <a:gd name="T35" fmla="*/ 16 h 208"/>
                <a:gd name="T36" fmla="*/ 311 w 328"/>
                <a:gd name="T37" fmla="*/ 56 h 208"/>
                <a:gd name="T38" fmla="*/ 303 w 328"/>
                <a:gd name="T39" fmla="*/ 80 h 208"/>
                <a:gd name="T40" fmla="*/ 286 w 328"/>
                <a:gd name="T41" fmla="*/ 104 h 208"/>
                <a:gd name="T42" fmla="*/ 286 w 328"/>
                <a:gd name="T43" fmla="*/ 112 h 208"/>
                <a:gd name="T44" fmla="*/ 303 w 328"/>
                <a:gd name="T45" fmla="*/ 128 h 208"/>
                <a:gd name="T46" fmla="*/ 320 w 328"/>
                <a:gd name="T47" fmla="*/ 160 h 208"/>
                <a:gd name="T48" fmla="*/ 303 w 328"/>
                <a:gd name="T49" fmla="*/ 176 h 208"/>
                <a:gd name="T50" fmla="*/ 303 w 328"/>
                <a:gd name="T51" fmla="*/ 208 h 208"/>
                <a:gd name="T52" fmla="*/ 269 w 328"/>
                <a:gd name="T53" fmla="*/ 200 h 208"/>
                <a:gd name="T54" fmla="*/ 227 w 328"/>
                <a:gd name="T55" fmla="*/ 192 h 208"/>
                <a:gd name="T56" fmla="*/ 202 w 328"/>
                <a:gd name="T57" fmla="*/ 152 h 208"/>
                <a:gd name="T58" fmla="*/ 168 w 328"/>
                <a:gd name="T59" fmla="*/ 160 h 208"/>
                <a:gd name="T60" fmla="*/ 143 w 328"/>
                <a:gd name="T61" fmla="*/ 144 h 208"/>
                <a:gd name="T62" fmla="*/ 126 w 328"/>
                <a:gd name="T63" fmla="*/ 128 h 208"/>
                <a:gd name="T64" fmla="*/ 109 w 328"/>
                <a:gd name="T65" fmla="*/ 128 h 208"/>
                <a:gd name="T66" fmla="*/ 84 w 328"/>
                <a:gd name="T67" fmla="*/ 112 h 208"/>
                <a:gd name="T68" fmla="*/ 67 w 328"/>
                <a:gd name="T69" fmla="*/ 112 h 208"/>
                <a:gd name="T70" fmla="*/ 50 w 328"/>
                <a:gd name="T71" fmla="*/ 96 h 208"/>
                <a:gd name="T72" fmla="*/ 25 w 328"/>
                <a:gd name="T73" fmla="*/ 104 h 208"/>
                <a:gd name="T74" fmla="*/ 0 w 328"/>
                <a:gd name="T75" fmla="*/ 8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845" y="1920"/>
              <a:ext cx="109" cy="176"/>
            </a:xfrm>
            <a:custGeom>
              <a:avLst/>
              <a:gdLst>
                <a:gd name="T0" fmla="*/ 0 w 109"/>
                <a:gd name="T1" fmla="*/ 168 h 176"/>
                <a:gd name="T2" fmla="*/ 50 w 109"/>
                <a:gd name="T3" fmla="*/ 176 h 176"/>
                <a:gd name="T4" fmla="*/ 76 w 109"/>
                <a:gd name="T5" fmla="*/ 144 h 176"/>
                <a:gd name="T6" fmla="*/ 76 w 109"/>
                <a:gd name="T7" fmla="*/ 112 h 176"/>
                <a:gd name="T8" fmla="*/ 109 w 109"/>
                <a:gd name="T9" fmla="*/ 96 h 176"/>
                <a:gd name="T10" fmla="*/ 92 w 109"/>
                <a:gd name="T11" fmla="*/ 72 h 176"/>
                <a:gd name="T12" fmla="*/ 109 w 109"/>
                <a:gd name="T13" fmla="*/ 64 h 176"/>
                <a:gd name="T14" fmla="*/ 101 w 109"/>
                <a:gd name="T15" fmla="*/ 8 h 176"/>
                <a:gd name="T16" fmla="*/ 84 w 109"/>
                <a:gd name="T17" fmla="*/ 0 h 176"/>
                <a:gd name="T18" fmla="*/ 67 w 109"/>
                <a:gd name="T19" fmla="*/ 16 h 176"/>
                <a:gd name="T20" fmla="*/ 59 w 109"/>
                <a:gd name="T21" fmla="*/ 48 h 176"/>
                <a:gd name="T22" fmla="*/ 42 w 109"/>
                <a:gd name="T23" fmla="*/ 16 h 176"/>
                <a:gd name="T24" fmla="*/ 8 w 109"/>
                <a:gd name="T25" fmla="*/ 40 h 176"/>
                <a:gd name="T26" fmla="*/ 0 w 109"/>
                <a:gd name="T27" fmla="*/ 48 h 176"/>
                <a:gd name="T28" fmla="*/ 8 w 109"/>
                <a:gd name="T29" fmla="*/ 72 h 176"/>
                <a:gd name="T30" fmla="*/ 42 w 109"/>
                <a:gd name="T31" fmla="*/ 88 h 176"/>
                <a:gd name="T32" fmla="*/ 50 w 109"/>
                <a:gd name="T33" fmla="*/ 112 h 176"/>
                <a:gd name="T34" fmla="*/ 33 w 109"/>
                <a:gd name="T35" fmla="*/ 144 h 176"/>
                <a:gd name="T36" fmla="*/ 8 w 109"/>
                <a:gd name="T37" fmla="*/ 136 h 176"/>
                <a:gd name="T38" fmla="*/ 0 w 109"/>
                <a:gd name="T39" fmla="*/ 168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4039" y="4048"/>
              <a:ext cx="328" cy="208"/>
            </a:xfrm>
            <a:custGeom>
              <a:avLst/>
              <a:gdLst>
                <a:gd name="T0" fmla="*/ 0 w 328"/>
                <a:gd name="T1" fmla="*/ 80 h 208"/>
                <a:gd name="T2" fmla="*/ 0 w 328"/>
                <a:gd name="T3" fmla="*/ 56 h 208"/>
                <a:gd name="T4" fmla="*/ 25 w 328"/>
                <a:gd name="T5" fmla="*/ 32 h 208"/>
                <a:gd name="T6" fmla="*/ 50 w 328"/>
                <a:gd name="T7" fmla="*/ 48 h 208"/>
                <a:gd name="T8" fmla="*/ 67 w 328"/>
                <a:gd name="T9" fmla="*/ 32 h 208"/>
                <a:gd name="T10" fmla="*/ 92 w 328"/>
                <a:gd name="T11" fmla="*/ 24 h 208"/>
                <a:gd name="T12" fmla="*/ 101 w 328"/>
                <a:gd name="T13" fmla="*/ 32 h 208"/>
                <a:gd name="T14" fmla="*/ 117 w 328"/>
                <a:gd name="T15" fmla="*/ 40 h 208"/>
                <a:gd name="T16" fmla="*/ 134 w 328"/>
                <a:gd name="T17" fmla="*/ 48 h 208"/>
                <a:gd name="T18" fmla="*/ 160 w 328"/>
                <a:gd name="T19" fmla="*/ 40 h 208"/>
                <a:gd name="T20" fmla="*/ 210 w 328"/>
                <a:gd name="T21" fmla="*/ 40 h 208"/>
                <a:gd name="T22" fmla="*/ 235 w 328"/>
                <a:gd name="T23" fmla="*/ 32 h 208"/>
                <a:gd name="T24" fmla="*/ 252 w 328"/>
                <a:gd name="T25" fmla="*/ 16 h 208"/>
                <a:gd name="T26" fmla="*/ 261 w 328"/>
                <a:gd name="T27" fmla="*/ 16 h 208"/>
                <a:gd name="T28" fmla="*/ 286 w 328"/>
                <a:gd name="T29" fmla="*/ 24 h 208"/>
                <a:gd name="T30" fmla="*/ 294 w 328"/>
                <a:gd name="T31" fmla="*/ 8 h 208"/>
                <a:gd name="T32" fmla="*/ 320 w 328"/>
                <a:gd name="T33" fmla="*/ 0 h 208"/>
                <a:gd name="T34" fmla="*/ 328 w 328"/>
                <a:gd name="T35" fmla="*/ 16 h 208"/>
                <a:gd name="T36" fmla="*/ 311 w 328"/>
                <a:gd name="T37" fmla="*/ 56 h 208"/>
                <a:gd name="T38" fmla="*/ 303 w 328"/>
                <a:gd name="T39" fmla="*/ 80 h 208"/>
                <a:gd name="T40" fmla="*/ 286 w 328"/>
                <a:gd name="T41" fmla="*/ 104 h 208"/>
                <a:gd name="T42" fmla="*/ 286 w 328"/>
                <a:gd name="T43" fmla="*/ 112 h 208"/>
                <a:gd name="T44" fmla="*/ 303 w 328"/>
                <a:gd name="T45" fmla="*/ 128 h 208"/>
                <a:gd name="T46" fmla="*/ 320 w 328"/>
                <a:gd name="T47" fmla="*/ 160 h 208"/>
                <a:gd name="T48" fmla="*/ 303 w 328"/>
                <a:gd name="T49" fmla="*/ 176 h 208"/>
                <a:gd name="T50" fmla="*/ 303 w 328"/>
                <a:gd name="T51" fmla="*/ 208 h 208"/>
                <a:gd name="T52" fmla="*/ 269 w 328"/>
                <a:gd name="T53" fmla="*/ 200 h 208"/>
                <a:gd name="T54" fmla="*/ 227 w 328"/>
                <a:gd name="T55" fmla="*/ 192 h 208"/>
                <a:gd name="T56" fmla="*/ 202 w 328"/>
                <a:gd name="T57" fmla="*/ 152 h 208"/>
                <a:gd name="T58" fmla="*/ 168 w 328"/>
                <a:gd name="T59" fmla="*/ 160 h 208"/>
                <a:gd name="T60" fmla="*/ 143 w 328"/>
                <a:gd name="T61" fmla="*/ 144 h 208"/>
                <a:gd name="T62" fmla="*/ 126 w 328"/>
                <a:gd name="T63" fmla="*/ 128 h 208"/>
                <a:gd name="T64" fmla="*/ 109 w 328"/>
                <a:gd name="T65" fmla="*/ 128 h 208"/>
                <a:gd name="T66" fmla="*/ 84 w 328"/>
                <a:gd name="T67" fmla="*/ 112 h 208"/>
                <a:gd name="T68" fmla="*/ 67 w 328"/>
                <a:gd name="T69" fmla="*/ 112 h 208"/>
                <a:gd name="T70" fmla="*/ 50 w 328"/>
                <a:gd name="T71" fmla="*/ 96 h 208"/>
                <a:gd name="T72" fmla="*/ 25 w 328"/>
                <a:gd name="T73" fmla="*/ 104 h 208"/>
                <a:gd name="T74" fmla="*/ 0 w 328"/>
                <a:gd name="T75" fmla="*/ 8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286" y="4200"/>
              <a:ext cx="311" cy="72"/>
            </a:xfrm>
            <a:custGeom>
              <a:avLst/>
              <a:gdLst>
                <a:gd name="T0" fmla="*/ 0 w 311"/>
                <a:gd name="T1" fmla="*/ 24 h 72"/>
                <a:gd name="T2" fmla="*/ 8 w 311"/>
                <a:gd name="T3" fmla="*/ 56 h 72"/>
                <a:gd name="T4" fmla="*/ 33 w 311"/>
                <a:gd name="T5" fmla="*/ 64 h 72"/>
                <a:gd name="T6" fmla="*/ 67 w 311"/>
                <a:gd name="T7" fmla="*/ 64 h 72"/>
                <a:gd name="T8" fmla="*/ 126 w 311"/>
                <a:gd name="T9" fmla="*/ 56 h 72"/>
                <a:gd name="T10" fmla="*/ 143 w 311"/>
                <a:gd name="T11" fmla="*/ 56 h 72"/>
                <a:gd name="T12" fmla="*/ 143 w 311"/>
                <a:gd name="T13" fmla="*/ 72 h 72"/>
                <a:gd name="T14" fmla="*/ 193 w 311"/>
                <a:gd name="T15" fmla="*/ 72 h 72"/>
                <a:gd name="T16" fmla="*/ 219 w 311"/>
                <a:gd name="T17" fmla="*/ 56 h 72"/>
                <a:gd name="T18" fmla="*/ 252 w 311"/>
                <a:gd name="T19" fmla="*/ 56 h 72"/>
                <a:gd name="T20" fmla="*/ 278 w 311"/>
                <a:gd name="T21" fmla="*/ 40 h 72"/>
                <a:gd name="T22" fmla="*/ 311 w 311"/>
                <a:gd name="T23" fmla="*/ 32 h 72"/>
                <a:gd name="T24" fmla="*/ 311 w 311"/>
                <a:gd name="T25" fmla="*/ 0 h 72"/>
                <a:gd name="T26" fmla="*/ 286 w 311"/>
                <a:gd name="T27" fmla="*/ 16 h 72"/>
                <a:gd name="T28" fmla="*/ 269 w 311"/>
                <a:gd name="T29" fmla="*/ 24 h 72"/>
                <a:gd name="T30" fmla="*/ 252 w 311"/>
                <a:gd name="T31" fmla="*/ 24 h 72"/>
                <a:gd name="T32" fmla="*/ 244 w 311"/>
                <a:gd name="T33" fmla="*/ 8 h 72"/>
                <a:gd name="T34" fmla="*/ 219 w 311"/>
                <a:gd name="T35" fmla="*/ 16 h 72"/>
                <a:gd name="T36" fmla="*/ 168 w 311"/>
                <a:gd name="T37" fmla="*/ 24 h 72"/>
                <a:gd name="T38" fmla="*/ 168 w 311"/>
                <a:gd name="T39" fmla="*/ 8 h 72"/>
                <a:gd name="T40" fmla="*/ 84 w 311"/>
                <a:gd name="T41" fmla="*/ 40 h 72"/>
                <a:gd name="T42" fmla="*/ 75 w 311"/>
                <a:gd name="T43" fmla="*/ 16 h 72"/>
                <a:gd name="T44" fmla="*/ 59 w 311"/>
                <a:gd name="T45" fmla="*/ 8 h 72"/>
                <a:gd name="T46" fmla="*/ 59 w 311"/>
                <a:gd name="T47" fmla="*/ 24 h 72"/>
                <a:gd name="T48" fmla="*/ 33 w 311"/>
                <a:gd name="T49" fmla="*/ 24 h 72"/>
                <a:gd name="T50" fmla="*/ 16 w 311"/>
                <a:gd name="T51" fmla="*/ 0 h 72"/>
                <a:gd name="T52" fmla="*/ 16 w 311"/>
                <a:gd name="T53" fmla="*/ 16 h 72"/>
                <a:gd name="T54" fmla="*/ 0 w 311"/>
                <a:gd name="T55" fmla="*/ 24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584" y="3712"/>
              <a:ext cx="168" cy="288"/>
            </a:xfrm>
            <a:custGeom>
              <a:avLst/>
              <a:gdLst>
                <a:gd name="T0" fmla="*/ 0 w 168"/>
                <a:gd name="T1" fmla="*/ 40 h 288"/>
                <a:gd name="T2" fmla="*/ 33 w 168"/>
                <a:gd name="T3" fmla="*/ 48 h 288"/>
                <a:gd name="T4" fmla="*/ 59 w 168"/>
                <a:gd name="T5" fmla="*/ 40 h 288"/>
                <a:gd name="T6" fmla="*/ 101 w 168"/>
                <a:gd name="T7" fmla="*/ 8 h 288"/>
                <a:gd name="T8" fmla="*/ 109 w 168"/>
                <a:gd name="T9" fmla="*/ 0 h 288"/>
                <a:gd name="T10" fmla="*/ 143 w 168"/>
                <a:gd name="T11" fmla="*/ 16 h 288"/>
                <a:gd name="T12" fmla="*/ 143 w 168"/>
                <a:gd name="T13" fmla="*/ 32 h 288"/>
                <a:gd name="T14" fmla="*/ 168 w 168"/>
                <a:gd name="T15" fmla="*/ 96 h 288"/>
                <a:gd name="T16" fmla="*/ 151 w 168"/>
                <a:gd name="T17" fmla="*/ 120 h 288"/>
                <a:gd name="T18" fmla="*/ 168 w 168"/>
                <a:gd name="T19" fmla="*/ 152 h 288"/>
                <a:gd name="T20" fmla="*/ 143 w 168"/>
                <a:gd name="T21" fmla="*/ 256 h 288"/>
                <a:gd name="T22" fmla="*/ 117 w 168"/>
                <a:gd name="T23" fmla="*/ 248 h 288"/>
                <a:gd name="T24" fmla="*/ 92 w 168"/>
                <a:gd name="T25" fmla="*/ 248 h 288"/>
                <a:gd name="T26" fmla="*/ 84 w 168"/>
                <a:gd name="T27" fmla="*/ 264 h 288"/>
                <a:gd name="T28" fmla="*/ 67 w 168"/>
                <a:gd name="T29" fmla="*/ 280 h 288"/>
                <a:gd name="T30" fmla="*/ 42 w 168"/>
                <a:gd name="T31" fmla="*/ 288 h 288"/>
                <a:gd name="T32" fmla="*/ 25 w 168"/>
                <a:gd name="T33" fmla="*/ 248 h 288"/>
                <a:gd name="T34" fmla="*/ 25 w 168"/>
                <a:gd name="T35" fmla="*/ 200 h 288"/>
                <a:gd name="T36" fmla="*/ 33 w 168"/>
                <a:gd name="T37" fmla="*/ 176 h 288"/>
                <a:gd name="T38" fmla="*/ 25 w 168"/>
                <a:gd name="T39" fmla="*/ 160 h 288"/>
                <a:gd name="T40" fmla="*/ 33 w 168"/>
                <a:gd name="T41" fmla="*/ 136 h 288"/>
                <a:gd name="T42" fmla="*/ 33 w 168"/>
                <a:gd name="T43" fmla="*/ 112 h 288"/>
                <a:gd name="T44" fmla="*/ 25 w 168"/>
                <a:gd name="T45" fmla="*/ 80 h 288"/>
                <a:gd name="T46" fmla="*/ 0 w 168"/>
                <a:gd name="T47" fmla="*/ 72 h 288"/>
                <a:gd name="T48" fmla="*/ 0 w 168"/>
                <a:gd name="T49" fmla="*/ 40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286" y="4200"/>
              <a:ext cx="311" cy="72"/>
            </a:xfrm>
            <a:custGeom>
              <a:avLst/>
              <a:gdLst>
                <a:gd name="T0" fmla="*/ 0 w 311"/>
                <a:gd name="T1" fmla="*/ 24 h 72"/>
                <a:gd name="T2" fmla="*/ 8 w 311"/>
                <a:gd name="T3" fmla="*/ 56 h 72"/>
                <a:gd name="T4" fmla="*/ 33 w 311"/>
                <a:gd name="T5" fmla="*/ 64 h 72"/>
                <a:gd name="T6" fmla="*/ 67 w 311"/>
                <a:gd name="T7" fmla="*/ 64 h 72"/>
                <a:gd name="T8" fmla="*/ 126 w 311"/>
                <a:gd name="T9" fmla="*/ 56 h 72"/>
                <a:gd name="T10" fmla="*/ 143 w 311"/>
                <a:gd name="T11" fmla="*/ 56 h 72"/>
                <a:gd name="T12" fmla="*/ 143 w 311"/>
                <a:gd name="T13" fmla="*/ 72 h 72"/>
                <a:gd name="T14" fmla="*/ 193 w 311"/>
                <a:gd name="T15" fmla="*/ 72 h 72"/>
                <a:gd name="T16" fmla="*/ 219 w 311"/>
                <a:gd name="T17" fmla="*/ 56 h 72"/>
                <a:gd name="T18" fmla="*/ 252 w 311"/>
                <a:gd name="T19" fmla="*/ 56 h 72"/>
                <a:gd name="T20" fmla="*/ 278 w 311"/>
                <a:gd name="T21" fmla="*/ 40 h 72"/>
                <a:gd name="T22" fmla="*/ 311 w 311"/>
                <a:gd name="T23" fmla="*/ 32 h 72"/>
                <a:gd name="T24" fmla="*/ 311 w 311"/>
                <a:gd name="T25" fmla="*/ 0 h 72"/>
                <a:gd name="T26" fmla="*/ 286 w 311"/>
                <a:gd name="T27" fmla="*/ 16 h 72"/>
                <a:gd name="T28" fmla="*/ 269 w 311"/>
                <a:gd name="T29" fmla="*/ 24 h 72"/>
                <a:gd name="T30" fmla="*/ 252 w 311"/>
                <a:gd name="T31" fmla="*/ 24 h 72"/>
                <a:gd name="T32" fmla="*/ 244 w 311"/>
                <a:gd name="T33" fmla="*/ 8 h 72"/>
                <a:gd name="T34" fmla="*/ 219 w 311"/>
                <a:gd name="T35" fmla="*/ 16 h 72"/>
                <a:gd name="T36" fmla="*/ 168 w 311"/>
                <a:gd name="T37" fmla="*/ 24 h 72"/>
                <a:gd name="T38" fmla="*/ 168 w 311"/>
                <a:gd name="T39" fmla="*/ 8 h 72"/>
                <a:gd name="T40" fmla="*/ 84 w 311"/>
                <a:gd name="T41" fmla="*/ 40 h 72"/>
                <a:gd name="T42" fmla="*/ 75 w 311"/>
                <a:gd name="T43" fmla="*/ 16 h 72"/>
                <a:gd name="T44" fmla="*/ 59 w 311"/>
                <a:gd name="T45" fmla="*/ 8 h 72"/>
                <a:gd name="T46" fmla="*/ 59 w 311"/>
                <a:gd name="T47" fmla="*/ 24 h 72"/>
                <a:gd name="T48" fmla="*/ 33 w 311"/>
                <a:gd name="T49" fmla="*/ 24 h 72"/>
                <a:gd name="T50" fmla="*/ 16 w 311"/>
                <a:gd name="T51" fmla="*/ 0 h 72"/>
                <a:gd name="T52" fmla="*/ 16 w 311"/>
                <a:gd name="T53" fmla="*/ 16 h 72"/>
                <a:gd name="T54" fmla="*/ 0 w 311"/>
                <a:gd name="T55" fmla="*/ 24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584" y="3712"/>
              <a:ext cx="168" cy="288"/>
            </a:xfrm>
            <a:custGeom>
              <a:avLst/>
              <a:gdLst>
                <a:gd name="T0" fmla="*/ 0 w 168"/>
                <a:gd name="T1" fmla="*/ 40 h 288"/>
                <a:gd name="T2" fmla="*/ 33 w 168"/>
                <a:gd name="T3" fmla="*/ 48 h 288"/>
                <a:gd name="T4" fmla="*/ 59 w 168"/>
                <a:gd name="T5" fmla="*/ 40 h 288"/>
                <a:gd name="T6" fmla="*/ 101 w 168"/>
                <a:gd name="T7" fmla="*/ 8 h 288"/>
                <a:gd name="T8" fmla="*/ 109 w 168"/>
                <a:gd name="T9" fmla="*/ 0 h 288"/>
                <a:gd name="T10" fmla="*/ 143 w 168"/>
                <a:gd name="T11" fmla="*/ 16 h 288"/>
                <a:gd name="T12" fmla="*/ 143 w 168"/>
                <a:gd name="T13" fmla="*/ 32 h 288"/>
                <a:gd name="T14" fmla="*/ 168 w 168"/>
                <a:gd name="T15" fmla="*/ 96 h 288"/>
                <a:gd name="T16" fmla="*/ 151 w 168"/>
                <a:gd name="T17" fmla="*/ 120 h 288"/>
                <a:gd name="T18" fmla="*/ 168 w 168"/>
                <a:gd name="T19" fmla="*/ 152 h 288"/>
                <a:gd name="T20" fmla="*/ 143 w 168"/>
                <a:gd name="T21" fmla="*/ 256 h 288"/>
                <a:gd name="T22" fmla="*/ 117 w 168"/>
                <a:gd name="T23" fmla="*/ 248 h 288"/>
                <a:gd name="T24" fmla="*/ 92 w 168"/>
                <a:gd name="T25" fmla="*/ 248 h 288"/>
                <a:gd name="T26" fmla="*/ 84 w 168"/>
                <a:gd name="T27" fmla="*/ 264 h 288"/>
                <a:gd name="T28" fmla="*/ 67 w 168"/>
                <a:gd name="T29" fmla="*/ 280 h 288"/>
                <a:gd name="T30" fmla="*/ 42 w 168"/>
                <a:gd name="T31" fmla="*/ 288 h 288"/>
                <a:gd name="T32" fmla="*/ 25 w 168"/>
                <a:gd name="T33" fmla="*/ 248 h 288"/>
                <a:gd name="T34" fmla="*/ 25 w 168"/>
                <a:gd name="T35" fmla="*/ 200 h 288"/>
                <a:gd name="T36" fmla="*/ 33 w 168"/>
                <a:gd name="T37" fmla="*/ 176 h 288"/>
                <a:gd name="T38" fmla="*/ 25 w 168"/>
                <a:gd name="T39" fmla="*/ 160 h 288"/>
                <a:gd name="T40" fmla="*/ 33 w 168"/>
                <a:gd name="T41" fmla="*/ 136 h 288"/>
                <a:gd name="T42" fmla="*/ 33 w 168"/>
                <a:gd name="T43" fmla="*/ 112 h 288"/>
                <a:gd name="T44" fmla="*/ 25 w 168"/>
                <a:gd name="T45" fmla="*/ 80 h 288"/>
                <a:gd name="T46" fmla="*/ 0 w 168"/>
                <a:gd name="T47" fmla="*/ 72 h 288"/>
                <a:gd name="T48" fmla="*/ 0 w 168"/>
                <a:gd name="T49" fmla="*/ 40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626" y="3496"/>
              <a:ext cx="101" cy="192"/>
            </a:xfrm>
            <a:custGeom>
              <a:avLst/>
              <a:gdLst>
                <a:gd name="T0" fmla="*/ 75 w 101"/>
                <a:gd name="T1" fmla="*/ 32 h 192"/>
                <a:gd name="T2" fmla="*/ 75 w 101"/>
                <a:gd name="T3" fmla="*/ 0 h 192"/>
                <a:gd name="T4" fmla="*/ 92 w 101"/>
                <a:gd name="T5" fmla="*/ 0 h 192"/>
                <a:gd name="T6" fmla="*/ 92 w 101"/>
                <a:gd name="T7" fmla="*/ 40 h 192"/>
                <a:gd name="T8" fmla="*/ 101 w 101"/>
                <a:gd name="T9" fmla="*/ 56 h 192"/>
                <a:gd name="T10" fmla="*/ 101 w 101"/>
                <a:gd name="T11" fmla="*/ 104 h 192"/>
                <a:gd name="T12" fmla="*/ 92 w 101"/>
                <a:gd name="T13" fmla="*/ 120 h 192"/>
                <a:gd name="T14" fmla="*/ 92 w 101"/>
                <a:gd name="T15" fmla="*/ 152 h 192"/>
                <a:gd name="T16" fmla="*/ 67 w 101"/>
                <a:gd name="T17" fmla="*/ 192 h 192"/>
                <a:gd name="T18" fmla="*/ 50 w 101"/>
                <a:gd name="T19" fmla="*/ 192 h 192"/>
                <a:gd name="T20" fmla="*/ 25 w 101"/>
                <a:gd name="T21" fmla="*/ 176 h 192"/>
                <a:gd name="T22" fmla="*/ 33 w 101"/>
                <a:gd name="T23" fmla="*/ 160 h 192"/>
                <a:gd name="T24" fmla="*/ 17 w 101"/>
                <a:gd name="T25" fmla="*/ 152 h 192"/>
                <a:gd name="T26" fmla="*/ 33 w 101"/>
                <a:gd name="T27" fmla="*/ 136 h 192"/>
                <a:gd name="T28" fmla="*/ 8 w 101"/>
                <a:gd name="T29" fmla="*/ 128 h 192"/>
                <a:gd name="T30" fmla="*/ 25 w 101"/>
                <a:gd name="T31" fmla="*/ 112 h 192"/>
                <a:gd name="T32" fmla="*/ 8 w 101"/>
                <a:gd name="T33" fmla="*/ 96 h 192"/>
                <a:gd name="T34" fmla="*/ 0 w 101"/>
                <a:gd name="T35" fmla="*/ 72 h 192"/>
                <a:gd name="T36" fmla="*/ 17 w 101"/>
                <a:gd name="T37" fmla="*/ 64 h 192"/>
                <a:gd name="T38" fmla="*/ 17 w 101"/>
                <a:gd name="T39" fmla="*/ 48 h 192"/>
                <a:gd name="T40" fmla="*/ 42 w 101"/>
                <a:gd name="T41" fmla="*/ 40 h 192"/>
                <a:gd name="T42" fmla="*/ 75 w 101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626" y="3496"/>
              <a:ext cx="101" cy="192"/>
            </a:xfrm>
            <a:custGeom>
              <a:avLst/>
              <a:gdLst>
                <a:gd name="T0" fmla="*/ 75 w 101"/>
                <a:gd name="T1" fmla="*/ 32 h 192"/>
                <a:gd name="T2" fmla="*/ 75 w 101"/>
                <a:gd name="T3" fmla="*/ 0 h 192"/>
                <a:gd name="T4" fmla="*/ 92 w 101"/>
                <a:gd name="T5" fmla="*/ 0 h 192"/>
                <a:gd name="T6" fmla="*/ 92 w 101"/>
                <a:gd name="T7" fmla="*/ 40 h 192"/>
                <a:gd name="T8" fmla="*/ 101 w 101"/>
                <a:gd name="T9" fmla="*/ 56 h 192"/>
                <a:gd name="T10" fmla="*/ 101 w 101"/>
                <a:gd name="T11" fmla="*/ 104 h 192"/>
                <a:gd name="T12" fmla="*/ 92 w 101"/>
                <a:gd name="T13" fmla="*/ 120 h 192"/>
                <a:gd name="T14" fmla="*/ 92 w 101"/>
                <a:gd name="T15" fmla="*/ 152 h 192"/>
                <a:gd name="T16" fmla="*/ 67 w 101"/>
                <a:gd name="T17" fmla="*/ 192 h 192"/>
                <a:gd name="T18" fmla="*/ 50 w 101"/>
                <a:gd name="T19" fmla="*/ 192 h 192"/>
                <a:gd name="T20" fmla="*/ 25 w 101"/>
                <a:gd name="T21" fmla="*/ 176 h 192"/>
                <a:gd name="T22" fmla="*/ 33 w 101"/>
                <a:gd name="T23" fmla="*/ 160 h 192"/>
                <a:gd name="T24" fmla="*/ 17 w 101"/>
                <a:gd name="T25" fmla="*/ 152 h 192"/>
                <a:gd name="T26" fmla="*/ 33 w 101"/>
                <a:gd name="T27" fmla="*/ 136 h 192"/>
                <a:gd name="T28" fmla="*/ 8 w 101"/>
                <a:gd name="T29" fmla="*/ 128 h 192"/>
                <a:gd name="T30" fmla="*/ 25 w 101"/>
                <a:gd name="T31" fmla="*/ 112 h 192"/>
                <a:gd name="T32" fmla="*/ 8 w 101"/>
                <a:gd name="T33" fmla="*/ 96 h 192"/>
                <a:gd name="T34" fmla="*/ 0 w 101"/>
                <a:gd name="T35" fmla="*/ 72 h 192"/>
                <a:gd name="T36" fmla="*/ 17 w 101"/>
                <a:gd name="T37" fmla="*/ 64 h 192"/>
                <a:gd name="T38" fmla="*/ 17 w 101"/>
                <a:gd name="T39" fmla="*/ 48 h 192"/>
                <a:gd name="T40" fmla="*/ 42 w 101"/>
                <a:gd name="T41" fmla="*/ 40 h 192"/>
                <a:gd name="T42" fmla="*/ 75 w 101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3457" y="3008"/>
              <a:ext cx="1180" cy="1080"/>
            </a:xfrm>
            <a:custGeom>
              <a:avLst/>
              <a:gdLst>
                <a:gd name="T0" fmla="*/ 1121 w 1180"/>
                <a:gd name="T1" fmla="*/ 728 h 1080"/>
                <a:gd name="T2" fmla="*/ 1003 w 1180"/>
                <a:gd name="T3" fmla="*/ 672 h 1080"/>
                <a:gd name="T4" fmla="*/ 935 w 1180"/>
                <a:gd name="T5" fmla="*/ 616 h 1080"/>
                <a:gd name="T6" fmla="*/ 902 w 1180"/>
                <a:gd name="T7" fmla="*/ 584 h 1080"/>
                <a:gd name="T8" fmla="*/ 817 w 1180"/>
                <a:gd name="T9" fmla="*/ 592 h 1080"/>
                <a:gd name="T10" fmla="*/ 733 w 1180"/>
                <a:gd name="T11" fmla="*/ 528 h 1080"/>
                <a:gd name="T12" fmla="*/ 683 w 1180"/>
                <a:gd name="T13" fmla="*/ 448 h 1080"/>
                <a:gd name="T14" fmla="*/ 556 w 1180"/>
                <a:gd name="T15" fmla="*/ 344 h 1080"/>
                <a:gd name="T16" fmla="*/ 523 w 1180"/>
                <a:gd name="T17" fmla="*/ 280 h 1080"/>
                <a:gd name="T18" fmla="*/ 548 w 1180"/>
                <a:gd name="T19" fmla="*/ 240 h 1080"/>
                <a:gd name="T20" fmla="*/ 531 w 1180"/>
                <a:gd name="T21" fmla="*/ 216 h 1080"/>
                <a:gd name="T22" fmla="*/ 556 w 1180"/>
                <a:gd name="T23" fmla="*/ 184 h 1080"/>
                <a:gd name="T24" fmla="*/ 649 w 1180"/>
                <a:gd name="T25" fmla="*/ 144 h 1080"/>
                <a:gd name="T26" fmla="*/ 649 w 1180"/>
                <a:gd name="T27" fmla="*/ 56 h 1080"/>
                <a:gd name="T28" fmla="*/ 514 w 1180"/>
                <a:gd name="T29" fmla="*/ 0 h 1080"/>
                <a:gd name="T30" fmla="*/ 405 w 1180"/>
                <a:gd name="T31" fmla="*/ 40 h 1080"/>
                <a:gd name="T32" fmla="*/ 354 w 1180"/>
                <a:gd name="T33" fmla="*/ 64 h 1080"/>
                <a:gd name="T34" fmla="*/ 295 w 1180"/>
                <a:gd name="T35" fmla="*/ 80 h 1080"/>
                <a:gd name="T36" fmla="*/ 228 w 1180"/>
                <a:gd name="T37" fmla="*/ 152 h 1080"/>
                <a:gd name="T38" fmla="*/ 118 w 1180"/>
                <a:gd name="T39" fmla="*/ 136 h 1080"/>
                <a:gd name="T40" fmla="*/ 42 w 1180"/>
                <a:gd name="T41" fmla="*/ 208 h 1080"/>
                <a:gd name="T42" fmla="*/ 25 w 1180"/>
                <a:gd name="T43" fmla="*/ 272 h 1080"/>
                <a:gd name="T44" fmla="*/ 93 w 1180"/>
                <a:gd name="T45" fmla="*/ 352 h 1080"/>
                <a:gd name="T46" fmla="*/ 93 w 1180"/>
                <a:gd name="T47" fmla="*/ 392 h 1080"/>
                <a:gd name="T48" fmla="*/ 160 w 1180"/>
                <a:gd name="T49" fmla="*/ 344 h 1080"/>
                <a:gd name="T50" fmla="*/ 202 w 1180"/>
                <a:gd name="T51" fmla="*/ 320 h 1080"/>
                <a:gd name="T52" fmla="*/ 261 w 1180"/>
                <a:gd name="T53" fmla="*/ 352 h 1080"/>
                <a:gd name="T54" fmla="*/ 312 w 1180"/>
                <a:gd name="T55" fmla="*/ 368 h 1080"/>
                <a:gd name="T56" fmla="*/ 337 w 1180"/>
                <a:gd name="T57" fmla="*/ 424 h 1080"/>
                <a:gd name="T58" fmla="*/ 371 w 1180"/>
                <a:gd name="T59" fmla="*/ 496 h 1080"/>
                <a:gd name="T60" fmla="*/ 430 w 1180"/>
                <a:gd name="T61" fmla="*/ 552 h 1080"/>
                <a:gd name="T62" fmla="*/ 497 w 1180"/>
                <a:gd name="T63" fmla="*/ 592 h 1080"/>
                <a:gd name="T64" fmla="*/ 607 w 1180"/>
                <a:gd name="T65" fmla="*/ 680 h 1080"/>
                <a:gd name="T66" fmla="*/ 649 w 1180"/>
                <a:gd name="T67" fmla="*/ 688 h 1080"/>
                <a:gd name="T68" fmla="*/ 742 w 1180"/>
                <a:gd name="T69" fmla="*/ 744 h 1080"/>
                <a:gd name="T70" fmla="*/ 775 w 1180"/>
                <a:gd name="T71" fmla="*/ 752 h 1080"/>
                <a:gd name="T72" fmla="*/ 809 w 1180"/>
                <a:gd name="T73" fmla="*/ 768 h 1080"/>
                <a:gd name="T74" fmla="*/ 851 w 1180"/>
                <a:gd name="T75" fmla="*/ 824 h 1080"/>
                <a:gd name="T76" fmla="*/ 927 w 1180"/>
                <a:gd name="T77" fmla="*/ 856 h 1080"/>
                <a:gd name="T78" fmla="*/ 978 w 1180"/>
                <a:gd name="T79" fmla="*/ 984 h 1080"/>
                <a:gd name="T80" fmla="*/ 935 w 1180"/>
                <a:gd name="T81" fmla="*/ 1000 h 1080"/>
                <a:gd name="T82" fmla="*/ 927 w 1180"/>
                <a:gd name="T83" fmla="*/ 1040 h 1080"/>
                <a:gd name="T84" fmla="*/ 935 w 1180"/>
                <a:gd name="T85" fmla="*/ 1072 h 1080"/>
                <a:gd name="T86" fmla="*/ 978 w 1180"/>
                <a:gd name="T87" fmla="*/ 1072 h 1080"/>
                <a:gd name="T88" fmla="*/ 1011 w 1180"/>
                <a:gd name="T89" fmla="*/ 1000 h 1080"/>
                <a:gd name="T90" fmla="*/ 1070 w 1180"/>
                <a:gd name="T91" fmla="*/ 952 h 1080"/>
                <a:gd name="T92" fmla="*/ 1053 w 1180"/>
                <a:gd name="T93" fmla="*/ 888 h 1080"/>
                <a:gd name="T94" fmla="*/ 1003 w 1180"/>
                <a:gd name="T95" fmla="*/ 864 h 1080"/>
                <a:gd name="T96" fmla="*/ 1011 w 1180"/>
                <a:gd name="T97" fmla="*/ 800 h 1080"/>
                <a:gd name="T98" fmla="*/ 1045 w 1180"/>
                <a:gd name="T99" fmla="*/ 768 h 1080"/>
                <a:gd name="T100" fmla="*/ 1146 w 1180"/>
                <a:gd name="T101" fmla="*/ 792 h 1080"/>
                <a:gd name="T102" fmla="*/ 1180 w 1180"/>
                <a:gd name="T103" fmla="*/ 784 h 10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463" y="2496"/>
              <a:ext cx="1146" cy="1088"/>
            </a:xfrm>
            <a:custGeom>
              <a:avLst/>
              <a:gdLst>
                <a:gd name="T0" fmla="*/ 969 w 1146"/>
                <a:gd name="T1" fmla="*/ 600 h 1088"/>
                <a:gd name="T2" fmla="*/ 944 w 1146"/>
                <a:gd name="T3" fmla="*/ 584 h 1088"/>
                <a:gd name="T4" fmla="*/ 986 w 1146"/>
                <a:gd name="T5" fmla="*/ 520 h 1088"/>
                <a:gd name="T6" fmla="*/ 1019 w 1146"/>
                <a:gd name="T7" fmla="*/ 472 h 1088"/>
                <a:gd name="T8" fmla="*/ 1087 w 1146"/>
                <a:gd name="T9" fmla="*/ 448 h 1088"/>
                <a:gd name="T10" fmla="*/ 1112 w 1146"/>
                <a:gd name="T11" fmla="*/ 320 h 1088"/>
                <a:gd name="T12" fmla="*/ 1095 w 1146"/>
                <a:gd name="T13" fmla="*/ 272 h 1088"/>
                <a:gd name="T14" fmla="*/ 1011 w 1146"/>
                <a:gd name="T15" fmla="*/ 248 h 1088"/>
                <a:gd name="T16" fmla="*/ 927 w 1146"/>
                <a:gd name="T17" fmla="*/ 208 h 1088"/>
                <a:gd name="T18" fmla="*/ 851 w 1146"/>
                <a:gd name="T19" fmla="*/ 136 h 1088"/>
                <a:gd name="T20" fmla="*/ 809 w 1146"/>
                <a:gd name="T21" fmla="*/ 112 h 1088"/>
                <a:gd name="T22" fmla="*/ 767 w 1146"/>
                <a:gd name="T23" fmla="*/ 88 h 1088"/>
                <a:gd name="T24" fmla="*/ 708 w 1146"/>
                <a:gd name="T25" fmla="*/ 48 h 1088"/>
                <a:gd name="T26" fmla="*/ 666 w 1146"/>
                <a:gd name="T27" fmla="*/ 0 h 1088"/>
                <a:gd name="T28" fmla="*/ 598 w 1146"/>
                <a:gd name="T29" fmla="*/ 24 h 1088"/>
                <a:gd name="T30" fmla="*/ 564 w 1146"/>
                <a:gd name="T31" fmla="*/ 104 h 1088"/>
                <a:gd name="T32" fmla="*/ 489 w 1146"/>
                <a:gd name="T33" fmla="*/ 136 h 1088"/>
                <a:gd name="T34" fmla="*/ 455 w 1146"/>
                <a:gd name="T35" fmla="*/ 168 h 1088"/>
                <a:gd name="T36" fmla="*/ 413 w 1146"/>
                <a:gd name="T37" fmla="*/ 184 h 1088"/>
                <a:gd name="T38" fmla="*/ 345 w 1146"/>
                <a:gd name="T39" fmla="*/ 160 h 1088"/>
                <a:gd name="T40" fmla="*/ 269 w 1146"/>
                <a:gd name="T41" fmla="*/ 144 h 1088"/>
                <a:gd name="T42" fmla="*/ 303 w 1146"/>
                <a:gd name="T43" fmla="*/ 256 h 1088"/>
                <a:gd name="T44" fmla="*/ 211 w 1146"/>
                <a:gd name="T45" fmla="*/ 240 h 1088"/>
                <a:gd name="T46" fmla="*/ 177 w 1146"/>
                <a:gd name="T47" fmla="*/ 232 h 1088"/>
                <a:gd name="T48" fmla="*/ 126 w 1146"/>
                <a:gd name="T49" fmla="*/ 208 h 1088"/>
                <a:gd name="T50" fmla="*/ 84 w 1146"/>
                <a:gd name="T51" fmla="*/ 216 h 1088"/>
                <a:gd name="T52" fmla="*/ 8 w 1146"/>
                <a:gd name="T53" fmla="*/ 232 h 1088"/>
                <a:gd name="T54" fmla="*/ 8 w 1146"/>
                <a:gd name="T55" fmla="*/ 248 h 1088"/>
                <a:gd name="T56" fmla="*/ 25 w 1146"/>
                <a:gd name="T57" fmla="*/ 272 h 1088"/>
                <a:gd name="T58" fmla="*/ 17 w 1146"/>
                <a:gd name="T59" fmla="*/ 288 h 1088"/>
                <a:gd name="T60" fmla="*/ 42 w 1146"/>
                <a:gd name="T61" fmla="*/ 312 h 1088"/>
                <a:gd name="T62" fmla="*/ 109 w 1146"/>
                <a:gd name="T63" fmla="*/ 328 h 1088"/>
                <a:gd name="T64" fmla="*/ 160 w 1146"/>
                <a:gd name="T65" fmla="*/ 368 h 1088"/>
                <a:gd name="T66" fmla="*/ 194 w 1146"/>
                <a:gd name="T67" fmla="*/ 400 h 1088"/>
                <a:gd name="T68" fmla="*/ 211 w 1146"/>
                <a:gd name="T69" fmla="*/ 448 h 1088"/>
                <a:gd name="T70" fmla="*/ 269 w 1146"/>
                <a:gd name="T71" fmla="*/ 536 h 1088"/>
                <a:gd name="T72" fmla="*/ 278 w 1146"/>
                <a:gd name="T73" fmla="*/ 584 h 1088"/>
                <a:gd name="T74" fmla="*/ 295 w 1146"/>
                <a:gd name="T75" fmla="*/ 640 h 1088"/>
                <a:gd name="T76" fmla="*/ 236 w 1146"/>
                <a:gd name="T77" fmla="*/ 776 h 1088"/>
                <a:gd name="T78" fmla="*/ 177 w 1146"/>
                <a:gd name="T79" fmla="*/ 872 h 1088"/>
                <a:gd name="T80" fmla="*/ 160 w 1146"/>
                <a:gd name="T81" fmla="*/ 888 h 1088"/>
                <a:gd name="T82" fmla="*/ 244 w 1146"/>
                <a:gd name="T83" fmla="*/ 960 h 1088"/>
                <a:gd name="T84" fmla="*/ 320 w 1146"/>
                <a:gd name="T85" fmla="*/ 992 h 1088"/>
                <a:gd name="T86" fmla="*/ 396 w 1146"/>
                <a:gd name="T87" fmla="*/ 1024 h 1088"/>
                <a:gd name="T88" fmla="*/ 522 w 1146"/>
                <a:gd name="T89" fmla="*/ 1056 h 1088"/>
                <a:gd name="T90" fmla="*/ 607 w 1146"/>
                <a:gd name="T91" fmla="*/ 1088 h 1088"/>
                <a:gd name="T92" fmla="*/ 640 w 1146"/>
                <a:gd name="T93" fmla="*/ 1064 h 1088"/>
                <a:gd name="T94" fmla="*/ 632 w 1146"/>
                <a:gd name="T95" fmla="*/ 992 h 1088"/>
                <a:gd name="T96" fmla="*/ 682 w 1146"/>
                <a:gd name="T97" fmla="*/ 944 h 1088"/>
                <a:gd name="T98" fmla="*/ 750 w 1146"/>
                <a:gd name="T99" fmla="*/ 928 h 1088"/>
                <a:gd name="T100" fmla="*/ 876 w 1146"/>
                <a:gd name="T101" fmla="*/ 968 h 1088"/>
                <a:gd name="T102" fmla="*/ 944 w 1146"/>
                <a:gd name="T103" fmla="*/ 984 h 1088"/>
                <a:gd name="T104" fmla="*/ 969 w 1146"/>
                <a:gd name="T105" fmla="*/ 968 h 1088"/>
                <a:gd name="T106" fmla="*/ 1019 w 1146"/>
                <a:gd name="T107" fmla="*/ 928 h 1088"/>
                <a:gd name="T108" fmla="*/ 1087 w 1146"/>
                <a:gd name="T109" fmla="*/ 864 h 1088"/>
                <a:gd name="T110" fmla="*/ 1019 w 1146"/>
                <a:gd name="T111" fmla="*/ 784 h 1088"/>
                <a:gd name="T112" fmla="*/ 1036 w 1146"/>
                <a:gd name="T113" fmla="*/ 720 h 1088"/>
                <a:gd name="T114" fmla="*/ 1036 w 1146"/>
                <a:gd name="T115" fmla="*/ 656 h 1088"/>
                <a:gd name="T116" fmla="*/ 1011 w 1146"/>
                <a:gd name="T117" fmla="*/ 616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3457" y="3008"/>
              <a:ext cx="1180" cy="1080"/>
            </a:xfrm>
            <a:custGeom>
              <a:avLst/>
              <a:gdLst>
                <a:gd name="T0" fmla="*/ 1121 w 1180"/>
                <a:gd name="T1" fmla="*/ 728 h 1080"/>
                <a:gd name="T2" fmla="*/ 1003 w 1180"/>
                <a:gd name="T3" fmla="*/ 672 h 1080"/>
                <a:gd name="T4" fmla="*/ 935 w 1180"/>
                <a:gd name="T5" fmla="*/ 616 h 1080"/>
                <a:gd name="T6" fmla="*/ 902 w 1180"/>
                <a:gd name="T7" fmla="*/ 584 h 1080"/>
                <a:gd name="T8" fmla="*/ 817 w 1180"/>
                <a:gd name="T9" fmla="*/ 592 h 1080"/>
                <a:gd name="T10" fmla="*/ 733 w 1180"/>
                <a:gd name="T11" fmla="*/ 528 h 1080"/>
                <a:gd name="T12" fmla="*/ 683 w 1180"/>
                <a:gd name="T13" fmla="*/ 448 h 1080"/>
                <a:gd name="T14" fmla="*/ 556 w 1180"/>
                <a:gd name="T15" fmla="*/ 344 h 1080"/>
                <a:gd name="T16" fmla="*/ 523 w 1180"/>
                <a:gd name="T17" fmla="*/ 280 h 1080"/>
                <a:gd name="T18" fmla="*/ 548 w 1180"/>
                <a:gd name="T19" fmla="*/ 240 h 1080"/>
                <a:gd name="T20" fmla="*/ 531 w 1180"/>
                <a:gd name="T21" fmla="*/ 216 h 1080"/>
                <a:gd name="T22" fmla="*/ 556 w 1180"/>
                <a:gd name="T23" fmla="*/ 184 h 1080"/>
                <a:gd name="T24" fmla="*/ 649 w 1180"/>
                <a:gd name="T25" fmla="*/ 144 h 1080"/>
                <a:gd name="T26" fmla="*/ 649 w 1180"/>
                <a:gd name="T27" fmla="*/ 56 h 1080"/>
                <a:gd name="T28" fmla="*/ 514 w 1180"/>
                <a:gd name="T29" fmla="*/ 0 h 1080"/>
                <a:gd name="T30" fmla="*/ 405 w 1180"/>
                <a:gd name="T31" fmla="*/ 40 h 1080"/>
                <a:gd name="T32" fmla="*/ 354 w 1180"/>
                <a:gd name="T33" fmla="*/ 64 h 1080"/>
                <a:gd name="T34" fmla="*/ 295 w 1180"/>
                <a:gd name="T35" fmla="*/ 80 h 1080"/>
                <a:gd name="T36" fmla="*/ 228 w 1180"/>
                <a:gd name="T37" fmla="*/ 152 h 1080"/>
                <a:gd name="T38" fmla="*/ 118 w 1180"/>
                <a:gd name="T39" fmla="*/ 136 h 1080"/>
                <a:gd name="T40" fmla="*/ 42 w 1180"/>
                <a:gd name="T41" fmla="*/ 208 h 1080"/>
                <a:gd name="T42" fmla="*/ 25 w 1180"/>
                <a:gd name="T43" fmla="*/ 272 h 1080"/>
                <a:gd name="T44" fmla="*/ 93 w 1180"/>
                <a:gd name="T45" fmla="*/ 352 h 1080"/>
                <a:gd name="T46" fmla="*/ 93 w 1180"/>
                <a:gd name="T47" fmla="*/ 392 h 1080"/>
                <a:gd name="T48" fmla="*/ 160 w 1180"/>
                <a:gd name="T49" fmla="*/ 344 h 1080"/>
                <a:gd name="T50" fmla="*/ 202 w 1180"/>
                <a:gd name="T51" fmla="*/ 320 h 1080"/>
                <a:gd name="T52" fmla="*/ 261 w 1180"/>
                <a:gd name="T53" fmla="*/ 352 h 1080"/>
                <a:gd name="T54" fmla="*/ 312 w 1180"/>
                <a:gd name="T55" fmla="*/ 368 h 1080"/>
                <a:gd name="T56" fmla="*/ 337 w 1180"/>
                <a:gd name="T57" fmla="*/ 424 h 1080"/>
                <a:gd name="T58" fmla="*/ 371 w 1180"/>
                <a:gd name="T59" fmla="*/ 496 h 1080"/>
                <a:gd name="T60" fmla="*/ 430 w 1180"/>
                <a:gd name="T61" fmla="*/ 552 h 1080"/>
                <a:gd name="T62" fmla="*/ 497 w 1180"/>
                <a:gd name="T63" fmla="*/ 592 h 1080"/>
                <a:gd name="T64" fmla="*/ 607 w 1180"/>
                <a:gd name="T65" fmla="*/ 680 h 1080"/>
                <a:gd name="T66" fmla="*/ 649 w 1180"/>
                <a:gd name="T67" fmla="*/ 688 h 1080"/>
                <a:gd name="T68" fmla="*/ 742 w 1180"/>
                <a:gd name="T69" fmla="*/ 744 h 1080"/>
                <a:gd name="T70" fmla="*/ 775 w 1180"/>
                <a:gd name="T71" fmla="*/ 752 h 1080"/>
                <a:gd name="T72" fmla="*/ 809 w 1180"/>
                <a:gd name="T73" fmla="*/ 768 h 1080"/>
                <a:gd name="T74" fmla="*/ 851 w 1180"/>
                <a:gd name="T75" fmla="*/ 824 h 1080"/>
                <a:gd name="T76" fmla="*/ 927 w 1180"/>
                <a:gd name="T77" fmla="*/ 856 h 1080"/>
                <a:gd name="T78" fmla="*/ 978 w 1180"/>
                <a:gd name="T79" fmla="*/ 984 h 1080"/>
                <a:gd name="T80" fmla="*/ 935 w 1180"/>
                <a:gd name="T81" fmla="*/ 1000 h 1080"/>
                <a:gd name="T82" fmla="*/ 927 w 1180"/>
                <a:gd name="T83" fmla="*/ 1040 h 1080"/>
                <a:gd name="T84" fmla="*/ 935 w 1180"/>
                <a:gd name="T85" fmla="*/ 1072 h 1080"/>
                <a:gd name="T86" fmla="*/ 978 w 1180"/>
                <a:gd name="T87" fmla="*/ 1072 h 1080"/>
                <a:gd name="T88" fmla="*/ 1011 w 1180"/>
                <a:gd name="T89" fmla="*/ 1000 h 1080"/>
                <a:gd name="T90" fmla="*/ 1070 w 1180"/>
                <a:gd name="T91" fmla="*/ 952 h 1080"/>
                <a:gd name="T92" fmla="*/ 1053 w 1180"/>
                <a:gd name="T93" fmla="*/ 888 h 1080"/>
                <a:gd name="T94" fmla="*/ 1003 w 1180"/>
                <a:gd name="T95" fmla="*/ 864 h 1080"/>
                <a:gd name="T96" fmla="*/ 1011 w 1180"/>
                <a:gd name="T97" fmla="*/ 800 h 1080"/>
                <a:gd name="T98" fmla="*/ 1045 w 1180"/>
                <a:gd name="T99" fmla="*/ 768 h 1080"/>
                <a:gd name="T100" fmla="*/ 1146 w 1180"/>
                <a:gd name="T101" fmla="*/ 792 h 1080"/>
                <a:gd name="T102" fmla="*/ 1180 w 1180"/>
                <a:gd name="T103" fmla="*/ 784 h 1080"/>
                <a:gd name="T104" fmla="*/ 1155 w 1180"/>
                <a:gd name="T105" fmla="*/ 752 h 10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2463" y="2496"/>
              <a:ext cx="1146" cy="1088"/>
            </a:xfrm>
            <a:custGeom>
              <a:avLst/>
              <a:gdLst>
                <a:gd name="T0" fmla="*/ 969 w 1146"/>
                <a:gd name="T1" fmla="*/ 600 h 1088"/>
                <a:gd name="T2" fmla="*/ 944 w 1146"/>
                <a:gd name="T3" fmla="*/ 584 h 1088"/>
                <a:gd name="T4" fmla="*/ 986 w 1146"/>
                <a:gd name="T5" fmla="*/ 520 h 1088"/>
                <a:gd name="T6" fmla="*/ 1019 w 1146"/>
                <a:gd name="T7" fmla="*/ 472 h 1088"/>
                <a:gd name="T8" fmla="*/ 1087 w 1146"/>
                <a:gd name="T9" fmla="*/ 448 h 1088"/>
                <a:gd name="T10" fmla="*/ 1112 w 1146"/>
                <a:gd name="T11" fmla="*/ 320 h 1088"/>
                <a:gd name="T12" fmla="*/ 1095 w 1146"/>
                <a:gd name="T13" fmla="*/ 272 h 1088"/>
                <a:gd name="T14" fmla="*/ 1011 w 1146"/>
                <a:gd name="T15" fmla="*/ 248 h 1088"/>
                <a:gd name="T16" fmla="*/ 927 w 1146"/>
                <a:gd name="T17" fmla="*/ 208 h 1088"/>
                <a:gd name="T18" fmla="*/ 851 w 1146"/>
                <a:gd name="T19" fmla="*/ 136 h 1088"/>
                <a:gd name="T20" fmla="*/ 809 w 1146"/>
                <a:gd name="T21" fmla="*/ 112 h 1088"/>
                <a:gd name="T22" fmla="*/ 767 w 1146"/>
                <a:gd name="T23" fmla="*/ 88 h 1088"/>
                <a:gd name="T24" fmla="*/ 708 w 1146"/>
                <a:gd name="T25" fmla="*/ 48 h 1088"/>
                <a:gd name="T26" fmla="*/ 666 w 1146"/>
                <a:gd name="T27" fmla="*/ 0 h 1088"/>
                <a:gd name="T28" fmla="*/ 598 w 1146"/>
                <a:gd name="T29" fmla="*/ 24 h 1088"/>
                <a:gd name="T30" fmla="*/ 564 w 1146"/>
                <a:gd name="T31" fmla="*/ 104 h 1088"/>
                <a:gd name="T32" fmla="*/ 489 w 1146"/>
                <a:gd name="T33" fmla="*/ 136 h 1088"/>
                <a:gd name="T34" fmla="*/ 455 w 1146"/>
                <a:gd name="T35" fmla="*/ 168 h 1088"/>
                <a:gd name="T36" fmla="*/ 413 w 1146"/>
                <a:gd name="T37" fmla="*/ 184 h 1088"/>
                <a:gd name="T38" fmla="*/ 345 w 1146"/>
                <a:gd name="T39" fmla="*/ 160 h 1088"/>
                <a:gd name="T40" fmla="*/ 269 w 1146"/>
                <a:gd name="T41" fmla="*/ 144 h 1088"/>
                <a:gd name="T42" fmla="*/ 303 w 1146"/>
                <a:gd name="T43" fmla="*/ 256 h 1088"/>
                <a:gd name="T44" fmla="*/ 211 w 1146"/>
                <a:gd name="T45" fmla="*/ 240 h 1088"/>
                <a:gd name="T46" fmla="*/ 177 w 1146"/>
                <a:gd name="T47" fmla="*/ 232 h 1088"/>
                <a:gd name="T48" fmla="*/ 126 w 1146"/>
                <a:gd name="T49" fmla="*/ 208 h 1088"/>
                <a:gd name="T50" fmla="*/ 84 w 1146"/>
                <a:gd name="T51" fmla="*/ 216 h 1088"/>
                <a:gd name="T52" fmla="*/ 8 w 1146"/>
                <a:gd name="T53" fmla="*/ 232 h 1088"/>
                <a:gd name="T54" fmla="*/ 8 w 1146"/>
                <a:gd name="T55" fmla="*/ 248 h 1088"/>
                <a:gd name="T56" fmla="*/ 25 w 1146"/>
                <a:gd name="T57" fmla="*/ 272 h 1088"/>
                <a:gd name="T58" fmla="*/ 17 w 1146"/>
                <a:gd name="T59" fmla="*/ 288 h 1088"/>
                <a:gd name="T60" fmla="*/ 42 w 1146"/>
                <a:gd name="T61" fmla="*/ 312 h 1088"/>
                <a:gd name="T62" fmla="*/ 109 w 1146"/>
                <a:gd name="T63" fmla="*/ 328 h 1088"/>
                <a:gd name="T64" fmla="*/ 160 w 1146"/>
                <a:gd name="T65" fmla="*/ 368 h 1088"/>
                <a:gd name="T66" fmla="*/ 194 w 1146"/>
                <a:gd name="T67" fmla="*/ 400 h 1088"/>
                <a:gd name="T68" fmla="*/ 211 w 1146"/>
                <a:gd name="T69" fmla="*/ 448 h 1088"/>
                <a:gd name="T70" fmla="*/ 269 w 1146"/>
                <a:gd name="T71" fmla="*/ 536 h 1088"/>
                <a:gd name="T72" fmla="*/ 278 w 1146"/>
                <a:gd name="T73" fmla="*/ 584 h 1088"/>
                <a:gd name="T74" fmla="*/ 295 w 1146"/>
                <a:gd name="T75" fmla="*/ 640 h 1088"/>
                <a:gd name="T76" fmla="*/ 236 w 1146"/>
                <a:gd name="T77" fmla="*/ 776 h 1088"/>
                <a:gd name="T78" fmla="*/ 177 w 1146"/>
                <a:gd name="T79" fmla="*/ 872 h 1088"/>
                <a:gd name="T80" fmla="*/ 160 w 1146"/>
                <a:gd name="T81" fmla="*/ 888 h 1088"/>
                <a:gd name="T82" fmla="*/ 244 w 1146"/>
                <a:gd name="T83" fmla="*/ 960 h 1088"/>
                <a:gd name="T84" fmla="*/ 320 w 1146"/>
                <a:gd name="T85" fmla="*/ 992 h 1088"/>
                <a:gd name="T86" fmla="*/ 396 w 1146"/>
                <a:gd name="T87" fmla="*/ 1024 h 1088"/>
                <a:gd name="T88" fmla="*/ 522 w 1146"/>
                <a:gd name="T89" fmla="*/ 1056 h 1088"/>
                <a:gd name="T90" fmla="*/ 607 w 1146"/>
                <a:gd name="T91" fmla="*/ 1088 h 1088"/>
                <a:gd name="T92" fmla="*/ 632 w 1146"/>
                <a:gd name="T93" fmla="*/ 1080 h 1088"/>
                <a:gd name="T94" fmla="*/ 623 w 1146"/>
                <a:gd name="T95" fmla="*/ 1032 h 1088"/>
                <a:gd name="T96" fmla="*/ 649 w 1146"/>
                <a:gd name="T97" fmla="*/ 968 h 1088"/>
                <a:gd name="T98" fmla="*/ 716 w 1146"/>
                <a:gd name="T99" fmla="*/ 928 h 1088"/>
                <a:gd name="T100" fmla="*/ 842 w 1146"/>
                <a:gd name="T101" fmla="*/ 952 h 1088"/>
                <a:gd name="T102" fmla="*/ 910 w 1146"/>
                <a:gd name="T103" fmla="*/ 984 h 1088"/>
                <a:gd name="T104" fmla="*/ 960 w 1146"/>
                <a:gd name="T105" fmla="*/ 976 h 1088"/>
                <a:gd name="T106" fmla="*/ 977 w 1146"/>
                <a:gd name="T107" fmla="*/ 960 h 1088"/>
                <a:gd name="T108" fmla="*/ 1070 w 1146"/>
                <a:gd name="T109" fmla="*/ 904 h 1088"/>
                <a:gd name="T110" fmla="*/ 1011 w 1146"/>
                <a:gd name="T111" fmla="*/ 832 h 1088"/>
                <a:gd name="T112" fmla="*/ 994 w 1146"/>
                <a:gd name="T113" fmla="*/ 744 h 1088"/>
                <a:gd name="T114" fmla="*/ 1019 w 1146"/>
                <a:gd name="T115" fmla="*/ 656 h 1088"/>
                <a:gd name="T116" fmla="*/ 1019 w 1146"/>
                <a:gd name="T117" fmla="*/ 632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3129" y="2472"/>
              <a:ext cx="328" cy="232"/>
            </a:xfrm>
            <a:custGeom>
              <a:avLst/>
              <a:gdLst>
                <a:gd name="T0" fmla="*/ 278 w 328"/>
                <a:gd name="T1" fmla="*/ 184 h 232"/>
                <a:gd name="T2" fmla="*/ 286 w 328"/>
                <a:gd name="T3" fmla="*/ 168 h 232"/>
                <a:gd name="T4" fmla="*/ 311 w 328"/>
                <a:gd name="T5" fmla="*/ 160 h 232"/>
                <a:gd name="T6" fmla="*/ 328 w 328"/>
                <a:gd name="T7" fmla="*/ 144 h 232"/>
                <a:gd name="T8" fmla="*/ 328 w 328"/>
                <a:gd name="T9" fmla="*/ 112 h 232"/>
                <a:gd name="T10" fmla="*/ 303 w 328"/>
                <a:gd name="T11" fmla="*/ 88 h 232"/>
                <a:gd name="T12" fmla="*/ 269 w 328"/>
                <a:gd name="T13" fmla="*/ 72 h 232"/>
                <a:gd name="T14" fmla="*/ 278 w 328"/>
                <a:gd name="T15" fmla="*/ 48 h 232"/>
                <a:gd name="T16" fmla="*/ 261 w 328"/>
                <a:gd name="T17" fmla="*/ 24 h 232"/>
                <a:gd name="T18" fmla="*/ 219 w 328"/>
                <a:gd name="T19" fmla="*/ 16 h 232"/>
                <a:gd name="T20" fmla="*/ 168 w 328"/>
                <a:gd name="T21" fmla="*/ 8 h 232"/>
                <a:gd name="T22" fmla="*/ 134 w 328"/>
                <a:gd name="T23" fmla="*/ 24 h 232"/>
                <a:gd name="T24" fmla="*/ 101 w 328"/>
                <a:gd name="T25" fmla="*/ 16 h 232"/>
                <a:gd name="T26" fmla="*/ 75 w 328"/>
                <a:gd name="T27" fmla="*/ 0 h 232"/>
                <a:gd name="T28" fmla="*/ 42 w 328"/>
                <a:gd name="T29" fmla="*/ 16 h 232"/>
                <a:gd name="T30" fmla="*/ 0 w 328"/>
                <a:gd name="T31" fmla="*/ 24 h 232"/>
                <a:gd name="T32" fmla="*/ 16 w 328"/>
                <a:gd name="T33" fmla="*/ 40 h 232"/>
                <a:gd name="T34" fmla="*/ 42 w 328"/>
                <a:gd name="T35" fmla="*/ 72 h 232"/>
                <a:gd name="T36" fmla="*/ 67 w 328"/>
                <a:gd name="T37" fmla="*/ 96 h 232"/>
                <a:gd name="T38" fmla="*/ 101 w 328"/>
                <a:gd name="T39" fmla="*/ 112 h 232"/>
                <a:gd name="T40" fmla="*/ 101 w 328"/>
                <a:gd name="T41" fmla="*/ 120 h 232"/>
                <a:gd name="T42" fmla="*/ 143 w 328"/>
                <a:gd name="T43" fmla="*/ 136 h 232"/>
                <a:gd name="T44" fmla="*/ 143 w 328"/>
                <a:gd name="T45" fmla="*/ 168 h 232"/>
                <a:gd name="T46" fmla="*/ 185 w 328"/>
                <a:gd name="T47" fmla="*/ 160 h 232"/>
                <a:gd name="T48" fmla="*/ 202 w 328"/>
                <a:gd name="T49" fmla="*/ 192 h 232"/>
                <a:gd name="T50" fmla="*/ 261 w 328"/>
                <a:gd name="T51" fmla="*/ 232 h 232"/>
                <a:gd name="T52" fmla="*/ 278 w 328"/>
                <a:gd name="T53" fmla="*/ 232 h 232"/>
                <a:gd name="T54" fmla="*/ 278 w 328"/>
                <a:gd name="T55" fmla="*/ 208 h 232"/>
                <a:gd name="T56" fmla="*/ 278 w 328"/>
                <a:gd name="T57" fmla="*/ 184 h 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8" h="232">
                  <a:moveTo>
                    <a:pt x="278" y="184"/>
                  </a:moveTo>
                  <a:lnTo>
                    <a:pt x="286" y="168"/>
                  </a:lnTo>
                  <a:lnTo>
                    <a:pt x="311" y="160"/>
                  </a:lnTo>
                  <a:lnTo>
                    <a:pt x="328" y="144"/>
                  </a:lnTo>
                  <a:lnTo>
                    <a:pt x="328" y="112"/>
                  </a:lnTo>
                  <a:lnTo>
                    <a:pt x="303" y="88"/>
                  </a:lnTo>
                  <a:lnTo>
                    <a:pt x="269" y="72"/>
                  </a:lnTo>
                  <a:lnTo>
                    <a:pt x="278" y="48"/>
                  </a:lnTo>
                  <a:lnTo>
                    <a:pt x="261" y="24"/>
                  </a:lnTo>
                  <a:lnTo>
                    <a:pt x="219" y="16"/>
                  </a:lnTo>
                  <a:lnTo>
                    <a:pt x="168" y="8"/>
                  </a:lnTo>
                  <a:lnTo>
                    <a:pt x="134" y="24"/>
                  </a:lnTo>
                  <a:lnTo>
                    <a:pt x="101" y="16"/>
                  </a:lnTo>
                  <a:lnTo>
                    <a:pt x="75" y="0"/>
                  </a:lnTo>
                  <a:lnTo>
                    <a:pt x="42" y="16"/>
                  </a:lnTo>
                  <a:lnTo>
                    <a:pt x="0" y="24"/>
                  </a:lnTo>
                  <a:lnTo>
                    <a:pt x="16" y="40"/>
                  </a:lnTo>
                  <a:lnTo>
                    <a:pt x="42" y="72"/>
                  </a:lnTo>
                  <a:lnTo>
                    <a:pt x="67" y="96"/>
                  </a:lnTo>
                  <a:lnTo>
                    <a:pt x="101" y="112"/>
                  </a:lnTo>
                  <a:lnTo>
                    <a:pt x="101" y="120"/>
                  </a:lnTo>
                  <a:lnTo>
                    <a:pt x="143" y="136"/>
                  </a:lnTo>
                  <a:lnTo>
                    <a:pt x="143" y="168"/>
                  </a:lnTo>
                  <a:lnTo>
                    <a:pt x="185" y="160"/>
                  </a:lnTo>
                  <a:lnTo>
                    <a:pt x="202" y="192"/>
                  </a:lnTo>
                  <a:lnTo>
                    <a:pt x="261" y="232"/>
                  </a:lnTo>
                  <a:lnTo>
                    <a:pt x="278" y="232"/>
                  </a:lnTo>
                  <a:lnTo>
                    <a:pt x="278" y="208"/>
                  </a:lnTo>
                  <a:lnTo>
                    <a:pt x="278" y="1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3407" y="2632"/>
              <a:ext cx="59" cy="80"/>
            </a:xfrm>
            <a:custGeom>
              <a:avLst/>
              <a:gdLst>
                <a:gd name="T0" fmla="*/ 25 w 59"/>
                <a:gd name="T1" fmla="*/ 24 h 80"/>
                <a:gd name="T2" fmla="*/ 25 w 59"/>
                <a:gd name="T3" fmla="*/ 0 h 80"/>
                <a:gd name="T4" fmla="*/ 8 w 59"/>
                <a:gd name="T5" fmla="*/ 8 h 80"/>
                <a:gd name="T6" fmla="*/ 0 w 59"/>
                <a:gd name="T7" fmla="*/ 24 h 80"/>
                <a:gd name="T8" fmla="*/ 0 w 59"/>
                <a:gd name="T9" fmla="*/ 48 h 80"/>
                <a:gd name="T10" fmla="*/ 0 w 59"/>
                <a:gd name="T11" fmla="*/ 72 h 80"/>
                <a:gd name="T12" fmla="*/ 42 w 59"/>
                <a:gd name="T13" fmla="*/ 80 h 80"/>
                <a:gd name="T14" fmla="*/ 59 w 59"/>
                <a:gd name="T15" fmla="*/ 48 h 80"/>
                <a:gd name="T16" fmla="*/ 25 w 59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3204" y="2232"/>
              <a:ext cx="337" cy="320"/>
            </a:xfrm>
            <a:custGeom>
              <a:avLst/>
              <a:gdLst>
                <a:gd name="T0" fmla="*/ 236 w 337"/>
                <a:gd name="T1" fmla="*/ 280 h 320"/>
                <a:gd name="T2" fmla="*/ 236 w 337"/>
                <a:gd name="T3" fmla="*/ 232 h 320"/>
                <a:gd name="T4" fmla="*/ 236 w 337"/>
                <a:gd name="T5" fmla="*/ 200 h 320"/>
                <a:gd name="T6" fmla="*/ 287 w 337"/>
                <a:gd name="T7" fmla="*/ 192 h 320"/>
                <a:gd name="T8" fmla="*/ 287 w 337"/>
                <a:gd name="T9" fmla="*/ 168 h 320"/>
                <a:gd name="T10" fmla="*/ 312 w 337"/>
                <a:gd name="T11" fmla="*/ 160 h 320"/>
                <a:gd name="T12" fmla="*/ 321 w 337"/>
                <a:gd name="T13" fmla="*/ 128 h 320"/>
                <a:gd name="T14" fmla="*/ 295 w 337"/>
                <a:gd name="T15" fmla="*/ 104 h 320"/>
                <a:gd name="T16" fmla="*/ 321 w 337"/>
                <a:gd name="T17" fmla="*/ 96 h 320"/>
                <a:gd name="T18" fmla="*/ 337 w 337"/>
                <a:gd name="T19" fmla="*/ 56 h 320"/>
                <a:gd name="T20" fmla="*/ 329 w 337"/>
                <a:gd name="T21" fmla="*/ 16 h 320"/>
                <a:gd name="T22" fmla="*/ 321 w 337"/>
                <a:gd name="T23" fmla="*/ 16 h 320"/>
                <a:gd name="T24" fmla="*/ 304 w 337"/>
                <a:gd name="T25" fmla="*/ 0 h 320"/>
                <a:gd name="T26" fmla="*/ 278 w 337"/>
                <a:gd name="T27" fmla="*/ 0 h 320"/>
                <a:gd name="T28" fmla="*/ 219 w 337"/>
                <a:gd name="T29" fmla="*/ 16 h 320"/>
                <a:gd name="T30" fmla="*/ 203 w 337"/>
                <a:gd name="T31" fmla="*/ 24 h 320"/>
                <a:gd name="T32" fmla="*/ 194 w 337"/>
                <a:gd name="T33" fmla="*/ 48 h 320"/>
                <a:gd name="T34" fmla="*/ 203 w 337"/>
                <a:gd name="T35" fmla="*/ 72 h 320"/>
                <a:gd name="T36" fmla="*/ 219 w 337"/>
                <a:gd name="T37" fmla="*/ 96 h 320"/>
                <a:gd name="T38" fmla="*/ 228 w 337"/>
                <a:gd name="T39" fmla="*/ 112 h 320"/>
                <a:gd name="T40" fmla="*/ 211 w 337"/>
                <a:gd name="T41" fmla="*/ 128 h 320"/>
                <a:gd name="T42" fmla="*/ 186 w 337"/>
                <a:gd name="T43" fmla="*/ 136 h 320"/>
                <a:gd name="T44" fmla="*/ 160 w 337"/>
                <a:gd name="T45" fmla="*/ 120 h 320"/>
                <a:gd name="T46" fmla="*/ 169 w 337"/>
                <a:gd name="T47" fmla="*/ 72 h 320"/>
                <a:gd name="T48" fmla="*/ 160 w 337"/>
                <a:gd name="T49" fmla="*/ 56 h 320"/>
                <a:gd name="T50" fmla="*/ 152 w 337"/>
                <a:gd name="T51" fmla="*/ 32 h 320"/>
                <a:gd name="T52" fmla="*/ 110 w 337"/>
                <a:gd name="T53" fmla="*/ 128 h 320"/>
                <a:gd name="T54" fmla="*/ 76 w 337"/>
                <a:gd name="T55" fmla="*/ 168 h 320"/>
                <a:gd name="T56" fmla="*/ 68 w 337"/>
                <a:gd name="T57" fmla="*/ 216 h 320"/>
                <a:gd name="T58" fmla="*/ 42 w 337"/>
                <a:gd name="T59" fmla="*/ 216 h 320"/>
                <a:gd name="T60" fmla="*/ 34 w 337"/>
                <a:gd name="T61" fmla="*/ 216 h 320"/>
                <a:gd name="T62" fmla="*/ 26 w 337"/>
                <a:gd name="T63" fmla="*/ 232 h 320"/>
                <a:gd name="T64" fmla="*/ 0 w 337"/>
                <a:gd name="T65" fmla="*/ 240 h 320"/>
                <a:gd name="T66" fmla="*/ 26 w 337"/>
                <a:gd name="T67" fmla="*/ 256 h 320"/>
                <a:gd name="T68" fmla="*/ 59 w 337"/>
                <a:gd name="T69" fmla="*/ 264 h 320"/>
                <a:gd name="T70" fmla="*/ 93 w 337"/>
                <a:gd name="T71" fmla="*/ 248 h 320"/>
                <a:gd name="T72" fmla="*/ 144 w 337"/>
                <a:gd name="T73" fmla="*/ 256 h 320"/>
                <a:gd name="T74" fmla="*/ 186 w 337"/>
                <a:gd name="T75" fmla="*/ 264 h 320"/>
                <a:gd name="T76" fmla="*/ 203 w 337"/>
                <a:gd name="T77" fmla="*/ 288 h 320"/>
                <a:gd name="T78" fmla="*/ 194 w 337"/>
                <a:gd name="T79" fmla="*/ 312 h 320"/>
                <a:gd name="T80" fmla="*/ 219 w 337"/>
                <a:gd name="T81" fmla="*/ 320 h 320"/>
                <a:gd name="T82" fmla="*/ 219 w 337"/>
                <a:gd name="T83" fmla="*/ 296 h 320"/>
                <a:gd name="T84" fmla="*/ 236 w 337"/>
                <a:gd name="T85" fmla="*/ 280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3407" y="2632"/>
              <a:ext cx="59" cy="80"/>
            </a:xfrm>
            <a:custGeom>
              <a:avLst/>
              <a:gdLst>
                <a:gd name="T0" fmla="*/ 25 w 59"/>
                <a:gd name="T1" fmla="*/ 24 h 80"/>
                <a:gd name="T2" fmla="*/ 25 w 59"/>
                <a:gd name="T3" fmla="*/ 0 h 80"/>
                <a:gd name="T4" fmla="*/ 8 w 59"/>
                <a:gd name="T5" fmla="*/ 8 h 80"/>
                <a:gd name="T6" fmla="*/ 0 w 59"/>
                <a:gd name="T7" fmla="*/ 24 h 80"/>
                <a:gd name="T8" fmla="*/ 0 w 59"/>
                <a:gd name="T9" fmla="*/ 48 h 80"/>
                <a:gd name="T10" fmla="*/ 0 w 59"/>
                <a:gd name="T11" fmla="*/ 72 h 80"/>
                <a:gd name="T12" fmla="*/ 42 w 59"/>
                <a:gd name="T13" fmla="*/ 80 h 80"/>
                <a:gd name="T14" fmla="*/ 59 w 59"/>
                <a:gd name="T15" fmla="*/ 48 h 80"/>
                <a:gd name="T16" fmla="*/ 25 w 59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3204" y="2232"/>
              <a:ext cx="337" cy="320"/>
            </a:xfrm>
            <a:custGeom>
              <a:avLst/>
              <a:gdLst>
                <a:gd name="T0" fmla="*/ 236 w 337"/>
                <a:gd name="T1" fmla="*/ 280 h 320"/>
                <a:gd name="T2" fmla="*/ 236 w 337"/>
                <a:gd name="T3" fmla="*/ 232 h 320"/>
                <a:gd name="T4" fmla="*/ 236 w 337"/>
                <a:gd name="T5" fmla="*/ 200 h 320"/>
                <a:gd name="T6" fmla="*/ 287 w 337"/>
                <a:gd name="T7" fmla="*/ 192 h 320"/>
                <a:gd name="T8" fmla="*/ 287 w 337"/>
                <a:gd name="T9" fmla="*/ 168 h 320"/>
                <a:gd name="T10" fmla="*/ 312 w 337"/>
                <a:gd name="T11" fmla="*/ 160 h 320"/>
                <a:gd name="T12" fmla="*/ 321 w 337"/>
                <a:gd name="T13" fmla="*/ 128 h 320"/>
                <a:gd name="T14" fmla="*/ 295 w 337"/>
                <a:gd name="T15" fmla="*/ 104 h 320"/>
                <a:gd name="T16" fmla="*/ 321 w 337"/>
                <a:gd name="T17" fmla="*/ 96 h 320"/>
                <a:gd name="T18" fmla="*/ 337 w 337"/>
                <a:gd name="T19" fmla="*/ 56 h 320"/>
                <a:gd name="T20" fmla="*/ 329 w 337"/>
                <a:gd name="T21" fmla="*/ 16 h 320"/>
                <a:gd name="T22" fmla="*/ 321 w 337"/>
                <a:gd name="T23" fmla="*/ 16 h 320"/>
                <a:gd name="T24" fmla="*/ 304 w 337"/>
                <a:gd name="T25" fmla="*/ 0 h 320"/>
                <a:gd name="T26" fmla="*/ 278 w 337"/>
                <a:gd name="T27" fmla="*/ 0 h 320"/>
                <a:gd name="T28" fmla="*/ 219 w 337"/>
                <a:gd name="T29" fmla="*/ 16 h 320"/>
                <a:gd name="T30" fmla="*/ 203 w 337"/>
                <a:gd name="T31" fmla="*/ 24 h 320"/>
                <a:gd name="T32" fmla="*/ 194 w 337"/>
                <a:gd name="T33" fmla="*/ 48 h 320"/>
                <a:gd name="T34" fmla="*/ 203 w 337"/>
                <a:gd name="T35" fmla="*/ 72 h 320"/>
                <a:gd name="T36" fmla="*/ 219 w 337"/>
                <a:gd name="T37" fmla="*/ 96 h 320"/>
                <a:gd name="T38" fmla="*/ 228 w 337"/>
                <a:gd name="T39" fmla="*/ 112 h 320"/>
                <a:gd name="T40" fmla="*/ 211 w 337"/>
                <a:gd name="T41" fmla="*/ 128 h 320"/>
                <a:gd name="T42" fmla="*/ 186 w 337"/>
                <a:gd name="T43" fmla="*/ 136 h 320"/>
                <a:gd name="T44" fmla="*/ 160 w 337"/>
                <a:gd name="T45" fmla="*/ 120 h 320"/>
                <a:gd name="T46" fmla="*/ 169 w 337"/>
                <a:gd name="T47" fmla="*/ 72 h 320"/>
                <a:gd name="T48" fmla="*/ 160 w 337"/>
                <a:gd name="T49" fmla="*/ 56 h 320"/>
                <a:gd name="T50" fmla="*/ 152 w 337"/>
                <a:gd name="T51" fmla="*/ 32 h 320"/>
                <a:gd name="T52" fmla="*/ 110 w 337"/>
                <a:gd name="T53" fmla="*/ 128 h 320"/>
                <a:gd name="T54" fmla="*/ 76 w 337"/>
                <a:gd name="T55" fmla="*/ 168 h 320"/>
                <a:gd name="T56" fmla="*/ 68 w 337"/>
                <a:gd name="T57" fmla="*/ 216 h 320"/>
                <a:gd name="T58" fmla="*/ 42 w 337"/>
                <a:gd name="T59" fmla="*/ 216 h 320"/>
                <a:gd name="T60" fmla="*/ 34 w 337"/>
                <a:gd name="T61" fmla="*/ 216 h 320"/>
                <a:gd name="T62" fmla="*/ 26 w 337"/>
                <a:gd name="T63" fmla="*/ 232 h 320"/>
                <a:gd name="T64" fmla="*/ 0 w 337"/>
                <a:gd name="T65" fmla="*/ 240 h 320"/>
                <a:gd name="T66" fmla="*/ 26 w 337"/>
                <a:gd name="T67" fmla="*/ 256 h 320"/>
                <a:gd name="T68" fmla="*/ 59 w 337"/>
                <a:gd name="T69" fmla="*/ 264 h 320"/>
                <a:gd name="T70" fmla="*/ 93 w 337"/>
                <a:gd name="T71" fmla="*/ 248 h 320"/>
                <a:gd name="T72" fmla="*/ 144 w 337"/>
                <a:gd name="T73" fmla="*/ 256 h 320"/>
                <a:gd name="T74" fmla="*/ 186 w 337"/>
                <a:gd name="T75" fmla="*/ 264 h 320"/>
                <a:gd name="T76" fmla="*/ 203 w 337"/>
                <a:gd name="T77" fmla="*/ 288 h 320"/>
                <a:gd name="T78" fmla="*/ 194 w 337"/>
                <a:gd name="T79" fmla="*/ 312 h 320"/>
                <a:gd name="T80" fmla="*/ 219 w 337"/>
                <a:gd name="T81" fmla="*/ 320 h 320"/>
                <a:gd name="T82" fmla="*/ 219 w 337"/>
                <a:gd name="T83" fmla="*/ 296 h 320"/>
                <a:gd name="T84" fmla="*/ 236 w 337"/>
                <a:gd name="T85" fmla="*/ 280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3617" y="1744"/>
              <a:ext cx="211" cy="344"/>
            </a:xfrm>
            <a:custGeom>
              <a:avLst/>
              <a:gdLst>
                <a:gd name="T0" fmla="*/ 143 w 211"/>
                <a:gd name="T1" fmla="*/ 344 h 344"/>
                <a:gd name="T2" fmla="*/ 118 w 211"/>
                <a:gd name="T3" fmla="*/ 312 h 344"/>
                <a:gd name="T4" fmla="*/ 143 w 211"/>
                <a:gd name="T5" fmla="*/ 312 h 344"/>
                <a:gd name="T6" fmla="*/ 127 w 211"/>
                <a:gd name="T7" fmla="*/ 280 h 344"/>
                <a:gd name="T8" fmla="*/ 127 w 211"/>
                <a:gd name="T9" fmla="*/ 248 h 344"/>
                <a:gd name="T10" fmla="*/ 169 w 211"/>
                <a:gd name="T11" fmla="*/ 184 h 344"/>
                <a:gd name="T12" fmla="*/ 186 w 211"/>
                <a:gd name="T13" fmla="*/ 192 h 344"/>
                <a:gd name="T14" fmla="*/ 211 w 211"/>
                <a:gd name="T15" fmla="*/ 136 h 344"/>
                <a:gd name="T16" fmla="*/ 177 w 211"/>
                <a:gd name="T17" fmla="*/ 112 h 344"/>
                <a:gd name="T18" fmla="*/ 169 w 211"/>
                <a:gd name="T19" fmla="*/ 72 h 344"/>
                <a:gd name="T20" fmla="*/ 177 w 211"/>
                <a:gd name="T21" fmla="*/ 24 h 344"/>
                <a:gd name="T22" fmla="*/ 177 w 211"/>
                <a:gd name="T23" fmla="*/ 8 h 344"/>
                <a:gd name="T24" fmla="*/ 160 w 211"/>
                <a:gd name="T25" fmla="*/ 0 h 344"/>
                <a:gd name="T26" fmla="*/ 135 w 211"/>
                <a:gd name="T27" fmla="*/ 8 h 344"/>
                <a:gd name="T28" fmla="*/ 127 w 211"/>
                <a:gd name="T29" fmla="*/ 24 h 344"/>
                <a:gd name="T30" fmla="*/ 101 w 211"/>
                <a:gd name="T31" fmla="*/ 40 h 344"/>
                <a:gd name="T32" fmla="*/ 76 w 211"/>
                <a:gd name="T33" fmla="*/ 48 h 344"/>
                <a:gd name="T34" fmla="*/ 51 w 211"/>
                <a:gd name="T35" fmla="*/ 56 h 344"/>
                <a:gd name="T36" fmla="*/ 34 w 211"/>
                <a:gd name="T37" fmla="*/ 72 h 344"/>
                <a:gd name="T38" fmla="*/ 26 w 211"/>
                <a:gd name="T39" fmla="*/ 96 h 344"/>
                <a:gd name="T40" fmla="*/ 42 w 211"/>
                <a:gd name="T41" fmla="*/ 112 h 344"/>
                <a:gd name="T42" fmla="*/ 17 w 211"/>
                <a:gd name="T43" fmla="*/ 120 h 344"/>
                <a:gd name="T44" fmla="*/ 9 w 211"/>
                <a:gd name="T45" fmla="*/ 144 h 344"/>
                <a:gd name="T46" fmla="*/ 9 w 211"/>
                <a:gd name="T47" fmla="*/ 168 h 344"/>
                <a:gd name="T48" fmla="*/ 26 w 211"/>
                <a:gd name="T49" fmla="*/ 192 h 344"/>
                <a:gd name="T50" fmla="*/ 0 w 211"/>
                <a:gd name="T51" fmla="*/ 208 h 344"/>
                <a:gd name="T52" fmla="*/ 0 w 211"/>
                <a:gd name="T53" fmla="*/ 224 h 344"/>
                <a:gd name="T54" fmla="*/ 26 w 211"/>
                <a:gd name="T55" fmla="*/ 272 h 344"/>
                <a:gd name="T56" fmla="*/ 42 w 211"/>
                <a:gd name="T57" fmla="*/ 256 h 344"/>
                <a:gd name="T58" fmla="*/ 51 w 211"/>
                <a:gd name="T59" fmla="*/ 304 h 344"/>
                <a:gd name="T60" fmla="*/ 59 w 211"/>
                <a:gd name="T61" fmla="*/ 328 h 344"/>
                <a:gd name="T62" fmla="*/ 84 w 211"/>
                <a:gd name="T63" fmla="*/ 336 h 344"/>
                <a:gd name="T64" fmla="*/ 143 w 211"/>
                <a:gd name="T65" fmla="*/ 344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3428" y="2084"/>
              <a:ext cx="750" cy="888"/>
            </a:xfrm>
            <a:custGeom>
              <a:avLst/>
              <a:gdLst>
                <a:gd name="T0" fmla="*/ 228 w 750"/>
                <a:gd name="T1" fmla="*/ 848 h 888"/>
                <a:gd name="T2" fmla="*/ 354 w 750"/>
                <a:gd name="T3" fmla="*/ 888 h 888"/>
                <a:gd name="T4" fmla="*/ 447 w 750"/>
                <a:gd name="T5" fmla="*/ 880 h 888"/>
                <a:gd name="T6" fmla="*/ 557 w 750"/>
                <a:gd name="T7" fmla="*/ 848 h 888"/>
                <a:gd name="T8" fmla="*/ 616 w 750"/>
                <a:gd name="T9" fmla="*/ 832 h 888"/>
                <a:gd name="T10" fmla="*/ 632 w 750"/>
                <a:gd name="T11" fmla="*/ 776 h 888"/>
                <a:gd name="T12" fmla="*/ 675 w 750"/>
                <a:gd name="T13" fmla="*/ 744 h 888"/>
                <a:gd name="T14" fmla="*/ 607 w 750"/>
                <a:gd name="T15" fmla="*/ 656 h 888"/>
                <a:gd name="T16" fmla="*/ 557 w 750"/>
                <a:gd name="T17" fmla="*/ 584 h 888"/>
                <a:gd name="T18" fmla="*/ 557 w 750"/>
                <a:gd name="T19" fmla="*/ 520 h 888"/>
                <a:gd name="T20" fmla="*/ 641 w 750"/>
                <a:gd name="T21" fmla="*/ 488 h 888"/>
                <a:gd name="T22" fmla="*/ 691 w 750"/>
                <a:gd name="T23" fmla="*/ 440 h 888"/>
                <a:gd name="T24" fmla="*/ 750 w 750"/>
                <a:gd name="T25" fmla="*/ 456 h 888"/>
                <a:gd name="T26" fmla="*/ 725 w 750"/>
                <a:gd name="T27" fmla="*/ 360 h 888"/>
                <a:gd name="T28" fmla="*/ 717 w 750"/>
                <a:gd name="T29" fmla="*/ 280 h 888"/>
                <a:gd name="T30" fmla="*/ 666 w 750"/>
                <a:gd name="T31" fmla="*/ 216 h 888"/>
                <a:gd name="T32" fmla="*/ 683 w 750"/>
                <a:gd name="T33" fmla="*/ 136 h 888"/>
                <a:gd name="T34" fmla="*/ 641 w 750"/>
                <a:gd name="T35" fmla="*/ 80 h 888"/>
                <a:gd name="T36" fmla="*/ 616 w 750"/>
                <a:gd name="T37" fmla="*/ 32 h 888"/>
                <a:gd name="T38" fmla="*/ 582 w 750"/>
                <a:gd name="T39" fmla="*/ 32 h 888"/>
                <a:gd name="T40" fmla="*/ 557 w 750"/>
                <a:gd name="T41" fmla="*/ 40 h 888"/>
                <a:gd name="T42" fmla="*/ 540 w 750"/>
                <a:gd name="T43" fmla="*/ 40 h 888"/>
                <a:gd name="T44" fmla="*/ 481 w 750"/>
                <a:gd name="T45" fmla="*/ 72 h 888"/>
                <a:gd name="T46" fmla="*/ 439 w 750"/>
                <a:gd name="T47" fmla="*/ 96 h 888"/>
                <a:gd name="T48" fmla="*/ 430 w 750"/>
                <a:gd name="T49" fmla="*/ 64 h 888"/>
                <a:gd name="T50" fmla="*/ 396 w 750"/>
                <a:gd name="T51" fmla="*/ 56 h 888"/>
                <a:gd name="T52" fmla="*/ 346 w 750"/>
                <a:gd name="T53" fmla="*/ 16 h 888"/>
                <a:gd name="T54" fmla="*/ 253 w 750"/>
                <a:gd name="T55" fmla="*/ 0 h 888"/>
                <a:gd name="T56" fmla="*/ 245 w 750"/>
                <a:gd name="T57" fmla="*/ 40 h 888"/>
                <a:gd name="T58" fmla="*/ 278 w 750"/>
                <a:gd name="T59" fmla="*/ 112 h 888"/>
                <a:gd name="T60" fmla="*/ 236 w 750"/>
                <a:gd name="T61" fmla="*/ 112 h 888"/>
                <a:gd name="T62" fmla="*/ 220 w 750"/>
                <a:gd name="T63" fmla="*/ 136 h 888"/>
                <a:gd name="T64" fmla="*/ 186 w 750"/>
                <a:gd name="T65" fmla="*/ 128 h 888"/>
                <a:gd name="T66" fmla="*/ 110 w 750"/>
                <a:gd name="T67" fmla="*/ 144 h 888"/>
                <a:gd name="T68" fmla="*/ 118 w 750"/>
                <a:gd name="T69" fmla="*/ 208 h 888"/>
                <a:gd name="T70" fmla="*/ 76 w 750"/>
                <a:gd name="T71" fmla="*/ 256 h 888"/>
                <a:gd name="T72" fmla="*/ 93 w 750"/>
                <a:gd name="T73" fmla="*/ 312 h 888"/>
                <a:gd name="T74" fmla="*/ 68 w 750"/>
                <a:gd name="T75" fmla="*/ 344 h 888"/>
                <a:gd name="T76" fmla="*/ 17 w 750"/>
                <a:gd name="T77" fmla="*/ 384 h 888"/>
                <a:gd name="T78" fmla="*/ 0 w 750"/>
                <a:gd name="T79" fmla="*/ 448 h 888"/>
                <a:gd name="T80" fmla="*/ 9 w 750"/>
                <a:gd name="T81" fmla="*/ 480 h 888"/>
                <a:gd name="T82" fmla="*/ 34 w 750"/>
                <a:gd name="T83" fmla="*/ 536 h 888"/>
                <a:gd name="T84" fmla="*/ 9 w 750"/>
                <a:gd name="T85" fmla="*/ 552 h 888"/>
                <a:gd name="T86" fmla="*/ 43 w 750"/>
                <a:gd name="T87" fmla="*/ 600 h 888"/>
                <a:gd name="T88" fmla="*/ 51 w 750"/>
                <a:gd name="T89" fmla="*/ 664 h 888"/>
                <a:gd name="T90" fmla="*/ 135 w 750"/>
                <a:gd name="T91" fmla="*/ 688 h 888"/>
                <a:gd name="T92" fmla="*/ 152 w 750"/>
                <a:gd name="T93" fmla="*/ 736 h 888"/>
                <a:gd name="T94" fmla="*/ 127 w 750"/>
                <a:gd name="T95" fmla="*/ 864 h 888"/>
                <a:gd name="T96" fmla="*/ 144 w 750"/>
                <a:gd name="T97" fmla="*/ 872 h 8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3617" y="1744"/>
              <a:ext cx="211" cy="344"/>
            </a:xfrm>
            <a:custGeom>
              <a:avLst/>
              <a:gdLst>
                <a:gd name="T0" fmla="*/ 143 w 211"/>
                <a:gd name="T1" fmla="*/ 344 h 344"/>
                <a:gd name="T2" fmla="*/ 118 w 211"/>
                <a:gd name="T3" fmla="*/ 312 h 344"/>
                <a:gd name="T4" fmla="*/ 143 w 211"/>
                <a:gd name="T5" fmla="*/ 312 h 344"/>
                <a:gd name="T6" fmla="*/ 127 w 211"/>
                <a:gd name="T7" fmla="*/ 280 h 344"/>
                <a:gd name="T8" fmla="*/ 127 w 211"/>
                <a:gd name="T9" fmla="*/ 248 h 344"/>
                <a:gd name="T10" fmla="*/ 169 w 211"/>
                <a:gd name="T11" fmla="*/ 184 h 344"/>
                <a:gd name="T12" fmla="*/ 186 w 211"/>
                <a:gd name="T13" fmla="*/ 192 h 344"/>
                <a:gd name="T14" fmla="*/ 211 w 211"/>
                <a:gd name="T15" fmla="*/ 136 h 344"/>
                <a:gd name="T16" fmla="*/ 177 w 211"/>
                <a:gd name="T17" fmla="*/ 112 h 344"/>
                <a:gd name="T18" fmla="*/ 169 w 211"/>
                <a:gd name="T19" fmla="*/ 72 h 344"/>
                <a:gd name="T20" fmla="*/ 177 w 211"/>
                <a:gd name="T21" fmla="*/ 24 h 344"/>
                <a:gd name="T22" fmla="*/ 177 w 211"/>
                <a:gd name="T23" fmla="*/ 8 h 344"/>
                <a:gd name="T24" fmla="*/ 160 w 211"/>
                <a:gd name="T25" fmla="*/ 0 h 344"/>
                <a:gd name="T26" fmla="*/ 135 w 211"/>
                <a:gd name="T27" fmla="*/ 8 h 344"/>
                <a:gd name="T28" fmla="*/ 127 w 211"/>
                <a:gd name="T29" fmla="*/ 24 h 344"/>
                <a:gd name="T30" fmla="*/ 101 w 211"/>
                <a:gd name="T31" fmla="*/ 40 h 344"/>
                <a:gd name="T32" fmla="*/ 76 w 211"/>
                <a:gd name="T33" fmla="*/ 48 h 344"/>
                <a:gd name="T34" fmla="*/ 51 w 211"/>
                <a:gd name="T35" fmla="*/ 56 h 344"/>
                <a:gd name="T36" fmla="*/ 34 w 211"/>
                <a:gd name="T37" fmla="*/ 72 h 344"/>
                <a:gd name="T38" fmla="*/ 26 w 211"/>
                <a:gd name="T39" fmla="*/ 96 h 344"/>
                <a:gd name="T40" fmla="*/ 42 w 211"/>
                <a:gd name="T41" fmla="*/ 112 h 344"/>
                <a:gd name="T42" fmla="*/ 17 w 211"/>
                <a:gd name="T43" fmla="*/ 120 h 344"/>
                <a:gd name="T44" fmla="*/ 9 w 211"/>
                <a:gd name="T45" fmla="*/ 144 h 344"/>
                <a:gd name="T46" fmla="*/ 9 w 211"/>
                <a:gd name="T47" fmla="*/ 168 h 344"/>
                <a:gd name="T48" fmla="*/ 26 w 211"/>
                <a:gd name="T49" fmla="*/ 192 h 344"/>
                <a:gd name="T50" fmla="*/ 0 w 211"/>
                <a:gd name="T51" fmla="*/ 208 h 344"/>
                <a:gd name="T52" fmla="*/ 0 w 211"/>
                <a:gd name="T53" fmla="*/ 224 h 344"/>
                <a:gd name="T54" fmla="*/ 26 w 211"/>
                <a:gd name="T55" fmla="*/ 272 h 344"/>
                <a:gd name="T56" fmla="*/ 42 w 211"/>
                <a:gd name="T57" fmla="*/ 256 h 344"/>
                <a:gd name="T58" fmla="*/ 51 w 211"/>
                <a:gd name="T59" fmla="*/ 304 h 344"/>
                <a:gd name="T60" fmla="*/ 59 w 211"/>
                <a:gd name="T61" fmla="*/ 328 h 344"/>
                <a:gd name="T62" fmla="*/ 84 w 211"/>
                <a:gd name="T63" fmla="*/ 336 h 344"/>
                <a:gd name="T64" fmla="*/ 143 w 211"/>
                <a:gd name="T65" fmla="*/ 344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3423" y="2080"/>
              <a:ext cx="750" cy="888"/>
            </a:xfrm>
            <a:custGeom>
              <a:avLst/>
              <a:gdLst>
                <a:gd name="T0" fmla="*/ 228 w 750"/>
                <a:gd name="T1" fmla="*/ 848 h 888"/>
                <a:gd name="T2" fmla="*/ 354 w 750"/>
                <a:gd name="T3" fmla="*/ 888 h 888"/>
                <a:gd name="T4" fmla="*/ 447 w 750"/>
                <a:gd name="T5" fmla="*/ 880 h 888"/>
                <a:gd name="T6" fmla="*/ 557 w 750"/>
                <a:gd name="T7" fmla="*/ 848 h 888"/>
                <a:gd name="T8" fmla="*/ 616 w 750"/>
                <a:gd name="T9" fmla="*/ 832 h 888"/>
                <a:gd name="T10" fmla="*/ 632 w 750"/>
                <a:gd name="T11" fmla="*/ 776 h 888"/>
                <a:gd name="T12" fmla="*/ 675 w 750"/>
                <a:gd name="T13" fmla="*/ 744 h 888"/>
                <a:gd name="T14" fmla="*/ 607 w 750"/>
                <a:gd name="T15" fmla="*/ 656 h 888"/>
                <a:gd name="T16" fmla="*/ 557 w 750"/>
                <a:gd name="T17" fmla="*/ 584 h 888"/>
                <a:gd name="T18" fmla="*/ 557 w 750"/>
                <a:gd name="T19" fmla="*/ 520 h 888"/>
                <a:gd name="T20" fmla="*/ 641 w 750"/>
                <a:gd name="T21" fmla="*/ 488 h 888"/>
                <a:gd name="T22" fmla="*/ 691 w 750"/>
                <a:gd name="T23" fmla="*/ 440 h 888"/>
                <a:gd name="T24" fmla="*/ 750 w 750"/>
                <a:gd name="T25" fmla="*/ 456 h 888"/>
                <a:gd name="T26" fmla="*/ 725 w 750"/>
                <a:gd name="T27" fmla="*/ 360 h 888"/>
                <a:gd name="T28" fmla="*/ 717 w 750"/>
                <a:gd name="T29" fmla="*/ 280 h 888"/>
                <a:gd name="T30" fmla="*/ 666 w 750"/>
                <a:gd name="T31" fmla="*/ 216 h 888"/>
                <a:gd name="T32" fmla="*/ 683 w 750"/>
                <a:gd name="T33" fmla="*/ 136 h 888"/>
                <a:gd name="T34" fmla="*/ 641 w 750"/>
                <a:gd name="T35" fmla="*/ 80 h 888"/>
                <a:gd name="T36" fmla="*/ 616 w 750"/>
                <a:gd name="T37" fmla="*/ 32 h 888"/>
                <a:gd name="T38" fmla="*/ 582 w 750"/>
                <a:gd name="T39" fmla="*/ 32 h 888"/>
                <a:gd name="T40" fmla="*/ 557 w 750"/>
                <a:gd name="T41" fmla="*/ 40 h 888"/>
                <a:gd name="T42" fmla="*/ 540 w 750"/>
                <a:gd name="T43" fmla="*/ 40 h 888"/>
                <a:gd name="T44" fmla="*/ 481 w 750"/>
                <a:gd name="T45" fmla="*/ 72 h 888"/>
                <a:gd name="T46" fmla="*/ 439 w 750"/>
                <a:gd name="T47" fmla="*/ 96 h 888"/>
                <a:gd name="T48" fmla="*/ 430 w 750"/>
                <a:gd name="T49" fmla="*/ 64 h 888"/>
                <a:gd name="T50" fmla="*/ 396 w 750"/>
                <a:gd name="T51" fmla="*/ 56 h 888"/>
                <a:gd name="T52" fmla="*/ 346 w 750"/>
                <a:gd name="T53" fmla="*/ 16 h 888"/>
                <a:gd name="T54" fmla="*/ 253 w 750"/>
                <a:gd name="T55" fmla="*/ 0 h 888"/>
                <a:gd name="T56" fmla="*/ 245 w 750"/>
                <a:gd name="T57" fmla="*/ 40 h 888"/>
                <a:gd name="T58" fmla="*/ 278 w 750"/>
                <a:gd name="T59" fmla="*/ 112 h 888"/>
                <a:gd name="T60" fmla="*/ 236 w 750"/>
                <a:gd name="T61" fmla="*/ 112 h 888"/>
                <a:gd name="T62" fmla="*/ 220 w 750"/>
                <a:gd name="T63" fmla="*/ 136 h 888"/>
                <a:gd name="T64" fmla="*/ 186 w 750"/>
                <a:gd name="T65" fmla="*/ 128 h 888"/>
                <a:gd name="T66" fmla="*/ 110 w 750"/>
                <a:gd name="T67" fmla="*/ 144 h 888"/>
                <a:gd name="T68" fmla="*/ 118 w 750"/>
                <a:gd name="T69" fmla="*/ 208 h 888"/>
                <a:gd name="T70" fmla="*/ 76 w 750"/>
                <a:gd name="T71" fmla="*/ 256 h 888"/>
                <a:gd name="T72" fmla="*/ 93 w 750"/>
                <a:gd name="T73" fmla="*/ 312 h 888"/>
                <a:gd name="T74" fmla="*/ 68 w 750"/>
                <a:gd name="T75" fmla="*/ 344 h 888"/>
                <a:gd name="T76" fmla="*/ 17 w 750"/>
                <a:gd name="T77" fmla="*/ 384 h 888"/>
                <a:gd name="T78" fmla="*/ 0 w 750"/>
                <a:gd name="T79" fmla="*/ 448 h 888"/>
                <a:gd name="T80" fmla="*/ 9 w 750"/>
                <a:gd name="T81" fmla="*/ 480 h 888"/>
                <a:gd name="T82" fmla="*/ 34 w 750"/>
                <a:gd name="T83" fmla="*/ 536 h 888"/>
                <a:gd name="T84" fmla="*/ 9 w 750"/>
                <a:gd name="T85" fmla="*/ 552 h 888"/>
                <a:gd name="T86" fmla="*/ 43 w 750"/>
                <a:gd name="T87" fmla="*/ 600 h 888"/>
                <a:gd name="T88" fmla="*/ 26 w 750"/>
                <a:gd name="T89" fmla="*/ 632 h 888"/>
                <a:gd name="T90" fmla="*/ 76 w 750"/>
                <a:gd name="T91" fmla="*/ 672 h 888"/>
                <a:gd name="T92" fmla="*/ 186 w 750"/>
                <a:gd name="T93" fmla="*/ 704 h 888"/>
                <a:gd name="T94" fmla="*/ 144 w 750"/>
                <a:gd name="T95" fmla="*/ 776 h 888"/>
                <a:gd name="T96" fmla="*/ 118 w 750"/>
                <a:gd name="T97" fmla="*/ 864 h 888"/>
                <a:gd name="T98" fmla="*/ 194 w 750"/>
                <a:gd name="T99" fmla="*/ 864 h 8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3398" y="2928"/>
              <a:ext cx="421" cy="232"/>
            </a:xfrm>
            <a:custGeom>
              <a:avLst/>
              <a:gdLst>
                <a:gd name="T0" fmla="*/ 371 w 421"/>
                <a:gd name="T1" fmla="*/ 104 h 232"/>
                <a:gd name="T2" fmla="*/ 354 w 421"/>
                <a:gd name="T3" fmla="*/ 88 h 232"/>
                <a:gd name="T4" fmla="*/ 329 w 421"/>
                <a:gd name="T5" fmla="*/ 72 h 232"/>
                <a:gd name="T6" fmla="*/ 337 w 421"/>
                <a:gd name="T7" fmla="*/ 32 h 232"/>
                <a:gd name="T8" fmla="*/ 337 w 421"/>
                <a:gd name="T9" fmla="*/ 24 h 232"/>
                <a:gd name="T10" fmla="*/ 253 w 421"/>
                <a:gd name="T11" fmla="*/ 0 h 232"/>
                <a:gd name="T12" fmla="*/ 219 w 421"/>
                <a:gd name="T13" fmla="*/ 16 h 232"/>
                <a:gd name="T14" fmla="*/ 169 w 421"/>
                <a:gd name="T15" fmla="*/ 24 h 232"/>
                <a:gd name="T16" fmla="*/ 143 w 421"/>
                <a:gd name="T17" fmla="*/ 16 h 232"/>
                <a:gd name="T18" fmla="*/ 118 w 421"/>
                <a:gd name="T19" fmla="*/ 32 h 232"/>
                <a:gd name="T20" fmla="*/ 84 w 421"/>
                <a:gd name="T21" fmla="*/ 40 h 232"/>
                <a:gd name="T22" fmla="*/ 76 w 421"/>
                <a:gd name="T23" fmla="*/ 72 h 232"/>
                <a:gd name="T24" fmla="*/ 51 w 421"/>
                <a:gd name="T25" fmla="*/ 88 h 232"/>
                <a:gd name="T26" fmla="*/ 42 w 421"/>
                <a:gd name="T27" fmla="*/ 112 h 232"/>
                <a:gd name="T28" fmla="*/ 9 w 421"/>
                <a:gd name="T29" fmla="*/ 152 h 232"/>
                <a:gd name="T30" fmla="*/ 0 w 421"/>
                <a:gd name="T31" fmla="*/ 184 h 232"/>
                <a:gd name="T32" fmla="*/ 34 w 421"/>
                <a:gd name="T33" fmla="*/ 168 h 232"/>
                <a:gd name="T34" fmla="*/ 76 w 421"/>
                <a:gd name="T35" fmla="*/ 184 h 232"/>
                <a:gd name="T36" fmla="*/ 84 w 421"/>
                <a:gd name="T37" fmla="*/ 200 h 232"/>
                <a:gd name="T38" fmla="*/ 101 w 421"/>
                <a:gd name="T39" fmla="*/ 224 h 232"/>
                <a:gd name="T40" fmla="*/ 177 w 421"/>
                <a:gd name="T41" fmla="*/ 216 h 232"/>
                <a:gd name="T42" fmla="*/ 219 w 421"/>
                <a:gd name="T43" fmla="*/ 152 h 232"/>
                <a:gd name="T44" fmla="*/ 287 w 421"/>
                <a:gd name="T45" fmla="*/ 232 h 232"/>
                <a:gd name="T46" fmla="*/ 312 w 421"/>
                <a:gd name="T47" fmla="*/ 152 h 232"/>
                <a:gd name="T48" fmla="*/ 354 w 421"/>
                <a:gd name="T49" fmla="*/ 160 h 232"/>
                <a:gd name="T50" fmla="*/ 379 w 421"/>
                <a:gd name="T51" fmla="*/ 144 h 232"/>
                <a:gd name="T52" fmla="*/ 413 w 421"/>
                <a:gd name="T53" fmla="*/ 144 h 232"/>
                <a:gd name="T54" fmla="*/ 421 w 421"/>
                <a:gd name="T55" fmla="*/ 136 h 232"/>
                <a:gd name="T56" fmla="*/ 413 w 421"/>
                <a:gd name="T57" fmla="*/ 96 h 232"/>
                <a:gd name="T58" fmla="*/ 371 w 421"/>
                <a:gd name="T59" fmla="*/ 104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3727" y="2760"/>
              <a:ext cx="682" cy="312"/>
            </a:xfrm>
            <a:custGeom>
              <a:avLst/>
              <a:gdLst>
                <a:gd name="T0" fmla="*/ 472 w 682"/>
                <a:gd name="T1" fmla="*/ 304 h 312"/>
                <a:gd name="T2" fmla="*/ 505 w 682"/>
                <a:gd name="T3" fmla="*/ 280 h 312"/>
                <a:gd name="T4" fmla="*/ 556 w 682"/>
                <a:gd name="T5" fmla="*/ 280 h 312"/>
                <a:gd name="T6" fmla="*/ 598 w 682"/>
                <a:gd name="T7" fmla="*/ 272 h 312"/>
                <a:gd name="T8" fmla="*/ 598 w 682"/>
                <a:gd name="T9" fmla="*/ 248 h 312"/>
                <a:gd name="T10" fmla="*/ 623 w 682"/>
                <a:gd name="T11" fmla="*/ 224 h 312"/>
                <a:gd name="T12" fmla="*/ 632 w 682"/>
                <a:gd name="T13" fmla="*/ 184 h 312"/>
                <a:gd name="T14" fmla="*/ 632 w 682"/>
                <a:gd name="T15" fmla="*/ 144 h 312"/>
                <a:gd name="T16" fmla="*/ 674 w 682"/>
                <a:gd name="T17" fmla="*/ 128 h 312"/>
                <a:gd name="T18" fmla="*/ 682 w 682"/>
                <a:gd name="T19" fmla="*/ 96 h 312"/>
                <a:gd name="T20" fmla="*/ 649 w 682"/>
                <a:gd name="T21" fmla="*/ 72 h 312"/>
                <a:gd name="T22" fmla="*/ 649 w 682"/>
                <a:gd name="T23" fmla="*/ 24 h 312"/>
                <a:gd name="T24" fmla="*/ 564 w 682"/>
                <a:gd name="T25" fmla="*/ 24 h 312"/>
                <a:gd name="T26" fmla="*/ 488 w 682"/>
                <a:gd name="T27" fmla="*/ 0 h 312"/>
                <a:gd name="T28" fmla="*/ 463 w 682"/>
                <a:gd name="T29" fmla="*/ 48 h 312"/>
                <a:gd name="T30" fmla="*/ 413 w 682"/>
                <a:gd name="T31" fmla="*/ 64 h 312"/>
                <a:gd name="T32" fmla="*/ 371 w 682"/>
                <a:gd name="T33" fmla="*/ 40 h 312"/>
                <a:gd name="T34" fmla="*/ 371 w 682"/>
                <a:gd name="T35" fmla="*/ 64 h 312"/>
                <a:gd name="T36" fmla="*/ 337 w 682"/>
                <a:gd name="T37" fmla="*/ 64 h 312"/>
                <a:gd name="T38" fmla="*/ 328 w 682"/>
                <a:gd name="T39" fmla="*/ 96 h 312"/>
                <a:gd name="T40" fmla="*/ 295 w 682"/>
                <a:gd name="T41" fmla="*/ 120 h 312"/>
                <a:gd name="T42" fmla="*/ 312 w 682"/>
                <a:gd name="T43" fmla="*/ 152 h 312"/>
                <a:gd name="T44" fmla="*/ 312 w 682"/>
                <a:gd name="T45" fmla="*/ 184 h 312"/>
                <a:gd name="T46" fmla="*/ 253 w 682"/>
                <a:gd name="T47" fmla="*/ 168 h 312"/>
                <a:gd name="T48" fmla="*/ 185 w 682"/>
                <a:gd name="T49" fmla="*/ 192 h 312"/>
                <a:gd name="T50" fmla="*/ 143 w 682"/>
                <a:gd name="T51" fmla="*/ 200 h 312"/>
                <a:gd name="T52" fmla="*/ 84 w 682"/>
                <a:gd name="T53" fmla="*/ 192 h 312"/>
                <a:gd name="T54" fmla="*/ 50 w 682"/>
                <a:gd name="T55" fmla="*/ 208 h 312"/>
                <a:gd name="T56" fmla="*/ 8 w 682"/>
                <a:gd name="T57" fmla="*/ 200 h 312"/>
                <a:gd name="T58" fmla="*/ 0 w 682"/>
                <a:gd name="T59" fmla="*/ 240 h 312"/>
                <a:gd name="T60" fmla="*/ 25 w 682"/>
                <a:gd name="T61" fmla="*/ 256 h 312"/>
                <a:gd name="T62" fmla="*/ 42 w 682"/>
                <a:gd name="T63" fmla="*/ 272 h 312"/>
                <a:gd name="T64" fmla="*/ 84 w 682"/>
                <a:gd name="T65" fmla="*/ 264 h 312"/>
                <a:gd name="T66" fmla="*/ 92 w 682"/>
                <a:gd name="T67" fmla="*/ 304 h 312"/>
                <a:gd name="T68" fmla="*/ 101 w 682"/>
                <a:gd name="T69" fmla="*/ 280 h 312"/>
                <a:gd name="T70" fmla="*/ 135 w 682"/>
                <a:gd name="T71" fmla="*/ 288 h 312"/>
                <a:gd name="T72" fmla="*/ 168 w 682"/>
                <a:gd name="T73" fmla="*/ 256 h 312"/>
                <a:gd name="T74" fmla="*/ 244 w 682"/>
                <a:gd name="T75" fmla="*/ 248 h 312"/>
                <a:gd name="T76" fmla="*/ 261 w 682"/>
                <a:gd name="T77" fmla="*/ 272 h 312"/>
                <a:gd name="T78" fmla="*/ 379 w 682"/>
                <a:gd name="T79" fmla="*/ 304 h 312"/>
                <a:gd name="T80" fmla="*/ 379 w 682"/>
                <a:gd name="T81" fmla="*/ 312 h 312"/>
                <a:gd name="T82" fmla="*/ 413 w 682"/>
                <a:gd name="T83" fmla="*/ 304 h 312"/>
                <a:gd name="T84" fmla="*/ 472 w 682"/>
                <a:gd name="T85" fmla="*/ 304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3398" y="2928"/>
              <a:ext cx="421" cy="232"/>
            </a:xfrm>
            <a:custGeom>
              <a:avLst/>
              <a:gdLst>
                <a:gd name="T0" fmla="*/ 371 w 421"/>
                <a:gd name="T1" fmla="*/ 104 h 232"/>
                <a:gd name="T2" fmla="*/ 354 w 421"/>
                <a:gd name="T3" fmla="*/ 88 h 232"/>
                <a:gd name="T4" fmla="*/ 329 w 421"/>
                <a:gd name="T5" fmla="*/ 72 h 232"/>
                <a:gd name="T6" fmla="*/ 337 w 421"/>
                <a:gd name="T7" fmla="*/ 32 h 232"/>
                <a:gd name="T8" fmla="*/ 337 w 421"/>
                <a:gd name="T9" fmla="*/ 24 h 232"/>
                <a:gd name="T10" fmla="*/ 253 w 421"/>
                <a:gd name="T11" fmla="*/ 0 h 232"/>
                <a:gd name="T12" fmla="*/ 219 w 421"/>
                <a:gd name="T13" fmla="*/ 16 h 232"/>
                <a:gd name="T14" fmla="*/ 169 w 421"/>
                <a:gd name="T15" fmla="*/ 24 h 232"/>
                <a:gd name="T16" fmla="*/ 143 w 421"/>
                <a:gd name="T17" fmla="*/ 16 h 232"/>
                <a:gd name="T18" fmla="*/ 118 w 421"/>
                <a:gd name="T19" fmla="*/ 32 h 232"/>
                <a:gd name="T20" fmla="*/ 84 w 421"/>
                <a:gd name="T21" fmla="*/ 40 h 232"/>
                <a:gd name="T22" fmla="*/ 76 w 421"/>
                <a:gd name="T23" fmla="*/ 72 h 232"/>
                <a:gd name="T24" fmla="*/ 51 w 421"/>
                <a:gd name="T25" fmla="*/ 88 h 232"/>
                <a:gd name="T26" fmla="*/ 42 w 421"/>
                <a:gd name="T27" fmla="*/ 112 h 232"/>
                <a:gd name="T28" fmla="*/ 9 w 421"/>
                <a:gd name="T29" fmla="*/ 152 h 232"/>
                <a:gd name="T30" fmla="*/ 0 w 421"/>
                <a:gd name="T31" fmla="*/ 184 h 232"/>
                <a:gd name="T32" fmla="*/ 34 w 421"/>
                <a:gd name="T33" fmla="*/ 168 h 232"/>
                <a:gd name="T34" fmla="*/ 76 w 421"/>
                <a:gd name="T35" fmla="*/ 184 h 232"/>
                <a:gd name="T36" fmla="*/ 84 w 421"/>
                <a:gd name="T37" fmla="*/ 200 h 232"/>
                <a:gd name="T38" fmla="*/ 101 w 421"/>
                <a:gd name="T39" fmla="*/ 224 h 232"/>
                <a:gd name="T40" fmla="*/ 177 w 421"/>
                <a:gd name="T41" fmla="*/ 216 h 232"/>
                <a:gd name="T42" fmla="*/ 219 w 421"/>
                <a:gd name="T43" fmla="*/ 152 h 232"/>
                <a:gd name="T44" fmla="*/ 287 w 421"/>
                <a:gd name="T45" fmla="*/ 232 h 232"/>
                <a:gd name="T46" fmla="*/ 312 w 421"/>
                <a:gd name="T47" fmla="*/ 152 h 232"/>
                <a:gd name="T48" fmla="*/ 354 w 421"/>
                <a:gd name="T49" fmla="*/ 160 h 232"/>
                <a:gd name="T50" fmla="*/ 379 w 421"/>
                <a:gd name="T51" fmla="*/ 144 h 232"/>
                <a:gd name="T52" fmla="*/ 413 w 421"/>
                <a:gd name="T53" fmla="*/ 144 h 232"/>
                <a:gd name="T54" fmla="*/ 421 w 421"/>
                <a:gd name="T55" fmla="*/ 136 h 232"/>
                <a:gd name="T56" fmla="*/ 413 w 421"/>
                <a:gd name="T57" fmla="*/ 96 h 232"/>
                <a:gd name="T58" fmla="*/ 371 w 421"/>
                <a:gd name="T59" fmla="*/ 104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3727" y="2760"/>
              <a:ext cx="682" cy="312"/>
            </a:xfrm>
            <a:custGeom>
              <a:avLst/>
              <a:gdLst>
                <a:gd name="T0" fmla="*/ 472 w 682"/>
                <a:gd name="T1" fmla="*/ 304 h 312"/>
                <a:gd name="T2" fmla="*/ 505 w 682"/>
                <a:gd name="T3" fmla="*/ 280 h 312"/>
                <a:gd name="T4" fmla="*/ 556 w 682"/>
                <a:gd name="T5" fmla="*/ 280 h 312"/>
                <a:gd name="T6" fmla="*/ 598 w 682"/>
                <a:gd name="T7" fmla="*/ 272 h 312"/>
                <a:gd name="T8" fmla="*/ 598 w 682"/>
                <a:gd name="T9" fmla="*/ 248 h 312"/>
                <a:gd name="T10" fmla="*/ 623 w 682"/>
                <a:gd name="T11" fmla="*/ 224 h 312"/>
                <a:gd name="T12" fmla="*/ 632 w 682"/>
                <a:gd name="T13" fmla="*/ 184 h 312"/>
                <a:gd name="T14" fmla="*/ 632 w 682"/>
                <a:gd name="T15" fmla="*/ 144 h 312"/>
                <a:gd name="T16" fmla="*/ 674 w 682"/>
                <a:gd name="T17" fmla="*/ 128 h 312"/>
                <a:gd name="T18" fmla="*/ 682 w 682"/>
                <a:gd name="T19" fmla="*/ 96 h 312"/>
                <a:gd name="T20" fmla="*/ 649 w 682"/>
                <a:gd name="T21" fmla="*/ 72 h 312"/>
                <a:gd name="T22" fmla="*/ 649 w 682"/>
                <a:gd name="T23" fmla="*/ 24 h 312"/>
                <a:gd name="T24" fmla="*/ 564 w 682"/>
                <a:gd name="T25" fmla="*/ 24 h 312"/>
                <a:gd name="T26" fmla="*/ 488 w 682"/>
                <a:gd name="T27" fmla="*/ 0 h 312"/>
                <a:gd name="T28" fmla="*/ 463 w 682"/>
                <a:gd name="T29" fmla="*/ 48 h 312"/>
                <a:gd name="T30" fmla="*/ 413 w 682"/>
                <a:gd name="T31" fmla="*/ 64 h 312"/>
                <a:gd name="T32" fmla="*/ 371 w 682"/>
                <a:gd name="T33" fmla="*/ 40 h 312"/>
                <a:gd name="T34" fmla="*/ 371 w 682"/>
                <a:gd name="T35" fmla="*/ 64 h 312"/>
                <a:gd name="T36" fmla="*/ 337 w 682"/>
                <a:gd name="T37" fmla="*/ 64 h 312"/>
                <a:gd name="T38" fmla="*/ 328 w 682"/>
                <a:gd name="T39" fmla="*/ 96 h 312"/>
                <a:gd name="T40" fmla="*/ 295 w 682"/>
                <a:gd name="T41" fmla="*/ 120 h 312"/>
                <a:gd name="T42" fmla="*/ 312 w 682"/>
                <a:gd name="T43" fmla="*/ 152 h 312"/>
                <a:gd name="T44" fmla="*/ 312 w 682"/>
                <a:gd name="T45" fmla="*/ 184 h 312"/>
                <a:gd name="T46" fmla="*/ 253 w 682"/>
                <a:gd name="T47" fmla="*/ 168 h 312"/>
                <a:gd name="T48" fmla="*/ 185 w 682"/>
                <a:gd name="T49" fmla="*/ 192 h 312"/>
                <a:gd name="T50" fmla="*/ 143 w 682"/>
                <a:gd name="T51" fmla="*/ 200 h 312"/>
                <a:gd name="T52" fmla="*/ 84 w 682"/>
                <a:gd name="T53" fmla="*/ 192 h 312"/>
                <a:gd name="T54" fmla="*/ 50 w 682"/>
                <a:gd name="T55" fmla="*/ 208 h 312"/>
                <a:gd name="T56" fmla="*/ 8 w 682"/>
                <a:gd name="T57" fmla="*/ 200 h 312"/>
                <a:gd name="T58" fmla="*/ 0 w 682"/>
                <a:gd name="T59" fmla="*/ 240 h 312"/>
                <a:gd name="T60" fmla="*/ 25 w 682"/>
                <a:gd name="T61" fmla="*/ 256 h 312"/>
                <a:gd name="T62" fmla="*/ 42 w 682"/>
                <a:gd name="T63" fmla="*/ 272 h 312"/>
                <a:gd name="T64" fmla="*/ 84 w 682"/>
                <a:gd name="T65" fmla="*/ 264 h 312"/>
                <a:gd name="T66" fmla="*/ 92 w 682"/>
                <a:gd name="T67" fmla="*/ 304 h 312"/>
                <a:gd name="T68" fmla="*/ 101 w 682"/>
                <a:gd name="T69" fmla="*/ 280 h 312"/>
                <a:gd name="T70" fmla="*/ 135 w 682"/>
                <a:gd name="T71" fmla="*/ 288 h 312"/>
                <a:gd name="T72" fmla="*/ 168 w 682"/>
                <a:gd name="T73" fmla="*/ 256 h 312"/>
                <a:gd name="T74" fmla="*/ 244 w 682"/>
                <a:gd name="T75" fmla="*/ 248 h 312"/>
                <a:gd name="T76" fmla="*/ 261 w 682"/>
                <a:gd name="T77" fmla="*/ 272 h 312"/>
                <a:gd name="T78" fmla="*/ 379 w 682"/>
                <a:gd name="T79" fmla="*/ 304 h 312"/>
                <a:gd name="T80" fmla="*/ 379 w 682"/>
                <a:gd name="T81" fmla="*/ 312 h 312"/>
                <a:gd name="T82" fmla="*/ 413 w 682"/>
                <a:gd name="T83" fmla="*/ 304 h 312"/>
                <a:gd name="T84" fmla="*/ 472 w 682"/>
                <a:gd name="T85" fmla="*/ 304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3946" y="2512"/>
              <a:ext cx="581" cy="312"/>
            </a:xfrm>
            <a:custGeom>
              <a:avLst/>
              <a:gdLst>
                <a:gd name="T0" fmla="*/ 497 w 581"/>
                <a:gd name="T1" fmla="*/ 248 h 312"/>
                <a:gd name="T2" fmla="*/ 531 w 581"/>
                <a:gd name="T3" fmla="*/ 200 h 312"/>
                <a:gd name="T4" fmla="*/ 556 w 581"/>
                <a:gd name="T5" fmla="*/ 176 h 312"/>
                <a:gd name="T6" fmla="*/ 581 w 581"/>
                <a:gd name="T7" fmla="*/ 152 h 312"/>
                <a:gd name="T8" fmla="*/ 564 w 581"/>
                <a:gd name="T9" fmla="*/ 120 h 312"/>
                <a:gd name="T10" fmla="*/ 522 w 581"/>
                <a:gd name="T11" fmla="*/ 112 h 312"/>
                <a:gd name="T12" fmla="*/ 480 w 581"/>
                <a:gd name="T13" fmla="*/ 104 h 312"/>
                <a:gd name="T14" fmla="*/ 463 w 581"/>
                <a:gd name="T15" fmla="*/ 80 h 312"/>
                <a:gd name="T16" fmla="*/ 413 w 581"/>
                <a:gd name="T17" fmla="*/ 64 h 312"/>
                <a:gd name="T18" fmla="*/ 413 w 581"/>
                <a:gd name="T19" fmla="*/ 88 h 312"/>
                <a:gd name="T20" fmla="*/ 387 w 581"/>
                <a:gd name="T21" fmla="*/ 104 h 312"/>
                <a:gd name="T22" fmla="*/ 345 w 581"/>
                <a:gd name="T23" fmla="*/ 72 h 312"/>
                <a:gd name="T24" fmla="*/ 354 w 581"/>
                <a:gd name="T25" fmla="*/ 40 h 312"/>
                <a:gd name="T26" fmla="*/ 312 w 581"/>
                <a:gd name="T27" fmla="*/ 40 h 312"/>
                <a:gd name="T28" fmla="*/ 269 w 581"/>
                <a:gd name="T29" fmla="*/ 24 h 312"/>
                <a:gd name="T30" fmla="*/ 227 w 581"/>
                <a:gd name="T31" fmla="*/ 0 h 312"/>
                <a:gd name="T32" fmla="*/ 227 w 581"/>
                <a:gd name="T33" fmla="*/ 24 h 312"/>
                <a:gd name="T34" fmla="*/ 202 w 581"/>
                <a:gd name="T35" fmla="*/ 8 h 312"/>
                <a:gd name="T36" fmla="*/ 168 w 581"/>
                <a:gd name="T37" fmla="*/ 8 h 312"/>
                <a:gd name="T38" fmla="*/ 160 w 581"/>
                <a:gd name="T39" fmla="*/ 40 h 312"/>
                <a:gd name="T40" fmla="*/ 118 w 581"/>
                <a:gd name="T41" fmla="*/ 56 h 312"/>
                <a:gd name="T42" fmla="*/ 76 w 581"/>
                <a:gd name="T43" fmla="*/ 80 h 312"/>
                <a:gd name="T44" fmla="*/ 34 w 581"/>
                <a:gd name="T45" fmla="*/ 88 h 312"/>
                <a:gd name="T46" fmla="*/ 0 w 581"/>
                <a:gd name="T47" fmla="*/ 112 h 312"/>
                <a:gd name="T48" fmla="*/ 34 w 581"/>
                <a:gd name="T49" fmla="*/ 152 h 312"/>
                <a:gd name="T50" fmla="*/ 25 w 581"/>
                <a:gd name="T51" fmla="*/ 176 h 312"/>
                <a:gd name="T52" fmla="*/ 84 w 581"/>
                <a:gd name="T53" fmla="*/ 224 h 312"/>
                <a:gd name="T54" fmla="*/ 160 w 581"/>
                <a:gd name="T55" fmla="*/ 280 h 312"/>
                <a:gd name="T56" fmla="*/ 152 w 581"/>
                <a:gd name="T57" fmla="*/ 288 h 312"/>
                <a:gd name="T58" fmla="*/ 194 w 581"/>
                <a:gd name="T59" fmla="*/ 312 h 312"/>
                <a:gd name="T60" fmla="*/ 244 w 581"/>
                <a:gd name="T61" fmla="*/ 296 h 312"/>
                <a:gd name="T62" fmla="*/ 269 w 581"/>
                <a:gd name="T63" fmla="*/ 248 h 312"/>
                <a:gd name="T64" fmla="*/ 345 w 581"/>
                <a:gd name="T65" fmla="*/ 272 h 312"/>
                <a:gd name="T66" fmla="*/ 430 w 581"/>
                <a:gd name="T67" fmla="*/ 272 h 312"/>
                <a:gd name="T68" fmla="*/ 430 w 581"/>
                <a:gd name="T69" fmla="*/ 280 h 312"/>
                <a:gd name="T70" fmla="*/ 455 w 581"/>
                <a:gd name="T71" fmla="*/ 248 h 312"/>
                <a:gd name="T72" fmla="*/ 497 w 581"/>
                <a:gd name="T73" fmla="*/ 248 h 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1" h="312">
                  <a:moveTo>
                    <a:pt x="497" y="248"/>
                  </a:moveTo>
                  <a:lnTo>
                    <a:pt x="531" y="200"/>
                  </a:lnTo>
                  <a:lnTo>
                    <a:pt x="556" y="176"/>
                  </a:lnTo>
                  <a:lnTo>
                    <a:pt x="581" y="152"/>
                  </a:lnTo>
                  <a:lnTo>
                    <a:pt x="564" y="120"/>
                  </a:lnTo>
                  <a:lnTo>
                    <a:pt x="522" y="112"/>
                  </a:lnTo>
                  <a:lnTo>
                    <a:pt x="480" y="104"/>
                  </a:lnTo>
                  <a:lnTo>
                    <a:pt x="463" y="80"/>
                  </a:lnTo>
                  <a:lnTo>
                    <a:pt x="413" y="64"/>
                  </a:lnTo>
                  <a:lnTo>
                    <a:pt x="413" y="88"/>
                  </a:lnTo>
                  <a:lnTo>
                    <a:pt x="387" y="104"/>
                  </a:lnTo>
                  <a:lnTo>
                    <a:pt x="345" y="72"/>
                  </a:lnTo>
                  <a:lnTo>
                    <a:pt x="354" y="40"/>
                  </a:lnTo>
                  <a:lnTo>
                    <a:pt x="312" y="40"/>
                  </a:lnTo>
                  <a:lnTo>
                    <a:pt x="269" y="24"/>
                  </a:lnTo>
                  <a:lnTo>
                    <a:pt x="227" y="0"/>
                  </a:lnTo>
                  <a:lnTo>
                    <a:pt x="227" y="24"/>
                  </a:lnTo>
                  <a:lnTo>
                    <a:pt x="202" y="8"/>
                  </a:lnTo>
                  <a:lnTo>
                    <a:pt x="168" y="8"/>
                  </a:lnTo>
                  <a:lnTo>
                    <a:pt x="160" y="40"/>
                  </a:lnTo>
                  <a:lnTo>
                    <a:pt x="118" y="56"/>
                  </a:lnTo>
                  <a:lnTo>
                    <a:pt x="76" y="80"/>
                  </a:lnTo>
                  <a:lnTo>
                    <a:pt x="34" y="88"/>
                  </a:lnTo>
                  <a:lnTo>
                    <a:pt x="0" y="112"/>
                  </a:lnTo>
                  <a:lnTo>
                    <a:pt x="34" y="152"/>
                  </a:lnTo>
                  <a:lnTo>
                    <a:pt x="25" y="176"/>
                  </a:lnTo>
                  <a:lnTo>
                    <a:pt x="84" y="224"/>
                  </a:lnTo>
                  <a:lnTo>
                    <a:pt x="160" y="280"/>
                  </a:lnTo>
                  <a:lnTo>
                    <a:pt x="152" y="288"/>
                  </a:lnTo>
                  <a:lnTo>
                    <a:pt x="194" y="312"/>
                  </a:lnTo>
                  <a:lnTo>
                    <a:pt x="244" y="296"/>
                  </a:lnTo>
                  <a:lnTo>
                    <a:pt x="269" y="248"/>
                  </a:lnTo>
                  <a:lnTo>
                    <a:pt x="345" y="272"/>
                  </a:lnTo>
                  <a:lnTo>
                    <a:pt x="430" y="272"/>
                  </a:lnTo>
                  <a:lnTo>
                    <a:pt x="430" y="280"/>
                  </a:lnTo>
                  <a:lnTo>
                    <a:pt x="455" y="248"/>
                  </a:lnTo>
                  <a:lnTo>
                    <a:pt x="497" y="24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4098" y="3000"/>
              <a:ext cx="278" cy="200"/>
            </a:xfrm>
            <a:custGeom>
              <a:avLst/>
              <a:gdLst>
                <a:gd name="T0" fmla="*/ 50 w 278"/>
                <a:gd name="T1" fmla="*/ 192 h 200"/>
                <a:gd name="T2" fmla="*/ 92 w 278"/>
                <a:gd name="T3" fmla="*/ 160 h 200"/>
                <a:gd name="T4" fmla="*/ 117 w 278"/>
                <a:gd name="T5" fmla="*/ 176 h 200"/>
                <a:gd name="T6" fmla="*/ 151 w 278"/>
                <a:gd name="T7" fmla="*/ 184 h 200"/>
                <a:gd name="T8" fmla="*/ 168 w 278"/>
                <a:gd name="T9" fmla="*/ 152 h 200"/>
                <a:gd name="T10" fmla="*/ 202 w 278"/>
                <a:gd name="T11" fmla="*/ 144 h 200"/>
                <a:gd name="T12" fmla="*/ 202 w 278"/>
                <a:gd name="T13" fmla="*/ 104 h 200"/>
                <a:gd name="T14" fmla="*/ 235 w 278"/>
                <a:gd name="T15" fmla="*/ 64 h 200"/>
                <a:gd name="T16" fmla="*/ 278 w 278"/>
                <a:gd name="T17" fmla="*/ 48 h 200"/>
                <a:gd name="T18" fmla="*/ 235 w 278"/>
                <a:gd name="T19" fmla="*/ 0 h 200"/>
                <a:gd name="T20" fmla="*/ 227 w 278"/>
                <a:gd name="T21" fmla="*/ 8 h 200"/>
                <a:gd name="T22" fmla="*/ 227 w 278"/>
                <a:gd name="T23" fmla="*/ 32 h 200"/>
                <a:gd name="T24" fmla="*/ 185 w 278"/>
                <a:gd name="T25" fmla="*/ 40 h 200"/>
                <a:gd name="T26" fmla="*/ 134 w 278"/>
                <a:gd name="T27" fmla="*/ 40 h 200"/>
                <a:gd name="T28" fmla="*/ 101 w 278"/>
                <a:gd name="T29" fmla="*/ 64 h 200"/>
                <a:gd name="T30" fmla="*/ 42 w 278"/>
                <a:gd name="T31" fmla="*/ 64 h 200"/>
                <a:gd name="T32" fmla="*/ 8 w 278"/>
                <a:gd name="T33" fmla="*/ 72 h 200"/>
                <a:gd name="T34" fmla="*/ 0 w 278"/>
                <a:gd name="T35" fmla="*/ 96 h 200"/>
                <a:gd name="T36" fmla="*/ 8 w 278"/>
                <a:gd name="T37" fmla="*/ 152 h 200"/>
                <a:gd name="T38" fmla="*/ 0 w 278"/>
                <a:gd name="T39" fmla="*/ 160 h 200"/>
                <a:gd name="T40" fmla="*/ 25 w 278"/>
                <a:gd name="T41" fmla="*/ 152 h 200"/>
                <a:gd name="T42" fmla="*/ 8 w 278"/>
                <a:gd name="T43" fmla="*/ 176 h 200"/>
                <a:gd name="T44" fmla="*/ 8 w 278"/>
                <a:gd name="T45" fmla="*/ 200 h 200"/>
                <a:gd name="T46" fmla="*/ 16 w 278"/>
                <a:gd name="T47" fmla="*/ 200 h 200"/>
                <a:gd name="T48" fmla="*/ 50 w 278"/>
                <a:gd name="T49" fmla="*/ 192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4106" y="3056"/>
              <a:ext cx="548" cy="416"/>
            </a:xfrm>
            <a:custGeom>
              <a:avLst/>
              <a:gdLst>
                <a:gd name="T0" fmla="*/ 388 w 548"/>
                <a:gd name="T1" fmla="*/ 360 h 416"/>
                <a:gd name="T2" fmla="*/ 379 w 548"/>
                <a:gd name="T3" fmla="*/ 344 h 416"/>
                <a:gd name="T4" fmla="*/ 345 w 548"/>
                <a:gd name="T5" fmla="*/ 328 h 416"/>
                <a:gd name="T6" fmla="*/ 320 w 548"/>
                <a:gd name="T7" fmla="*/ 296 h 416"/>
                <a:gd name="T8" fmla="*/ 270 w 548"/>
                <a:gd name="T9" fmla="*/ 264 h 416"/>
                <a:gd name="T10" fmla="*/ 236 w 548"/>
                <a:gd name="T11" fmla="*/ 216 h 416"/>
                <a:gd name="T12" fmla="*/ 202 w 548"/>
                <a:gd name="T13" fmla="*/ 200 h 416"/>
                <a:gd name="T14" fmla="*/ 219 w 548"/>
                <a:gd name="T15" fmla="*/ 152 h 416"/>
                <a:gd name="T16" fmla="*/ 236 w 548"/>
                <a:gd name="T17" fmla="*/ 152 h 416"/>
                <a:gd name="T18" fmla="*/ 270 w 548"/>
                <a:gd name="T19" fmla="*/ 168 h 416"/>
                <a:gd name="T20" fmla="*/ 278 w 548"/>
                <a:gd name="T21" fmla="*/ 144 h 416"/>
                <a:gd name="T22" fmla="*/ 312 w 548"/>
                <a:gd name="T23" fmla="*/ 136 h 416"/>
                <a:gd name="T24" fmla="*/ 354 w 548"/>
                <a:gd name="T25" fmla="*/ 144 h 416"/>
                <a:gd name="T26" fmla="*/ 404 w 548"/>
                <a:gd name="T27" fmla="*/ 152 h 416"/>
                <a:gd name="T28" fmla="*/ 438 w 548"/>
                <a:gd name="T29" fmla="*/ 144 h 416"/>
                <a:gd name="T30" fmla="*/ 472 w 548"/>
                <a:gd name="T31" fmla="*/ 152 h 416"/>
                <a:gd name="T32" fmla="*/ 522 w 548"/>
                <a:gd name="T33" fmla="*/ 160 h 416"/>
                <a:gd name="T34" fmla="*/ 522 w 548"/>
                <a:gd name="T35" fmla="*/ 128 h 416"/>
                <a:gd name="T36" fmla="*/ 548 w 548"/>
                <a:gd name="T37" fmla="*/ 120 h 416"/>
                <a:gd name="T38" fmla="*/ 522 w 548"/>
                <a:gd name="T39" fmla="*/ 112 h 416"/>
                <a:gd name="T40" fmla="*/ 497 w 548"/>
                <a:gd name="T41" fmla="*/ 80 h 416"/>
                <a:gd name="T42" fmla="*/ 480 w 548"/>
                <a:gd name="T43" fmla="*/ 48 h 416"/>
                <a:gd name="T44" fmla="*/ 421 w 548"/>
                <a:gd name="T45" fmla="*/ 72 h 416"/>
                <a:gd name="T46" fmla="*/ 388 w 548"/>
                <a:gd name="T47" fmla="*/ 72 h 416"/>
                <a:gd name="T48" fmla="*/ 379 w 548"/>
                <a:gd name="T49" fmla="*/ 48 h 416"/>
                <a:gd name="T50" fmla="*/ 345 w 548"/>
                <a:gd name="T51" fmla="*/ 56 h 416"/>
                <a:gd name="T52" fmla="*/ 320 w 548"/>
                <a:gd name="T53" fmla="*/ 40 h 416"/>
                <a:gd name="T54" fmla="*/ 295 w 548"/>
                <a:gd name="T55" fmla="*/ 16 h 416"/>
                <a:gd name="T56" fmla="*/ 261 w 548"/>
                <a:gd name="T57" fmla="*/ 0 h 416"/>
                <a:gd name="T58" fmla="*/ 227 w 548"/>
                <a:gd name="T59" fmla="*/ 8 h 416"/>
                <a:gd name="T60" fmla="*/ 194 w 548"/>
                <a:gd name="T61" fmla="*/ 48 h 416"/>
                <a:gd name="T62" fmla="*/ 194 w 548"/>
                <a:gd name="T63" fmla="*/ 88 h 416"/>
                <a:gd name="T64" fmla="*/ 160 w 548"/>
                <a:gd name="T65" fmla="*/ 96 h 416"/>
                <a:gd name="T66" fmla="*/ 143 w 548"/>
                <a:gd name="T67" fmla="*/ 128 h 416"/>
                <a:gd name="T68" fmla="*/ 109 w 548"/>
                <a:gd name="T69" fmla="*/ 120 h 416"/>
                <a:gd name="T70" fmla="*/ 84 w 548"/>
                <a:gd name="T71" fmla="*/ 104 h 416"/>
                <a:gd name="T72" fmla="*/ 42 w 548"/>
                <a:gd name="T73" fmla="*/ 136 h 416"/>
                <a:gd name="T74" fmla="*/ 8 w 548"/>
                <a:gd name="T75" fmla="*/ 144 h 416"/>
                <a:gd name="T76" fmla="*/ 0 w 548"/>
                <a:gd name="T77" fmla="*/ 144 h 416"/>
                <a:gd name="T78" fmla="*/ 0 w 548"/>
                <a:gd name="T79" fmla="*/ 152 h 416"/>
                <a:gd name="T80" fmla="*/ 34 w 548"/>
                <a:gd name="T81" fmla="*/ 216 h 416"/>
                <a:gd name="T82" fmla="*/ 84 w 548"/>
                <a:gd name="T83" fmla="*/ 152 h 416"/>
                <a:gd name="T84" fmla="*/ 84 w 548"/>
                <a:gd name="T85" fmla="*/ 216 h 416"/>
                <a:gd name="T86" fmla="*/ 126 w 548"/>
                <a:gd name="T87" fmla="*/ 192 h 416"/>
                <a:gd name="T88" fmla="*/ 126 w 548"/>
                <a:gd name="T89" fmla="*/ 240 h 416"/>
                <a:gd name="T90" fmla="*/ 177 w 548"/>
                <a:gd name="T91" fmla="*/ 264 h 416"/>
                <a:gd name="T92" fmla="*/ 160 w 548"/>
                <a:gd name="T93" fmla="*/ 272 h 416"/>
                <a:gd name="T94" fmla="*/ 219 w 548"/>
                <a:gd name="T95" fmla="*/ 312 h 416"/>
                <a:gd name="T96" fmla="*/ 227 w 548"/>
                <a:gd name="T97" fmla="*/ 336 h 416"/>
                <a:gd name="T98" fmla="*/ 253 w 548"/>
                <a:gd name="T99" fmla="*/ 352 h 416"/>
                <a:gd name="T100" fmla="*/ 312 w 548"/>
                <a:gd name="T101" fmla="*/ 360 h 416"/>
                <a:gd name="T102" fmla="*/ 371 w 548"/>
                <a:gd name="T103" fmla="*/ 384 h 416"/>
                <a:gd name="T104" fmla="*/ 312 w 548"/>
                <a:gd name="T105" fmla="*/ 392 h 416"/>
                <a:gd name="T106" fmla="*/ 413 w 548"/>
                <a:gd name="T107" fmla="*/ 416 h 416"/>
                <a:gd name="T108" fmla="*/ 413 w 548"/>
                <a:gd name="T109" fmla="*/ 384 h 416"/>
                <a:gd name="T110" fmla="*/ 388 w 548"/>
                <a:gd name="T111" fmla="*/ 360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098" y="3000"/>
              <a:ext cx="278" cy="200"/>
            </a:xfrm>
            <a:custGeom>
              <a:avLst/>
              <a:gdLst>
                <a:gd name="T0" fmla="*/ 50 w 278"/>
                <a:gd name="T1" fmla="*/ 192 h 200"/>
                <a:gd name="T2" fmla="*/ 92 w 278"/>
                <a:gd name="T3" fmla="*/ 160 h 200"/>
                <a:gd name="T4" fmla="*/ 117 w 278"/>
                <a:gd name="T5" fmla="*/ 176 h 200"/>
                <a:gd name="T6" fmla="*/ 151 w 278"/>
                <a:gd name="T7" fmla="*/ 184 h 200"/>
                <a:gd name="T8" fmla="*/ 168 w 278"/>
                <a:gd name="T9" fmla="*/ 152 h 200"/>
                <a:gd name="T10" fmla="*/ 202 w 278"/>
                <a:gd name="T11" fmla="*/ 144 h 200"/>
                <a:gd name="T12" fmla="*/ 202 w 278"/>
                <a:gd name="T13" fmla="*/ 104 h 200"/>
                <a:gd name="T14" fmla="*/ 235 w 278"/>
                <a:gd name="T15" fmla="*/ 64 h 200"/>
                <a:gd name="T16" fmla="*/ 278 w 278"/>
                <a:gd name="T17" fmla="*/ 48 h 200"/>
                <a:gd name="T18" fmla="*/ 235 w 278"/>
                <a:gd name="T19" fmla="*/ 0 h 200"/>
                <a:gd name="T20" fmla="*/ 227 w 278"/>
                <a:gd name="T21" fmla="*/ 8 h 200"/>
                <a:gd name="T22" fmla="*/ 227 w 278"/>
                <a:gd name="T23" fmla="*/ 32 h 200"/>
                <a:gd name="T24" fmla="*/ 185 w 278"/>
                <a:gd name="T25" fmla="*/ 40 h 200"/>
                <a:gd name="T26" fmla="*/ 134 w 278"/>
                <a:gd name="T27" fmla="*/ 40 h 200"/>
                <a:gd name="T28" fmla="*/ 101 w 278"/>
                <a:gd name="T29" fmla="*/ 64 h 200"/>
                <a:gd name="T30" fmla="*/ 42 w 278"/>
                <a:gd name="T31" fmla="*/ 64 h 200"/>
                <a:gd name="T32" fmla="*/ 8 w 278"/>
                <a:gd name="T33" fmla="*/ 72 h 200"/>
                <a:gd name="T34" fmla="*/ 0 w 278"/>
                <a:gd name="T35" fmla="*/ 96 h 200"/>
                <a:gd name="T36" fmla="*/ 8 w 278"/>
                <a:gd name="T37" fmla="*/ 152 h 200"/>
                <a:gd name="T38" fmla="*/ 0 w 278"/>
                <a:gd name="T39" fmla="*/ 160 h 200"/>
                <a:gd name="T40" fmla="*/ 25 w 278"/>
                <a:gd name="T41" fmla="*/ 152 h 200"/>
                <a:gd name="T42" fmla="*/ 8 w 278"/>
                <a:gd name="T43" fmla="*/ 176 h 200"/>
                <a:gd name="T44" fmla="*/ 8 w 278"/>
                <a:gd name="T45" fmla="*/ 200 h 200"/>
                <a:gd name="T46" fmla="*/ 16 w 278"/>
                <a:gd name="T47" fmla="*/ 200 h 200"/>
                <a:gd name="T48" fmla="*/ 50 w 278"/>
                <a:gd name="T49" fmla="*/ 192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106" y="3056"/>
              <a:ext cx="548" cy="416"/>
            </a:xfrm>
            <a:custGeom>
              <a:avLst/>
              <a:gdLst>
                <a:gd name="T0" fmla="*/ 388 w 548"/>
                <a:gd name="T1" fmla="*/ 360 h 416"/>
                <a:gd name="T2" fmla="*/ 379 w 548"/>
                <a:gd name="T3" fmla="*/ 344 h 416"/>
                <a:gd name="T4" fmla="*/ 345 w 548"/>
                <a:gd name="T5" fmla="*/ 328 h 416"/>
                <a:gd name="T6" fmla="*/ 320 w 548"/>
                <a:gd name="T7" fmla="*/ 296 h 416"/>
                <a:gd name="T8" fmla="*/ 270 w 548"/>
                <a:gd name="T9" fmla="*/ 264 h 416"/>
                <a:gd name="T10" fmla="*/ 236 w 548"/>
                <a:gd name="T11" fmla="*/ 216 h 416"/>
                <a:gd name="T12" fmla="*/ 202 w 548"/>
                <a:gd name="T13" fmla="*/ 200 h 416"/>
                <a:gd name="T14" fmla="*/ 219 w 548"/>
                <a:gd name="T15" fmla="*/ 152 h 416"/>
                <a:gd name="T16" fmla="*/ 236 w 548"/>
                <a:gd name="T17" fmla="*/ 152 h 416"/>
                <a:gd name="T18" fmla="*/ 270 w 548"/>
                <a:gd name="T19" fmla="*/ 168 h 416"/>
                <a:gd name="T20" fmla="*/ 278 w 548"/>
                <a:gd name="T21" fmla="*/ 144 h 416"/>
                <a:gd name="T22" fmla="*/ 312 w 548"/>
                <a:gd name="T23" fmla="*/ 136 h 416"/>
                <a:gd name="T24" fmla="*/ 354 w 548"/>
                <a:gd name="T25" fmla="*/ 144 h 416"/>
                <a:gd name="T26" fmla="*/ 404 w 548"/>
                <a:gd name="T27" fmla="*/ 152 h 416"/>
                <a:gd name="T28" fmla="*/ 438 w 548"/>
                <a:gd name="T29" fmla="*/ 144 h 416"/>
                <a:gd name="T30" fmla="*/ 472 w 548"/>
                <a:gd name="T31" fmla="*/ 152 h 416"/>
                <a:gd name="T32" fmla="*/ 522 w 548"/>
                <a:gd name="T33" fmla="*/ 160 h 416"/>
                <a:gd name="T34" fmla="*/ 522 w 548"/>
                <a:gd name="T35" fmla="*/ 128 h 416"/>
                <a:gd name="T36" fmla="*/ 548 w 548"/>
                <a:gd name="T37" fmla="*/ 120 h 416"/>
                <a:gd name="T38" fmla="*/ 522 w 548"/>
                <a:gd name="T39" fmla="*/ 112 h 416"/>
                <a:gd name="T40" fmla="*/ 497 w 548"/>
                <a:gd name="T41" fmla="*/ 80 h 416"/>
                <a:gd name="T42" fmla="*/ 480 w 548"/>
                <a:gd name="T43" fmla="*/ 48 h 416"/>
                <a:gd name="T44" fmla="*/ 421 w 548"/>
                <a:gd name="T45" fmla="*/ 72 h 416"/>
                <a:gd name="T46" fmla="*/ 388 w 548"/>
                <a:gd name="T47" fmla="*/ 72 h 416"/>
                <a:gd name="T48" fmla="*/ 379 w 548"/>
                <a:gd name="T49" fmla="*/ 48 h 416"/>
                <a:gd name="T50" fmla="*/ 345 w 548"/>
                <a:gd name="T51" fmla="*/ 56 h 416"/>
                <a:gd name="T52" fmla="*/ 320 w 548"/>
                <a:gd name="T53" fmla="*/ 40 h 416"/>
                <a:gd name="T54" fmla="*/ 295 w 548"/>
                <a:gd name="T55" fmla="*/ 16 h 416"/>
                <a:gd name="T56" fmla="*/ 261 w 548"/>
                <a:gd name="T57" fmla="*/ 0 h 416"/>
                <a:gd name="T58" fmla="*/ 227 w 548"/>
                <a:gd name="T59" fmla="*/ 8 h 416"/>
                <a:gd name="T60" fmla="*/ 194 w 548"/>
                <a:gd name="T61" fmla="*/ 48 h 416"/>
                <a:gd name="T62" fmla="*/ 194 w 548"/>
                <a:gd name="T63" fmla="*/ 88 h 416"/>
                <a:gd name="T64" fmla="*/ 160 w 548"/>
                <a:gd name="T65" fmla="*/ 96 h 416"/>
                <a:gd name="T66" fmla="*/ 143 w 548"/>
                <a:gd name="T67" fmla="*/ 128 h 416"/>
                <a:gd name="T68" fmla="*/ 109 w 548"/>
                <a:gd name="T69" fmla="*/ 120 h 416"/>
                <a:gd name="T70" fmla="*/ 84 w 548"/>
                <a:gd name="T71" fmla="*/ 104 h 416"/>
                <a:gd name="T72" fmla="*/ 42 w 548"/>
                <a:gd name="T73" fmla="*/ 136 h 416"/>
                <a:gd name="T74" fmla="*/ 8 w 548"/>
                <a:gd name="T75" fmla="*/ 144 h 416"/>
                <a:gd name="T76" fmla="*/ 0 w 548"/>
                <a:gd name="T77" fmla="*/ 144 h 416"/>
                <a:gd name="T78" fmla="*/ 0 w 548"/>
                <a:gd name="T79" fmla="*/ 152 h 416"/>
                <a:gd name="T80" fmla="*/ 34 w 548"/>
                <a:gd name="T81" fmla="*/ 216 h 416"/>
                <a:gd name="T82" fmla="*/ 84 w 548"/>
                <a:gd name="T83" fmla="*/ 152 h 416"/>
                <a:gd name="T84" fmla="*/ 84 w 548"/>
                <a:gd name="T85" fmla="*/ 216 h 416"/>
                <a:gd name="T86" fmla="*/ 126 w 548"/>
                <a:gd name="T87" fmla="*/ 192 h 416"/>
                <a:gd name="T88" fmla="*/ 126 w 548"/>
                <a:gd name="T89" fmla="*/ 240 h 416"/>
                <a:gd name="T90" fmla="*/ 177 w 548"/>
                <a:gd name="T91" fmla="*/ 264 h 416"/>
                <a:gd name="T92" fmla="*/ 160 w 548"/>
                <a:gd name="T93" fmla="*/ 272 h 416"/>
                <a:gd name="T94" fmla="*/ 219 w 548"/>
                <a:gd name="T95" fmla="*/ 312 h 416"/>
                <a:gd name="T96" fmla="*/ 227 w 548"/>
                <a:gd name="T97" fmla="*/ 336 h 416"/>
                <a:gd name="T98" fmla="*/ 253 w 548"/>
                <a:gd name="T99" fmla="*/ 352 h 416"/>
                <a:gd name="T100" fmla="*/ 312 w 548"/>
                <a:gd name="T101" fmla="*/ 360 h 416"/>
                <a:gd name="T102" fmla="*/ 371 w 548"/>
                <a:gd name="T103" fmla="*/ 384 h 416"/>
                <a:gd name="T104" fmla="*/ 312 w 548"/>
                <a:gd name="T105" fmla="*/ 392 h 416"/>
                <a:gd name="T106" fmla="*/ 413 w 548"/>
                <a:gd name="T107" fmla="*/ 416 h 416"/>
                <a:gd name="T108" fmla="*/ 413 w 548"/>
                <a:gd name="T109" fmla="*/ 384 h 416"/>
                <a:gd name="T110" fmla="*/ 388 w 548"/>
                <a:gd name="T111" fmla="*/ 360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308" y="3192"/>
              <a:ext cx="388" cy="320"/>
            </a:xfrm>
            <a:custGeom>
              <a:avLst/>
              <a:gdLst>
                <a:gd name="T0" fmla="*/ 287 w 388"/>
                <a:gd name="T1" fmla="*/ 264 h 320"/>
                <a:gd name="T2" fmla="*/ 312 w 388"/>
                <a:gd name="T3" fmla="*/ 248 h 320"/>
                <a:gd name="T4" fmla="*/ 320 w 388"/>
                <a:gd name="T5" fmla="*/ 216 h 320"/>
                <a:gd name="T6" fmla="*/ 346 w 388"/>
                <a:gd name="T7" fmla="*/ 216 h 320"/>
                <a:gd name="T8" fmla="*/ 337 w 388"/>
                <a:gd name="T9" fmla="*/ 192 h 320"/>
                <a:gd name="T10" fmla="*/ 388 w 388"/>
                <a:gd name="T11" fmla="*/ 176 h 320"/>
                <a:gd name="T12" fmla="*/ 362 w 388"/>
                <a:gd name="T13" fmla="*/ 136 h 320"/>
                <a:gd name="T14" fmla="*/ 388 w 388"/>
                <a:gd name="T15" fmla="*/ 120 h 320"/>
                <a:gd name="T16" fmla="*/ 346 w 388"/>
                <a:gd name="T17" fmla="*/ 96 h 320"/>
                <a:gd name="T18" fmla="*/ 337 w 388"/>
                <a:gd name="T19" fmla="*/ 64 h 320"/>
                <a:gd name="T20" fmla="*/ 337 w 388"/>
                <a:gd name="T21" fmla="*/ 32 h 320"/>
                <a:gd name="T22" fmla="*/ 304 w 388"/>
                <a:gd name="T23" fmla="*/ 32 h 320"/>
                <a:gd name="T24" fmla="*/ 295 w 388"/>
                <a:gd name="T25" fmla="*/ 16 h 320"/>
                <a:gd name="T26" fmla="*/ 270 w 388"/>
                <a:gd name="T27" fmla="*/ 16 h 320"/>
                <a:gd name="T28" fmla="*/ 236 w 388"/>
                <a:gd name="T29" fmla="*/ 8 h 320"/>
                <a:gd name="T30" fmla="*/ 202 w 388"/>
                <a:gd name="T31" fmla="*/ 16 h 320"/>
                <a:gd name="T32" fmla="*/ 152 w 388"/>
                <a:gd name="T33" fmla="*/ 8 h 320"/>
                <a:gd name="T34" fmla="*/ 110 w 388"/>
                <a:gd name="T35" fmla="*/ 0 h 320"/>
                <a:gd name="T36" fmla="*/ 76 w 388"/>
                <a:gd name="T37" fmla="*/ 8 h 320"/>
                <a:gd name="T38" fmla="*/ 68 w 388"/>
                <a:gd name="T39" fmla="*/ 32 h 320"/>
                <a:gd name="T40" fmla="*/ 34 w 388"/>
                <a:gd name="T41" fmla="*/ 16 h 320"/>
                <a:gd name="T42" fmla="*/ 17 w 388"/>
                <a:gd name="T43" fmla="*/ 16 h 320"/>
                <a:gd name="T44" fmla="*/ 0 w 388"/>
                <a:gd name="T45" fmla="*/ 64 h 320"/>
                <a:gd name="T46" fmla="*/ 34 w 388"/>
                <a:gd name="T47" fmla="*/ 80 h 320"/>
                <a:gd name="T48" fmla="*/ 68 w 388"/>
                <a:gd name="T49" fmla="*/ 128 h 320"/>
                <a:gd name="T50" fmla="*/ 118 w 388"/>
                <a:gd name="T51" fmla="*/ 160 h 320"/>
                <a:gd name="T52" fmla="*/ 143 w 388"/>
                <a:gd name="T53" fmla="*/ 192 h 320"/>
                <a:gd name="T54" fmla="*/ 177 w 388"/>
                <a:gd name="T55" fmla="*/ 208 h 320"/>
                <a:gd name="T56" fmla="*/ 186 w 388"/>
                <a:gd name="T57" fmla="*/ 224 h 320"/>
                <a:gd name="T58" fmla="*/ 211 w 388"/>
                <a:gd name="T59" fmla="*/ 248 h 320"/>
                <a:gd name="T60" fmla="*/ 211 w 388"/>
                <a:gd name="T61" fmla="*/ 280 h 320"/>
                <a:gd name="T62" fmla="*/ 295 w 388"/>
                <a:gd name="T63" fmla="*/ 320 h 320"/>
                <a:gd name="T64" fmla="*/ 295 w 388"/>
                <a:gd name="T65" fmla="*/ 280 h 320"/>
                <a:gd name="T66" fmla="*/ 287 w 388"/>
                <a:gd name="T67" fmla="*/ 264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333" y="2760"/>
              <a:ext cx="573" cy="368"/>
            </a:xfrm>
            <a:custGeom>
              <a:avLst/>
              <a:gdLst>
                <a:gd name="T0" fmla="*/ 295 w 573"/>
                <a:gd name="T1" fmla="*/ 320 h 368"/>
                <a:gd name="T2" fmla="*/ 329 w 573"/>
                <a:gd name="T3" fmla="*/ 304 h 368"/>
                <a:gd name="T4" fmla="*/ 380 w 573"/>
                <a:gd name="T5" fmla="*/ 304 h 368"/>
                <a:gd name="T6" fmla="*/ 413 w 573"/>
                <a:gd name="T7" fmla="*/ 288 h 368"/>
                <a:gd name="T8" fmla="*/ 439 w 573"/>
                <a:gd name="T9" fmla="*/ 272 h 368"/>
                <a:gd name="T10" fmla="*/ 455 w 573"/>
                <a:gd name="T11" fmla="*/ 264 h 368"/>
                <a:gd name="T12" fmla="*/ 464 w 573"/>
                <a:gd name="T13" fmla="*/ 224 h 368"/>
                <a:gd name="T14" fmla="*/ 472 w 573"/>
                <a:gd name="T15" fmla="*/ 200 h 368"/>
                <a:gd name="T16" fmla="*/ 498 w 573"/>
                <a:gd name="T17" fmla="*/ 168 h 368"/>
                <a:gd name="T18" fmla="*/ 523 w 573"/>
                <a:gd name="T19" fmla="*/ 112 h 368"/>
                <a:gd name="T20" fmla="*/ 548 w 573"/>
                <a:gd name="T21" fmla="*/ 72 h 368"/>
                <a:gd name="T22" fmla="*/ 573 w 573"/>
                <a:gd name="T23" fmla="*/ 48 h 368"/>
                <a:gd name="T24" fmla="*/ 548 w 573"/>
                <a:gd name="T25" fmla="*/ 24 h 368"/>
                <a:gd name="T26" fmla="*/ 514 w 573"/>
                <a:gd name="T27" fmla="*/ 0 h 368"/>
                <a:gd name="T28" fmla="*/ 472 w 573"/>
                <a:gd name="T29" fmla="*/ 8 h 368"/>
                <a:gd name="T30" fmla="*/ 447 w 573"/>
                <a:gd name="T31" fmla="*/ 0 h 368"/>
                <a:gd name="T32" fmla="*/ 405 w 573"/>
                <a:gd name="T33" fmla="*/ 8 h 368"/>
                <a:gd name="T34" fmla="*/ 371 w 573"/>
                <a:gd name="T35" fmla="*/ 8 h 368"/>
                <a:gd name="T36" fmla="*/ 329 w 573"/>
                <a:gd name="T37" fmla="*/ 56 h 368"/>
                <a:gd name="T38" fmla="*/ 287 w 573"/>
                <a:gd name="T39" fmla="*/ 48 h 368"/>
                <a:gd name="T40" fmla="*/ 279 w 573"/>
                <a:gd name="T41" fmla="*/ 64 h 368"/>
                <a:gd name="T42" fmla="*/ 228 w 573"/>
                <a:gd name="T43" fmla="*/ 80 h 368"/>
                <a:gd name="T44" fmla="*/ 228 w 573"/>
                <a:gd name="T45" fmla="*/ 112 h 368"/>
                <a:gd name="T46" fmla="*/ 110 w 573"/>
                <a:gd name="T47" fmla="*/ 128 h 368"/>
                <a:gd name="T48" fmla="*/ 85 w 573"/>
                <a:gd name="T49" fmla="*/ 112 h 368"/>
                <a:gd name="T50" fmla="*/ 68 w 573"/>
                <a:gd name="T51" fmla="*/ 104 h 368"/>
                <a:gd name="T52" fmla="*/ 68 w 573"/>
                <a:gd name="T53" fmla="*/ 128 h 368"/>
                <a:gd name="T54" fmla="*/ 26 w 573"/>
                <a:gd name="T55" fmla="*/ 144 h 368"/>
                <a:gd name="T56" fmla="*/ 26 w 573"/>
                <a:gd name="T57" fmla="*/ 184 h 368"/>
                <a:gd name="T58" fmla="*/ 17 w 573"/>
                <a:gd name="T59" fmla="*/ 224 h 368"/>
                <a:gd name="T60" fmla="*/ 0 w 573"/>
                <a:gd name="T61" fmla="*/ 240 h 368"/>
                <a:gd name="T62" fmla="*/ 43 w 573"/>
                <a:gd name="T63" fmla="*/ 288 h 368"/>
                <a:gd name="T64" fmla="*/ 34 w 573"/>
                <a:gd name="T65" fmla="*/ 296 h 368"/>
                <a:gd name="T66" fmla="*/ 68 w 573"/>
                <a:gd name="T67" fmla="*/ 312 h 368"/>
                <a:gd name="T68" fmla="*/ 93 w 573"/>
                <a:gd name="T69" fmla="*/ 336 h 368"/>
                <a:gd name="T70" fmla="*/ 118 w 573"/>
                <a:gd name="T71" fmla="*/ 352 h 368"/>
                <a:gd name="T72" fmla="*/ 152 w 573"/>
                <a:gd name="T73" fmla="*/ 344 h 368"/>
                <a:gd name="T74" fmla="*/ 161 w 573"/>
                <a:gd name="T75" fmla="*/ 368 h 368"/>
                <a:gd name="T76" fmla="*/ 194 w 573"/>
                <a:gd name="T77" fmla="*/ 368 h 368"/>
                <a:gd name="T78" fmla="*/ 253 w 573"/>
                <a:gd name="T79" fmla="*/ 344 h 368"/>
                <a:gd name="T80" fmla="*/ 262 w 573"/>
                <a:gd name="T81" fmla="*/ 344 h 368"/>
                <a:gd name="T82" fmla="*/ 270 w 573"/>
                <a:gd name="T83" fmla="*/ 320 h 368"/>
                <a:gd name="T84" fmla="*/ 295 w 573"/>
                <a:gd name="T85" fmla="*/ 320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4308" y="3192"/>
              <a:ext cx="388" cy="320"/>
            </a:xfrm>
            <a:custGeom>
              <a:avLst/>
              <a:gdLst>
                <a:gd name="T0" fmla="*/ 287 w 388"/>
                <a:gd name="T1" fmla="*/ 264 h 320"/>
                <a:gd name="T2" fmla="*/ 312 w 388"/>
                <a:gd name="T3" fmla="*/ 248 h 320"/>
                <a:gd name="T4" fmla="*/ 320 w 388"/>
                <a:gd name="T5" fmla="*/ 216 h 320"/>
                <a:gd name="T6" fmla="*/ 346 w 388"/>
                <a:gd name="T7" fmla="*/ 216 h 320"/>
                <a:gd name="T8" fmla="*/ 337 w 388"/>
                <a:gd name="T9" fmla="*/ 192 h 320"/>
                <a:gd name="T10" fmla="*/ 388 w 388"/>
                <a:gd name="T11" fmla="*/ 176 h 320"/>
                <a:gd name="T12" fmla="*/ 362 w 388"/>
                <a:gd name="T13" fmla="*/ 136 h 320"/>
                <a:gd name="T14" fmla="*/ 388 w 388"/>
                <a:gd name="T15" fmla="*/ 120 h 320"/>
                <a:gd name="T16" fmla="*/ 346 w 388"/>
                <a:gd name="T17" fmla="*/ 96 h 320"/>
                <a:gd name="T18" fmla="*/ 337 w 388"/>
                <a:gd name="T19" fmla="*/ 64 h 320"/>
                <a:gd name="T20" fmla="*/ 337 w 388"/>
                <a:gd name="T21" fmla="*/ 32 h 320"/>
                <a:gd name="T22" fmla="*/ 304 w 388"/>
                <a:gd name="T23" fmla="*/ 32 h 320"/>
                <a:gd name="T24" fmla="*/ 295 w 388"/>
                <a:gd name="T25" fmla="*/ 16 h 320"/>
                <a:gd name="T26" fmla="*/ 270 w 388"/>
                <a:gd name="T27" fmla="*/ 16 h 320"/>
                <a:gd name="T28" fmla="*/ 236 w 388"/>
                <a:gd name="T29" fmla="*/ 8 h 320"/>
                <a:gd name="T30" fmla="*/ 202 w 388"/>
                <a:gd name="T31" fmla="*/ 16 h 320"/>
                <a:gd name="T32" fmla="*/ 152 w 388"/>
                <a:gd name="T33" fmla="*/ 8 h 320"/>
                <a:gd name="T34" fmla="*/ 110 w 388"/>
                <a:gd name="T35" fmla="*/ 0 h 320"/>
                <a:gd name="T36" fmla="*/ 76 w 388"/>
                <a:gd name="T37" fmla="*/ 8 h 320"/>
                <a:gd name="T38" fmla="*/ 68 w 388"/>
                <a:gd name="T39" fmla="*/ 32 h 320"/>
                <a:gd name="T40" fmla="*/ 34 w 388"/>
                <a:gd name="T41" fmla="*/ 16 h 320"/>
                <a:gd name="T42" fmla="*/ 17 w 388"/>
                <a:gd name="T43" fmla="*/ 16 h 320"/>
                <a:gd name="T44" fmla="*/ 0 w 388"/>
                <a:gd name="T45" fmla="*/ 64 h 320"/>
                <a:gd name="T46" fmla="*/ 34 w 388"/>
                <a:gd name="T47" fmla="*/ 80 h 320"/>
                <a:gd name="T48" fmla="*/ 68 w 388"/>
                <a:gd name="T49" fmla="*/ 128 h 320"/>
                <a:gd name="T50" fmla="*/ 118 w 388"/>
                <a:gd name="T51" fmla="*/ 160 h 320"/>
                <a:gd name="T52" fmla="*/ 143 w 388"/>
                <a:gd name="T53" fmla="*/ 192 h 320"/>
                <a:gd name="T54" fmla="*/ 177 w 388"/>
                <a:gd name="T55" fmla="*/ 208 h 320"/>
                <a:gd name="T56" fmla="*/ 186 w 388"/>
                <a:gd name="T57" fmla="*/ 224 h 320"/>
                <a:gd name="T58" fmla="*/ 211 w 388"/>
                <a:gd name="T59" fmla="*/ 248 h 320"/>
                <a:gd name="T60" fmla="*/ 211 w 388"/>
                <a:gd name="T61" fmla="*/ 280 h 320"/>
                <a:gd name="T62" fmla="*/ 295 w 388"/>
                <a:gd name="T63" fmla="*/ 320 h 320"/>
                <a:gd name="T64" fmla="*/ 295 w 388"/>
                <a:gd name="T65" fmla="*/ 280 h 320"/>
                <a:gd name="T66" fmla="*/ 287 w 388"/>
                <a:gd name="T67" fmla="*/ 264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333" y="2760"/>
              <a:ext cx="573" cy="368"/>
            </a:xfrm>
            <a:custGeom>
              <a:avLst/>
              <a:gdLst>
                <a:gd name="T0" fmla="*/ 295 w 573"/>
                <a:gd name="T1" fmla="*/ 320 h 368"/>
                <a:gd name="T2" fmla="*/ 329 w 573"/>
                <a:gd name="T3" fmla="*/ 304 h 368"/>
                <a:gd name="T4" fmla="*/ 380 w 573"/>
                <a:gd name="T5" fmla="*/ 304 h 368"/>
                <a:gd name="T6" fmla="*/ 413 w 573"/>
                <a:gd name="T7" fmla="*/ 288 h 368"/>
                <a:gd name="T8" fmla="*/ 439 w 573"/>
                <a:gd name="T9" fmla="*/ 272 h 368"/>
                <a:gd name="T10" fmla="*/ 455 w 573"/>
                <a:gd name="T11" fmla="*/ 264 h 368"/>
                <a:gd name="T12" fmla="*/ 464 w 573"/>
                <a:gd name="T13" fmla="*/ 224 h 368"/>
                <a:gd name="T14" fmla="*/ 472 w 573"/>
                <a:gd name="T15" fmla="*/ 200 h 368"/>
                <a:gd name="T16" fmla="*/ 498 w 573"/>
                <a:gd name="T17" fmla="*/ 168 h 368"/>
                <a:gd name="T18" fmla="*/ 523 w 573"/>
                <a:gd name="T19" fmla="*/ 112 h 368"/>
                <a:gd name="T20" fmla="*/ 548 w 573"/>
                <a:gd name="T21" fmla="*/ 72 h 368"/>
                <a:gd name="T22" fmla="*/ 573 w 573"/>
                <a:gd name="T23" fmla="*/ 48 h 368"/>
                <a:gd name="T24" fmla="*/ 548 w 573"/>
                <a:gd name="T25" fmla="*/ 24 h 368"/>
                <a:gd name="T26" fmla="*/ 514 w 573"/>
                <a:gd name="T27" fmla="*/ 0 h 368"/>
                <a:gd name="T28" fmla="*/ 472 w 573"/>
                <a:gd name="T29" fmla="*/ 8 h 368"/>
                <a:gd name="T30" fmla="*/ 447 w 573"/>
                <a:gd name="T31" fmla="*/ 0 h 368"/>
                <a:gd name="T32" fmla="*/ 405 w 573"/>
                <a:gd name="T33" fmla="*/ 8 h 368"/>
                <a:gd name="T34" fmla="*/ 371 w 573"/>
                <a:gd name="T35" fmla="*/ 8 h 368"/>
                <a:gd name="T36" fmla="*/ 329 w 573"/>
                <a:gd name="T37" fmla="*/ 56 h 368"/>
                <a:gd name="T38" fmla="*/ 287 w 573"/>
                <a:gd name="T39" fmla="*/ 48 h 368"/>
                <a:gd name="T40" fmla="*/ 279 w 573"/>
                <a:gd name="T41" fmla="*/ 64 h 368"/>
                <a:gd name="T42" fmla="*/ 228 w 573"/>
                <a:gd name="T43" fmla="*/ 80 h 368"/>
                <a:gd name="T44" fmla="*/ 228 w 573"/>
                <a:gd name="T45" fmla="*/ 112 h 368"/>
                <a:gd name="T46" fmla="*/ 110 w 573"/>
                <a:gd name="T47" fmla="*/ 128 h 368"/>
                <a:gd name="T48" fmla="*/ 85 w 573"/>
                <a:gd name="T49" fmla="*/ 112 h 368"/>
                <a:gd name="T50" fmla="*/ 68 w 573"/>
                <a:gd name="T51" fmla="*/ 104 h 368"/>
                <a:gd name="T52" fmla="*/ 68 w 573"/>
                <a:gd name="T53" fmla="*/ 128 h 368"/>
                <a:gd name="T54" fmla="*/ 26 w 573"/>
                <a:gd name="T55" fmla="*/ 144 h 368"/>
                <a:gd name="T56" fmla="*/ 26 w 573"/>
                <a:gd name="T57" fmla="*/ 184 h 368"/>
                <a:gd name="T58" fmla="*/ 17 w 573"/>
                <a:gd name="T59" fmla="*/ 224 h 368"/>
                <a:gd name="T60" fmla="*/ 0 w 573"/>
                <a:gd name="T61" fmla="*/ 240 h 368"/>
                <a:gd name="T62" fmla="*/ 43 w 573"/>
                <a:gd name="T63" fmla="*/ 288 h 368"/>
                <a:gd name="T64" fmla="*/ 34 w 573"/>
                <a:gd name="T65" fmla="*/ 296 h 368"/>
                <a:gd name="T66" fmla="*/ 68 w 573"/>
                <a:gd name="T67" fmla="*/ 312 h 368"/>
                <a:gd name="T68" fmla="*/ 93 w 573"/>
                <a:gd name="T69" fmla="*/ 336 h 368"/>
                <a:gd name="T70" fmla="*/ 118 w 573"/>
                <a:gd name="T71" fmla="*/ 352 h 368"/>
                <a:gd name="T72" fmla="*/ 152 w 573"/>
                <a:gd name="T73" fmla="*/ 344 h 368"/>
                <a:gd name="T74" fmla="*/ 161 w 573"/>
                <a:gd name="T75" fmla="*/ 368 h 368"/>
                <a:gd name="T76" fmla="*/ 194 w 573"/>
                <a:gd name="T77" fmla="*/ 368 h 368"/>
                <a:gd name="T78" fmla="*/ 253 w 573"/>
                <a:gd name="T79" fmla="*/ 344 h 368"/>
                <a:gd name="T80" fmla="*/ 262 w 573"/>
                <a:gd name="T81" fmla="*/ 344 h 368"/>
                <a:gd name="T82" fmla="*/ 270 w 573"/>
                <a:gd name="T83" fmla="*/ 320 h 368"/>
                <a:gd name="T84" fmla="*/ 295 w 573"/>
                <a:gd name="T85" fmla="*/ 320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788" y="2760"/>
              <a:ext cx="26" cy="8"/>
            </a:xfrm>
            <a:custGeom>
              <a:avLst/>
              <a:gdLst>
                <a:gd name="T0" fmla="*/ 17 w 26"/>
                <a:gd name="T1" fmla="*/ 8 h 8"/>
                <a:gd name="T2" fmla="*/ 26 w 26"/>
                <a:gd name="T3" fmla="*/ 8 h 8"/>
                <a:gd name="T4" fmla="*/ 0 w 26"/>
                <a:gd name="T5" fmla="*/ 0 h 8"/>
                <a:gd name="T6" fmla="*/ 17 w 26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8">
                  <a:moveTo>
                    <a:pt x="17" y="8"/>
                  </a:moveTo>
                  <a:lnTo>
                    <a:pt x="26" y="8"/>
                  </a:lnTo>
                  <a:lnTo>
                    <a:pt x="0" y="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814" y="2768"/>
              <a:ext cx="17" cy="1"/>
            </a:xfrm>
            <a:custGeom>
              <a:avLst/>
              <a:gdLst>
                <a:gd name="T0" fmla="*/ 17 w 17"/>
                <a:gd name="T1" fmla="*/ 0 h 1"/>
                <a:gd name="T2" fmla="*/ 0 w 17"/>
                <a:gd name="T3" fmla="*/ 0 h 1"/>
                <a:gd name="T4" fmla="*/ 17 w 1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V="1">
              <a:off x="4805" y="2760"/>
              <a:ext cx="26" cy="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V="1">
              <a:off x="4805" y="2760"/>
              <a:ext cx="26" cy="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4780" y="2760"/>
              <a:ext cx="8" cy="1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527" y="2664"/>
              <a:ext cx="26" cy="16"/>
            </a:xfrm>
            <a:custGeom>
              <a:avLst/>
              <a:gdLst>
                <a:gd name="T0" fmla="*/ 26 w 26"/>
                <a:gd name="T1" fmla="*/ 16 h 16"/>
                <a:gd name="T2" fmla="*/ 0 w 26"/>
                <a:gd name="T3" fmla="*/ 0 h 16"/>
                <a:gd name="T4" fmla="*/ 0 w 26"/>
                <a:gd name="T5" fmla="*/ 8 h 16"/>
                <a:gd name="T6" fmla="*/ 17 w 26"/>
                <a:gd name="T7" fmla="*/ 16 h 16"/>
                <a:gd name="T8" fmla="*/ 26 w 2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780" y="2760"/>
              <a:ext cx="8" cy="1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0 h 1"/>
                <a:gd name="T4" fmla="*/ 0 w 8"/>
                <a:gd name="T5" fmla="*/ 0 h 1"/>
                <a:gd name="T6" fmla="*/ 0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527" y="2664"/>
              <a:ext cx="26" cy="16"/>
            </a:xfrm>
            <a:custGeom>
              <a:avLst/>
              <a:gdLst>
                <a:gd name="T0" fmla="*/ 26 w 26"/>
                <a:gd name="T1" fmla="*/ 16 h 16"/>
                <a:gd name="T2" fmla="*/ 0 w 26"/>
                <a:gd name="T3" fmla="*/ 0 h 16"/>
                <a:gd name="T4" fmla="*/ 0 w 26"/>
                <a:gd name="T5" fmla="*/ 8 h 16"/>
                <a:gd name="T6" fmla="*/ 17 w 26"/>
                <a:gd name="T7" fmla="*/ 16 h 16"/>
                <a:gd name="T8" fmla="*/ 26 w 2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4376" y="2656"/>
              <a:ext cx="480" cy="232"/>
            </a:xfrm>
            <a:custGeom>
              <a:avLst/>
              <a:gdLst>
                <a:gd name="T0" fmla="*/ 421 w 480"/>
                <a:gd name="T1" fmla="*/ 8 h 232"/>
                <a:gd name="T2" fmla="*/ 396 w 480"/>
                <a:gd name="T3" fmla="*/ 0 h 232"/>
                <a:gd name="T4" fmla="*/ 353 w 480"/>
                <a:gd name="T5" fmla="*/ 0 h 232"/>
                <a:gd name="T6" fmla="*/ 328 w 480"/>
                <a:gd name="T7" fmla="*/ 16 h 232"/>
                <a:gd name="T8" fmla="*/ 294 w 480"/>
                <a:gd name="T9" fmla="*/ 16 h 232"/>
                <a:gd name="T10" fmla="*/ 269 w 480"/>
                <a:gd name="T11" fmla="*/ 40 h 232"/>
                <a:gd name="T12" fmla="*/ 244 w 480"/>
                <a:gd name="T13" fmla="*/ 40 h 232"/>
                <a:gd name="T14" fmla="*/ 236 w 480"/>
                <a:gd name="T15" fmla="*/ 24 h 232"/>
                <a:gd name="T16" fmla="*/ 210 w 480"/>
                <a:gd name="T17" fmla="*/ 0 h 232"/>
                <a:gd name="T18" fmla="*/ 177 w 480"/>
                <a:gd name="T19" fmla="*/ 24 h 232"/>
                <a:gd name="T20" fmla="*/ 168 w 480"/>
                <a:gd name="T21" fmla="*/ 24 h 232"/>
                <a:gd name="T22" fmla="*/ 151 w 480"/>
                <a:gd name="T23" fmla="*/ 16 h 232"/>
                <a:gd name="T24" fmla="*/ 126 w 480"/>
                <a:gd name="T25" fmla="*/ 32 h 232"/>
                <a:gd name="T26" fmla="*/ 101 w 480"/>
                <a:gd name="T27" fmla="*/ 56 h 232"/>
                <a:gd name="T28" fmla="*/ 67 w 480"/>
                <a:gd name="T29" fmla="*/ 104 h 232"/>
                <a:gd name="T30" fmla="*/ 25 w 480"/>
                <a:gd name="T31" fmla="*/ 104 h 232"/>
                <a:gd name="T32" fmla="*/ 0 w 480"/>
                <a:gd name="T33" fmla="*/ 136 h 232"/>
                <a:gd name="T34" fmla="*/ 0 w 480"/>
                <a:gd name="T35" fmla="*/ 176 h 232"/>
                <a:gd name="T36" fmla="*/ 33 w 480"/>
                <a:gd name="T37" fmla="*/ 200 h 232"/>
                <a:gd name="T38" fmla="*/ 25 w 480"/>
                <a:gd name="T39" fmla="*/ 208 h 232"/>
                <a:gd name="T40" fmla="*/ 42 w 480"/>
                <a:gd name="T41" fmla="*/ 216 h 232"/>
                <a:gd name="T42" fmla="*/ 67 w 480"/>
                <a:gd name="T43" fmla="*/ 232 h 232"/>
                <a:gd name="T44" fmla="*/ 185 w 480"/>
                <a:gd name="T45" fmla="*/ 216 h 232"/>
                <a:gd name="T46" fmla="*/ 185 w 480"/>
                <a:gd name="T47" fmla="*/ 184 h 232"/>
                <a:gd name="T48" fmla="*/ 236 w 480"/>
                <a:gd name="T49" fmla="*/ 168 h 232"/>
                <a:gd name="T50" fmla="*/ 244 w 480"/>
                <a:gd name="T51" fmla="*/ 152 h 232"/>
                <a:gd name="T52" fmla="*/ 286 w 480"/>
                <a:gd name="T53" fmla="*/ 160 h 232"/>
                <a:gd name="T54" fmla="*/ 328 w 480"/>
                <a:gd name="T55" fmla="*/ 112 h 232"/>
                <a:gd name="T56" fmla="*/ 362 w 480"/>
                <a:gd name="T57" fmla="*/ 112 h 232"/>
                <a:gd name="T58" fmla="*/ 404 w 480"/>
                <a:gd name="T59" fmla="*/ 104 h 232"/>
                <a:gd name="T60" fmla="*/ 412 w 480"/>
                <a:gd name="T61" fmla="*/ 104 h 232"/>
                <a:gd name="T62" fmla="*/ 438 w 480"/>
                <a:gd name="T63" fmla="*/ 112 h 232"/>
                <a:gd name="T64" fmla="*/ 455 w 480"/>
                <a:gd name="T65" fmla="*/ 112 h 232"/>
                <a:gd name="T66" fmla="*/ 463 w 480"/>
                <a:gd name="T67" fmla="*/ 64 h 232"/>
                <a:gd name="T68" fmla="*/ 480 w 480"/>
                <a:gd name="T69" fmla="*/ 16 h 232"/>
                <a:gd name="T70" fmla="*/ 421 w 480"/>
                <a:gd name="T71" fmla="*/ 8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4595" y="3056"/>
              <a:ext cx="438" cy="504"/>
            </a:xfrm>
            <a:custGeom>
              <a:avLst/>
              <a:gdLst>
                <a:gd name="T0" fmla="*/ 126 w 438"/>
                <a:gd name="T1" fmla="*/ 424 h 504"/>
                <a:gd name="T2" fmla="*/ 160 w 438"/>
                <a:gd name="T3" fmla="*/ 440 h 504"/>
                <a:gd name="T4" fmla="*/ 185 w 438"/>
                <a:gd name="T5" fmla="*/ 440 h 504"/>
                <a:gd name="T6" fmla="*/ 202 w 438"/>
                <a:gd name="T7" fmla="*/ 456 h 504"/>
                <a:gd name="T8" fmla="*/ 236 w 438"/>
                <a:gd name="T9" fmla="*/ 496 h 504"/>
                <a:gd name="T10" fmla="*/ 252 w 438"/>
                <a:gd name="T11" fmla="*/ 504 h 504"/>
                <a:gd name="T12" fmla="*/ 261 w 438"/>
                <a:gd name="T13" fmla="*/ 472 h 504"/>
                <a:gd name="T14" fmla="*/ 286 w 438"/>
                <a:gd name="T15" fmla="*/ 464 h 504"/>
                <a:gd name="T16" fmla="*/ 311 w 438"/>
                <a:gd name="T17" fmla="*/ 456 h 504"/>
                <a:gd name="T18" fmla="*/ 370 w 438"/>
                <a:gd name="T19" fmla="*/ 432 h 504"/>
                <a:gd name="T20" fmla="*/ 413 w 438"/>
                <a:gd name="T21" fmla="*/ 432 h 504"/>
                <a:gd name="T22" fmla="*/ 421 w 438"/>
                <a:gd name="T23" fmla="*/ 400 h 504"/>
                <a:gd name="T24" fmla="*/ 404 w 438"/>
                <a:gd name="T25" fmla="*/ 392 h 504"/>
                <a:gd name="T26" fmla="*/ 404 w 438"/>
                <a:gd name="T27" fmla="*/ 360 h 504"/>
                <a:gd name="T28" fmla="*/ 421 w 438"/>
                <a:gd name="T29" fmla="*/ 352 h 504"/>
                <a:gd name="T30" fmla="*/ 438 w 438"/>
                <a:gd name="T31" fmla="*/ 312 h 504"/>
                <a:gd name="T32" fmla="*/ 396 w 438"/>
                <a:gd name="T33" fmla="*/ 280 h 504"/>
                <a:gd name="T34" fmla="*/ 379 w 438"/>
                <a:gd name="T35" fmla="*/ 248 h 504"/>
                <a:gd name="T36" fmla="*/ 370 w 438"/>
                <a:gd name="T37" fmla="*/ 216 h 504"/>
                <a:gd name="T38" fmla="*/ 387 w 438"/>
                <a:gd name="T39" fmla="*/ 184 h 504"/>
                <a:gd name="T40" fmla="*/ 370 w 438"/>
                <a:gd name="T41" fmla="*/ 176 h 504"/>
                <a:gd name="T42" fmla="*/ 370 w 438"/>
                <a:gd name="T43" fmla="*/ 136 h 504"/>
                <a:gd name="T44" fmla="*/ 328 w 438"/>
                <a:gd name="T45" fmla="*/ 160 h 504"/>
                <a:gd name="T46" fmla="*/ 286 w 438"/>
                <a:gd name="T47" fmla="*/ 144 h 504"/>
                <a:gd name="T48" fmla="*/ 244 w 438"/>
                <a:gd name="T49" fmla="*/ 136 h 504"/>
                <a:gd name="T50" fmla="*/ 261 w 438"/>
                <a:gd name="T51" fmla="*/ 104 h 504"/>
                <a:gd name="T52" fmla="*/ 219 w 438"/>
                <a:gd name="T53" fmla="*/ 88 h 504"/>
                <a:gd name="T54" fmla="*/ 185 w 438"/>
                <a:gd name="T55" fmla="*/ 64 h 504"/>
                <a:gd name="T56" fmla="*/ 177 w 438"/>
                <a:gd name="T57" fmla="*/ 40 h 504"/>
                <a:gd name="T58" fmla="*/ 143 w 438"/>
                <a:gd name="T59" fmla="*/ 16 h 504"/>
                <a:gd name="T60" fmla="*/ 126 w 438"/>
                <a:gd name="T61" fmla="*/ 0 h 504"/>
                <a:gd name="T62" fmla="*/ 118 w 438"/>
                <a:gd name="T63" fmla="*/ 8 h 504"/>
                <a:gd name="T64" fmla="*/ 67 w 438"/>
                <a:gd name="T65" fmla="*/ 8 h 504"/>
                <a:gd name="T66" fmla="*/ 33 w 438"/>
                <a:gd name="T67" fmla="*/ 24 h 504"/>
                <a:gd name="T68" fmla="*/ 8 w 438"/>
                <a:gd name="T69" fmla="*/ 24 h 504"/>
                <a:gd name="T70" fmla="*/ 0 w 438"/>
                <a:gd name="T71" fmla="*/ 48 h 504"/>
                <a:gd name="T72" fmla="*/ 8 w 438"/>
                <a:gd name="T73" fmla="*/ 80 h 504"/>
                <a:gd name="T74" fmla="*/ 33 w 438"/>
                <a:gd name="T75" fmla="*/ 112 h 504"/>
                <a:gd name="T76" fmla="*/ 59 w 438"/>
                <a:gd name="T77" fmla="*/ 120 h 504"/>
                <a:gd name="T78" fmla="*/ 33 w 438"/>
                <a:gd name="T79" fmla="*/ 128 h 504"/>
                <a:gd name="T80" fmla="*/ 33 w 438"/>
                <a:gd name="T81" fmla="*/ 160 h 504"/>
                <a:gd name="T82" fmla="*/ 8 w 438"/>
                <a:gd name="T83" fmla="*/ 152 h 504"/>
                <a:gd name="T84" fmla="*/ 17 w 438"/>
                <a:gd name="T85" fmla="*/ 168 h 504"/>
                <a:gd name="T86" fmla="*/ 50 w 438"/>
                <a:gd name="T87" fmla="*/ 168 h 504"/>
                <a:gd name="T88" fmla="*/ 50 w 438"/>
                <a:gd name="T89" fmla="*/ 200 h 504"/>
                <a:gd name="T90" fmla="*/ 59 w 438"/>
                <a:gd name="T91" fmla="*/ 232 h 504"/>
                <a:gd name="T92" fmla="*/ 101 w 438"/>
                <a:gd name="T93" fmla="*/ 256 h 504"/>
                <a:gd name="T94" fmla="*/ 75 w 438"/>
                <a:gd name="T95" fmla="*/ 272 h 504"/>
                <a:gd name="T96" fmla="*/ 101 w 438"/>
                <a:gd name="T97" fmla="*/ 312 h 504"/>
                <a:gd name="T98" fmla="*/ 50 w 438"/>
                <a:gd name="T99" fmla="*/ 328 h 504"/>
                <a:gd name="T100" fmla="*/ 59 w 438"/>
                <a:gd name="T101" fmla="*/ 352 h 504"/>
                <a:gd name="T102" fmla="*/ 33 w 438"/>
                <a:gd name="T103" fmla="*/ 352 h 504"/>
                <a:gd name="T104" fmla="*/ 25 w 438"/>
                <a:gd name="T105" fmla="*/ 384 h 504"/>
                <a:gd name="T106" fmla="*/ 0 w 438"/>
                <a:gd name="T107" fmla="*/ 400 h 504"/>
                <a:gd name="T108" fmla="*/ 8 w 438"/>
                <a:gd name="T109" fmla="*/ 416 h 504"/>
                <a:gd name="T110" fmla="*/ 8 w 438"/>
                <a:gd name="T111" fmla="*/ 456 h 504"/>
                <a:gd name="T112" fmla="*/ 17 w 438"/>
                <a:gd name="T113" fmla="*/ 456 h 504"/>
                <a:gd name="T114" fmla="*/ 101 w 438"/>
                <a:gd name="T115" fmla="*/ 504 h 504"/>
                <a:gd name="T116" fmla="*/ 101 w 438"/>
                <a:gd name="T117" fmla="*/ 496 h 504"/>
                <a:gd name="T118" fmla="*/ 126 w 438"/>
                <a:gd name="T119" fmla="*/ 424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4376" y="2656"/>
              <a:ext cx="480" cy="232"/>
            </a:xfrm>
            <a:custGeom>
              <a:avLst/>
              <a:gdLst>
                <a:gd name="T0" fmla="*/ 421 w 480"/>
                <a:gd name="T1" fmla="*/ 8 h 232"/>
                <a:gd name="T2" fmla="*/ 396 w 480"/>
                <a:gd name="T3" fmla="*/ 0 h 232"/>
                <a:gd name="T4" fmla="*/ 353 w 480"/>
                <a:gd name="T5" fmla="*/ 0 h 232"/>
                <a:gd name="T6" fmla="*/ 328 w 480"/>
                <a:gd name="T7" fmla="*/ 16 h 232"/>
                <a:gd name="T8" fmla="*/ 294 w 480"/>
                <a:gd name="T9" fmla="*/ 16 h 232"/>
                <a:gd name="T10" fmla="*/ 269 w 480"/>
                <a:gd name="T11" fmla="*/ 40 h 232"/>
                <a:gd name="T12" fmla="*/ 244 w 480"/>
                <a:gd name="T13" fmla="*/ 40 h 232"/>
                <a:gd name="T14" fmla="*/ 236 w 480"/>
                <a:gd name="T15" fmla="*/ 24 h 232"/>
                <a:gd name="T16" fmla="*/ 210 w 480"/>
                <a:gd name="T17" fmla="*/ 0 h 232"/>
                <a:gd name="T18" fmla="*/ 177 w 480"/>
                <a:gd name="T19" fmla="*/ 24 h 232"/>
                <a:gd name="T20" fmla="*/ 168 w 480"/>
                <a:gd name="T21" fmla="*/ 24 h 232"/>
                <a:gd name="T22" fmla="*/ 151 w 480"/>
                <a:gd name="T23" fmla="*/ 16 h 232"/>
                <a:gd name="T24" fmla="*/ 126 w 480"/>
                <a:gd name="T25" fmla="*/ 32 h 232"/>
                <a:gd name="T26" fmla="*/ 101 w 480"/>
                <a:gd name="T27" fmla="*/ 56 h 232"/>
                <a:gd name="T28" fmla="*/ 67 w 480"/>
                <a:gd name="T29" fmla="*/ 104 h 232"/>
                <a:gd name="T30" fmla="*/ 25 w 480"/>
                <a:gd name="T31" fmla="*/ 104 h 232"/>
                <a:gd name="T32" fmla="*/ 0 w 480"/>
                <a:gd name="T33" fmla="*/ 136 h 232"/>
                <a:gd name="T34" fmla="*/ 0 w 480"/>
                <a:gd name="T35" fmla="*/ 176 h 232"/>
                <a:gd name="T36" fmla="*/ 33 w 480"/>
                <a:gd name="T37" fmla="*/ 200 h 232"/>
                <a:gd name="T38" fmla="*/ 25 w 480"/>
                <a:gd name="T39" fmla="*/ 208 h 232"/>
                <a:gd name="T40" fmla="*/ 42 w 480"/>
                <a:gd name="T41" fmla="*/ 216 h 232"/>
                <a:gd name="T42" fmla="*/ 67 w 480"/>
                <a:gd name="T43" fmla="*/ 232 h 232"/>
                <a:gd name="T44" fmla="*/ 185 w 480"/>
                <a:gd name="T45" fmla="*/ 216 h 232"/>
                <a:gd name="T46" fmla="*/ 185 w 480"/>
                <a:gd name="T47" fmla="*/ 184 h 232"/>
                <a:gd name="T48" fmla="*/ 236 w 480"/>
                <a:gd name="T49" fmla="*/ 168 h 232"/>
                <a:gd name="T50" fmla="*/ 244 w 480"/>
                <a:gd name="T51" fmla="*/ 152 h 232"/>
                <a:gd name="T52" fmla="*/ 286 w 480"/>
                <a:gd name="T53" fmla="*/ 160 h 232"/>
                <a:gd name="T54" fmla="*/ 328 w 480"/>
                <a:gd name="T55" fmla="*/ 112 h 232"/>
                <a:gd name="T56" fmla="*/ 362 w 480"/>
                <a:gd name="T57" fmla="*/ 112 h 232"/>
                <a:gd name="T58" fmla="*/ 404 w 480"/>
                <a:gd name="T59" fmla="*/ 104 h 232"/>
                <a:gd name="T60" fmla="*/ 404 w 480"/>
                <a:gd name="T61" fmla="*/ 104 h 232"/>
                <a:gd name="T62" fmla="*/ 412 w 480"/>
                <a:gd name="T63" fmla="*/ 104 h 232"/>
                <a:gd name="T64" fmla="*/ 438 w 480"/>
                <a:gd name="T65" fmla="*/ 112 h 232"/>
                <a:gd name="T66" fmla="*/ 455 w 480"/>
                <a:gd name="T67" fmla="*/ 112 h 232"/>
                <a:gd name="T68" fmla="*/ 463 w 480"/>
                <a:gd name="T69" fmla="*/ 64 h 232"/>
                <a:gd name="T70" fmla="*/ 480 w 480"/>
                <a:gd name="T71" fmla="*/ 16 h 232"/>
                <a:gd name="T72" fmla="*/ 421 w 480"/>
                <a:gd name="T73" fmla="*/ 8 h 2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4595" y="3056"/>
              <a:ext cx="438" cy="504"/>
            </a:xfrm>
            <a:custGeom>
              <a:avLst/>
              <a:gdLst>
                <a:gd name="T0" fmla="*/ 126 w 438"/>
                <a:gd name="T1" fmla="*/ 424 h 504"/>
                <a:gd name="T2" fmla="*/ 160 w 438"/>
                <a:gd name="T3" fmla="*/ 440 h 504"/>
                <a:gd name="T4" fmla="*/ 185 w 438"/>
                <a:gd name="T5" fmla="*/ 440 h 504"/>
                <a:gd name="T6" fmla="*/ 202 w 438"/>
                <a:gd name="T7" fmla="*/ 456 h 504"/>
                <a:gd name="T8" fmla="*/ 236 w 438"/>
                <a:gd name="T9" fmla="*/ 496 h 504"/>
                <a:gd name="T10" fmla="*/ 252 w 438"/>
                <a:gd name="T11" fmla="*/ 504 h 504"/>
                <a:gd name="T12" fmla="*/ 261 w 438"/>
                <a:gd name="T13" fmla="*/ 472 h 504"/>
                <a:gd name="T14" fmla="*/ 286 w 438"/>
                <a:gd name="T15" fmla="*/ 464 h 504"/>
                <a:gd name="T16" fmla="*/ 311 w 438"/>
                <a:gd name="T17" fmla="*/ 456 h 504"/>
                <a:gd name="T18" fmla="*/ 370 w 438"/>
                <a:gd name="T19" fmla="*/ 432 h 504"/>
                <a:gd name="T20" fmla="*/ 413 w 438"/>
                <a:gd name="T21" fmla="*/ 432 h 504"/>
                <a:gd name="T22" fmla="*/ 421 w 438"/>
                <a:gd name="T23" fmla="*/ 400 h 504"/>
                <a:gd name="T24" fmla="*/ 404 w 438"/>
                <a:gd name="T25" fmla="*/ 392 h 504"/>
                <a:gd name="T26" fmla="*/ 404 w 438"/>
                <a:gd name="T27" fmla="*/ 360 h 504"/>
                <a:gd name="T28" fmla="*/ 421 w 438"/>
                <a:gd name="T29" fmla="*/ 352 h 504"/>
                <a:gd name="T30" fmla="*/ 438 w 438"/>
                <a:gd name="T31" fmla="*/ 312 h 504"/>
                <a:gd name="T32" fmla="*/ 396 w 438"/>
                <a:gd name="T33" fmla="*/ 280 h 504"/>
                <a:gd name="T34" fmla="*/ 379 w 438"/>
                <a:gd name="T35" fmla="*/ 248 h 504"/>
                <a:gd name="T36" fmla="*/ 370 w 438"/>
                <a:gd name="T37" fmla="*/ 216 h 504"/>
                <a:gd name="T38" fmla="*/ 387 w 438"/>
                <a:gd name="T39" fmla="*/ 184 h 504"/>
                <a:gd name="T40" fmla="*/ 370 w 438"/>
                <a:gd name="T41" fmla="*/ 176 h 504"/>
                <a:gd name="T42" fmla="*/ 370 w 438"/>
                <a:gd name="T43" fmla="*/ 136 h 504"/>
                <a:gd name="T44" fmla="*/ 328 w 438"/>
                <a:gd name="T45" fmla="*/ 160 h 504"/>
                <a:gd name="T46" fmla="*/ 286 w 438"/>
                <a:gd name="T47" fmla="*/ 144 h 504"/>
                <a:gd name="T48" fmla="*/ 244 w 438"/>
                <a:gd name="T49" fmla="*/ 136 h 504"/>
                <a:gd name="T50" fmla="*/ 261 w 438"/>
                <a:gd name="T51" fmla="*/ 104 h 504"/>
                <a:gd name="T52" fmla="*/ 219 w 438"/>
                <a:gd name="T53" fmla="*/ 88 h 504"/>
                <a:gd name="T54" fmla="*/ 185 w 438"/>
                <a:gd name="T55" fmla="*/ 64 h 504"/>
                <a:gd name="T56" fmla="*/ 177 w 438"/>
                <a:gd name="T57" fmla="*/ 40 h 504"/>
                <a:gd name="T58" fmla="*/ 143 w 438"/>
                <a:gd name="T59" fmla="*/ 16 h 504"/>
                <a:gd name="T60" fmla="*/ 126 w 438"/>
                <a:gd name="T61" fmla="*/ 0 h 504"/>
                <a:gd name="T62" fmla="*/ 118 w 438"/>
                <a:gd name="T63" fmla="*/ 8 h 504"/>
                <a:gd name="T64" fmla="*/ 67 w 438"/>
                <a:gd name="T65" fmla="*/ 8 h 504"/>
                <a:gd name="T66" fmla="*/ 33 w 438"/>
                <a:gd name="T67" fmla="*/ 24 h 504"/>
                <a:gd name="T68" fmla="*/ 8 w 438"/>
                <a:gd name="T69" fmla="*/ 24 h 504"/>
                <a:gd name="T70" fmla="*/ 0 w 438"/>
                <a:gd name="T71" fmla="*/ 48 h 504"/>
                <a:gd name="T72" fmla="*/ 8 w 438"/>
                <a:gd name="T73" fmla="*/ 80 h 504"/>
                <a:gd name="T74" fmla="*/ 33 w 438"/>
                <a:gd name="T75" fmla="*/ 112 h 504"/>
                <a:gd name="T76" fmla="*/ 59 w 438"/>
                <a:gd name="T77" fmla="*/ 120 h 504"/>
                <a:gd name="T78" fmla="*/ 33 w 438"/>
                <a:gd name="T79" fmla="*/ 128 h 504"/>
                <a:gd name="T80" fmla="*/ 33 w 438"/>
                <a:gd name="T81" fmla="*/ 160 h 504"/>
                <a:gd name="T82" fmla="*/ 8 w 438"/>
                <a:gd name="T83" fmla="*/ 152 h 504"/>
                <a:gd name="T84" fmla="*/ 17 w 438"/>
                <a:gd name="T85" fmla="*/ 168 h 504"/>
                <a:gd name="T86" fmla="*/ 50 w 438"/>
                <a:gd name="T87" fmla="*/ 168 h 504"/>
                <a:gd name="T88" fmla="*/ 50 w 438"/>
                <a:gd name="T89" fmla="*/ 200 h 504"/>
                <a:gd name="T90" fmla="*/ 59 w 438"/>
                <a:gd name="T91" fmla="*/ 232 h 504"/>
                <a:gd name="T92" fmla="*/ 101 w 438"/>
                <a:gd name="T93" fmla="*/ 256 h 504"/>
                <a:gd name="T94" fmla="*/ 75 w 438"/>
                <a:gd name="T95" fmla="*/ 272 h 504"/>
                <a:gd name="T96" fmla="*/ 101 w 438"/>
                <a:gd name="T97" fmla="*/ 312 h 504"/>
                <a:gd name="T98" fmla="*/ 50 w 438"/>
                <a:gd name="T99" fmla="*/ 328 h 504"/>
                <a:gd name="T100" fmla="*/ 59 w 438"/>
                <a:gd name="T101" fmla="*/ 352 h 504"/>
                <a:gd name="T102" fmla="*/ 33 w 438"/>
                <a:gd name="T103" fmla="*/ 352 h 504"/>
                <a:gd name="T104" fmla="*/ 25 w 438"/>
                <a:gd name="T105" fmla="*/ 384 h 504"/>
                <a:gd name="T106" fmla="*/ 0 w 438"/>
                <a:gd name="T107" fmla="*/ 400 h 504"/>
                <a:gd name="T108" fmla="*/ 8 w 438"/>
                <a:gd name="T109" fmla="*/ 416 h 504"/>
                <a:gd name="T110" fmla="*/ 8 w 438"/>
                <a:gd name="T111" fmla="*/ 456 h 504"/>
                <a:gd name="T112" fmla="*/ 17 w 438"/>
                <a:gd name="T113" fmla="*/ 456 h 504"/>
                <a:gd name="T114" fmla="*/ 101 w 438"/>
                <a:gd name="T115" fmla="*/ 504 h 504"/>
                <a:gd name="T116" fmla="*/ 101 w 438"/>
                <a:gd name="T117" fmla="*/ 496 h 504"/>
                <a:gd name="T118" fmla="*/ 126 w 438"/>
                <a:gd name="T119" fmla="*/ 424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4696" y="3480"/>
              <a:ext cx="210" cy="352"/>
            </a:xfrm>
            <a:custGeom>
              <a:avLst/>
              <a:gdLst>
                <a:gd name="T0" fmla="*/ 151 w 210"/>
                <a:gd name="T1" fmla="*/ 304 h 352"/>
                <a:gd name="T2" fmla="*/ 185 w 210"/>
                <a:gd name="T3" fmla="*/ 288 h 352"/>
                <a:gd name="T4" fmla="*/ 185 w 210"/>
                <a:gd name="T5" fmla="*/ 248 h 352"/>
                <a:gd name="T6" fmla="*/ 210 w 210"/>
                <a:gd name="T7" fmla="*/ 232 h 352"/>
                <a:gd name="T8" fmla="*/ 194 w 210"/>
                <a:gd name="T9" fmla="*/ 192 h 352"/>
                <a:gd name="T10" fmla="*/ 168 w 210"/>
                <a:gd name="T11" fmla="*/ 184 h 352"/>
                <a:gd name="T12" fmla="*/ 143 w 210"/>
                <a:gd name="T13" fmla="*/ 152 h 352"/>
                <a:gd name="T14" fmla="*/ 135 w 210"/>
                <a:gd name="T15" fmla="*/ 96 h 352"/>
                <a:gd name="T16" fmla="*/ 135 w 210"/>
                <a:gd name="T17" fmla="*/ 72 h 352"/>
                <a:gd name="T18" fmla="*/ 101 w 210"/>
                <a:gd name="T19" fmla="*/ 32 h 352"/>
                <a:gd name="T20" fmla="*/ 84 w 210"/>
                <a:gd name="T21" fmla="*/ 16 h 352"/>
                <a:gd name="T22" fmla="*/ 59 w 210"/>
                <a:gd name="T23" fmla="*/ 16 h 352"/>
                <a:gd name="T24" fmla="*/ 25 w 210"/>
                <a:gd name="T25" fmla="*/ 0 h 352"/>
                <a:gd name="T26" fmla="*/ 0 w 210"/>
                <a:gd name="T27" fmla="*/ 72 h 352"/>
                <a:gd name="T28" fmla="*/ 0 w 210"/>
                <a:gd name="T29" fmla="*/ 80 h 352"/>
                <a:gd name="T30" fmla="*/ 17 w 210"/>
                <a:gd name="T31" fmla="*/ 88 h 352"/>
                <a:gd name="T32" fmla="*/ 33 w 210"/>
                <a:gd name="T33" fmla="*/ 104 h 352"/>
                <a:gd name="T34" fmla="*/ 33 w 210"/>
                <a:gd name="T35" fmla="*/ 120 h 352"/>
                <a:gd name="T36" fmla="*/ 33 w 210"/>
                <a:gd name="T37" fmla="*/ 160 h 352"/>
                <a:gd name="T38" fmla="*/ 42 w 210"/>
                <a:gd name="T39" fmla="*/ 248 h 352"/>
                <a:gd name="T40" fmla="*/ 67 w 210"/>
                <a:gd name="T41" fmla="*/ 288 h 352"/>
                <a:gd name="T42" fmla="*/ 109 w 210"/>
                <a:gd name="T43" fmla="*/ 320 h 352"/>
                <a:gd name="T44" fmla="*/ 135 w 210"/>
                <a:gd name="T45" fmla="*/ 352 h 352"/>
                <a:gd name="T46" fmla="*/ 151 w 210"/>
                <a:gd name="T47" fmla="*/ 344 h 352"/>
                <a:gd name="T48" fmla="*/ 151 w 210"/>
                <a:gd name="T49" fmla="*/ 304 h 3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4831" y="3480"/>
              <a:ext cx="606" cy="704"/>
            </a:xfrm>
            <a:custGeom>
              <a:avLst/>
              <a:gdLst>
                <a:gd name="T0" fmla="*/ 606 w 606"/>
                <a:gd name="T1" fmla="*/ 24 h 704"/>
                <a:gd name="T2" fmla="*/ 556 w 606"/>
                <a:gd name="T3" fmla="*/ 0 h 704"/>
                <a:gd name="T4" fmla="*/ 530 w 606"/>
                <a:gd name="T5" fmla="*/ 56 h 704"/>
                <a:gd name="T6" fmla="*/ 446 w 606"/>
                <a:gd name="T7" fmla="*/ 72 h 704"/>
                <a:gd name="T8" fmla="*/ 379 w 606"/>
                <a:gd name="T9" fmla="*/ 56 h 704"/>
                <a:gd name="T10" fmla="*/ 286 w 606"/>
                <a:gd name="T11" fmla="*/ 104 h 704"/>
                <a:gd name="T12" fmla="*/ 236 w 606"/>
                <a:gd name="T13" fmla="*/ 136 h 704"/>
                <a:gd name="T14" fmla="*/ 134 w 606"/>
                <a:gd name="T15" fmla="*/ 184 h 704"/>
                <a:gd name="T16" fmla="*/ 75 w 606"/>
                <a:gd name="T17" fmla="*/ 200 h 704"/>
                <a:gd name="T18" fmla="*/ 75 w 606"/>
                <a:gd name="T19" fmla="*/ 232 h 704"/>
                <a:gd name="T20" fmla="*/ 50 w 606"/>
                <a:gd name="T21" fmla="*/ 288 h 704"/>
                <a:gd name="T22" fmla="*/ 16 w 606"/>
                <a:gd name="T23" fmla="*/ 344 h 704"/>
                <a:gd name="T24" fmla="*/ 33 w 606"/>
                <a:gd name="T25" fmla="*/ 392 h 704"/>
                <a:gd name="T26" fmla="*/ 59 w 606"/>
                <a:gd name="T27" fmla="*/ 464 h 704"/>
                <a:gd name="T28" fmla="*/ 118 w 606"/>
                <a:gd name="T29" fmla="*/ 480 h 704"/>
                <a:gd name="T30" fmla="*/ 286 w 606"/>
                <a:gd name="T31" fmla="*/ 472 h 704"/>
                <a:gd name="T32" fmla="*/ 337 w 606"/>
                <a:gd name="T33" fmla="*/ 496 h 704"/>
                <a:gd name="T34" fmla="*/ 294 w 606"/>
                <a:gd name="T35" fmla="*/ 512 h 704"/>
                <a:gd name="T36" fmla="*/ 210 w 606"/>
                <a:gd name="T37" fmla="*/ 488 h 704"/>
                <a:gd name="T38" fmla="*/ 160 w 606"/>
                <a:gd name="T39" fmla="*/ 512 h 704"/>
                <a:gd name="T40" fmla="*/ 160 w 606"/>
                <a:gd name="T41" fmla="*/ 568 h 704"/>
                <a:gd name="T42" fmla="*/ 202 w 606"/>
                <a:gd name="T43" fmla="*/ 592 h 704"/>
                <a:gd name="T44" fmla="*/ 236 w 606"/>
                <a:gd name="T45" fmla="*/ 672 h 704"/>
                <a:gd name="T46" fmla="*/ 278 w 606"/>
                <a:gd name="T47" fmla="*/ 656 h 704"/>
                <a:gd name="T48" fmla="*/ 337 w 606"/>
                <a:gd name="T49" fmla="*/ 656 h 704"/>
                <a:gd name="T50" fmla="*/ 328 w 606"/>
                <a:gd name="T51" fmla="*/ 568 h 704"/>
                <a:gd name="T52" fmla="*/ 370 w 606"/>
                <a:gd name="T53" fmla="*/ 584 h 704"/>
                <a:gd name="T54" fmla="*/ 387 w 606"/>
                <a:gd name="T55" fmla="*/ 576 h 704"/>
                <a:gd name="T56" fmla="*/ 353 w 606"/>
                <a:gd name="T57" fmla="*/ 528 h 704"/>
                <a:gd name="T58" fmla="*/ 455 w 606"/>
                <a:gd name="T59" fmla="*/ 528 h 704"/>
                <a:gd name="T60" fmla="*/ 438 w 606"/>
                <a:gd name="T61" fmla="*/ 464 h 704"/>
                <a:gd name="T62" fmla="*/ 438 w 606"/>
                <a:gd name="T63" fmla="*/ 448 h 704"/>
                <a:gd name="T64" fmla="*/ 480 w 606"/>
                <a:gd name="T65" fmla="*/ 480 h 704"/>
                <a:gd name="T66" fmla="*/ 463 w 606"/>
                <a:gd name="T67" fmla="*/ 440 h 704"/>
                <a:gd name="T68" fmla="*/ 353 w 606"/>
                <a:gd name="T69" fmla="*/ 384 h 704"/>
                <a:gd name="T70" fmla="*/ 337 w 606"/>
                <a:gd name="T71" fmla="*/ 400 h 704"/>
                <a:gd name="T72" fmla="*/ 311 w 606"/>
                <a:gd name="T73" fmla="*/ 408 h 704"/>
                <a:gd name="T74" fmla="*/ 294 w 606"/>
                <a:gd name="T75" fmla="*/ 376 h 704"/>
                <a:gd name="T76" fmla="*/ 337 w 606"/>
                <a:gd name="T77" fmla="*/ 360 h 704"/>
                <a:gd name="T78" fmla="*/ 320 w 606"/>
                <a:gd name="T79" fmla="*/ 320 h 704"/>
                <a:gd name="T80" fmla="*/ 236 w 606"/>
                <a:gd name="T81" fmla="*/ 240 h 704"/>
                <a:gd name="T82" fmla="*/ 261 w 606"/>
                <a:gd name="T83" fmla="*/ 200 h 704"/>
                <a:gd name="T84" fmla="*/ 294 w 606"/>
                <a:gd name="T85" fmla="*/ 232 h 704"/>
                <a:gd name="T86" fmla="*/ 337 w 606"/>
                <a:gd name="T87" fmla="*/ 264 h 704"/>
                <a:gd name="T88" fmla="*/ 362 w 606"/>
                <a:gd name="T89" fmla="*/ 208 h 704"/>
                <a:gd name="T90" fmla="*/ 387 w 606"/>
                <a:gd name="T91" fmla="*/ 144 h 704"/>
                <a:gd name="T92" fmla="*/ 497 w 606"/>
                <a:gd name="T93" fmla="*/ 112 h 704"/>
                <a:gd name="T94" fmla="*/ 564 w 606"/>
                <a:gd name="T95" fmla="*/ 112 h 704"/>
                <a:gd name="T96" fmla="*/ 598 w 606"/>
                <a:gd name="T97" fmla="*/ 96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4696" y="3480"/>
              <a:ext cx="210" cy="352"/>
            </a:xfrm>
            <a:custGeom>
              <a:avLst/>
              <a:gdLst>
                <a:gd name="T0" fmla="*/ 151 w 210"/>
                <a:gd name="T1" fmla="*/ 304 h 352"/>
                <a:gd name="T2" fmla="*/ 185 w 210"/>
                <a:gd name="T3" fmla="*/ 288 h 352"/>
                <a:gd name="T4" fmla="*/ 185 w 210"/>
                <a:gd name="T5" fmla="*/ 248 h 352"/>
                <a:gd name="T6" fmla="*/ 210 w 210"/>
                <a:gd name="T7" fmla="*/ 232 h 352"/>
                <a:gd name="T8" fmla="*/ 194 w 210"/>
                <a:gd name="T9" fmla="*/ 192 h 352"/>
                <a:gd name="T10" fmla="*/ 168 w 210"/>
                <a:gd name="T11" fmla="*/ 184 h 352"/>
                <a:gd name="T12" fmla="*/ 143 w 210"/>
                <a:gd name="T13" fmla="*/ 152 h 352"/>
                <a:gd name="T14" fmla="*/ 135 w 210"/>
                <a:gd name="T15" fmla="*/ 96 h 352"/>
                <a:gd name="T16" fmla="*/ 135 w 210"/>
                <a:gd name="T17" fmla="*/ 72 h 352"/>
                <a:gd name="T18" fmla="*/ 135 w 210"/>
                <a:gd name="T19" fmla="*/ 72 h 352"/>
                <a:gd name="T20" fmla="*/ 101 w 210"/>
                <a:gd name="T21" fmla="*/ 32 h 352"/>
                <a:gd name="T22" fmla="*/ 84 w 210"/>
                <a:gd name="T23" fmla="*/ 16 h 352"/>
                <a:gd name="T24" fmla="*/ 59 w 210"/>
                <a:gd name="T25" fmla="*/ 16 h 352"/>
                <a:gd name="T26" fmla="*/ 25 w 210"/>
                <a:gd name="T27" fmla="*/ 0 h 352"/>
                <a:gd name="T28" fmla="*/ 0 w 210"/>
                <a:gd name="T29" fmla="*/ 72 h 352"/>
                <a:gd name="T30" fmla="*/ 0 w 210"/>
                <a:gd name="T31" fmla="*/ 80 h 352"/>
                <a:gd name="T32" fmla="*/ 17 w 210"/>
                <a:gd name="T33" fmla="*/ 88 h 352"/>
                <a:gd name="T34" fmla="*/ 33 w 210"/>
                <a:gd name="T35" fmla="*/ 104 h 352"/>
                <a:gd name="T36" fmla="*/ 33 w 210"/>
                <a:gd name="T37" fmla="*/ 120 h 352"/>
                <a:gd name="T38" fmla="*/ 33 w 210"/>
                <a:gd name="T39" fmla="*/ 160 h 352"/>
                <a:gd name="T40" fmla="*/ 42 w 210"/>
                <a:gd name="T41" fmla="*/ 248 h 352"/>
                <a:gd name="T42" fmla="*/ 67 w 210"/>
                <a:gd name="T43" fmla="*/ 288 h 352"/>
                <a:gd name="T44" fmla="*/ 109 w 210"/>
                <a:gd name="T45" fmla="*/ 320 h 352"/>
                <a:gd name="T46" fmla="*/ 135 w 210"/>
                <a:gd name="T47" fmla="*/ 352 h 352"/>
                <a:gd name="T48" fmla="*/ 151 w 210"/>
                <a:gd name="T49" fmla="*/ 344 h 352"/>
                <a:gd name="T50" fmla="*/ 151 w 210"/>
                <a:gd name="T51" fmla="*/ 304 h 3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831" y="3480"/>
              <a:ext cx="606" cy="704"/>
            </a:xfrm>
            <a:custGeom>
              <a:avLst/>
              <a:gdLst>
                <a:gd name="T0" fmla="*/ 606 w 606"/>
                <a:gd name="T1" fmla="*/ 24 h 704"/>
                <a:gd name="T2" fmla="*/ 556 w 606"/>
                <a:gd name="T3" fmla="*/ 0 h 704"/>
                <a:gd name="T4" fmla="*/ 530 w 606"/>
                <a:gd name="T5" fmla="*/ 56 h 704"/>
                <a:gd name="T6" fmla="*/ 446 w 606"/>
                <a:gd name="T7" fmla="*/ 72 h 704"/>
                <a:gd name="T8" fmla="*/ 379 w 606"/>
                <a:gd name="T9" fmla="*/ 56 h 704"/>
                <a:gd name="T10" fmla="*/ 286 w 606"/>
                <a:gd name="T11" fmla="*/ 104 h 704"/>
                <a:gd name="T12" fmla="*/ 236 w 606"/>
                <a:gd name="T13" fmla="*/ 136 h 704"/>
                <a:gd name="T14" fmla="*/ 134 w 606"/>
                <a:gd name="T15" fmla="*/ 184 h 704"/>
                <a:gd name="T16" fmla="*/ 75 w 606"/>
                <a:gd name="T17" fmla="*/ 200 h 704"/>
                <a:gd name="T18" fmla="*/ 75 w 606"/>
                <a:gd name="T19" fmla="*/ 232 h 704"/>
                <a:gd name="T20" fmla="*/ 50 w 606"/>
                <a:gd name="T21" fmla="*/ 288 h 704"/>
                <a:gd name="T22" fmla="*/ 16 w 606"/>
                <a:gd name="T23" fmla="*/ 344 h 704"/>
                <a:gd name="T24" fmla="*/ 33 w 606"/>
                <a:gd name="T25" fmla="*/ 392 h 704"/>
                <a:gd name="T26" fmla="*/ 59 w 606"/>
                <a:gd name="T27" fmla="*/ 464 h 704"/>
                <a:gd name="T28" fmla="*/ 118 w 606"/>
                <a:gd name="T29" fmla="*/ 480 h 704"/>
                <a:gd name="T30" fmla="*/ 286 w 606"/>
                <a:gd name="T31" fmla="*/ 472 h 704"/>
                <a:gd name="T32" fmla="*/ 337 w 606"/>
                <a:gd name="T33" fmla="*/ 496 h 704"/>
                <a:gd name="T34" fmla="*/ 294 w 606"/>
                <a:gd name="T35" fmla="*/ 512 h 704"/>
                <a:gd name="T36" fmla="*/ 210 w 606"/>
                <a:gd name="T37" fmla="*/ 488 h 704"/>
                <a:gd name="T38" fmla="*/ 160 w 606"/>
                <a:gd name="T39" fmla="*/ 512 h 704"/>
                <a:gd name="T40" fmla="*/ 160 w 606"/>
                <a:gd name="T41" fmla="*/ 568 h 704"/>
                <a:gd name="T42" fmla="*/ 202 w 606"/>
                <a:gd name="T43" fmla="*/ 592 h 704"/>
                <a:gd name="T44" fmla="*/ 236 w 606"/>
                <a:gd name="T45" fmla="*/ 672 h 704"/>
                <a:gd name="T46" fmla="*/ 278 w 606"/>
                <a:gd name="T47" fmla="*/ 656 h 704"/>
                <a:gd name="T48" fmla="*/ 337 w 606"/>
                <a:gd name="T49" fmla="*/ 656 h 704"/>
                <a:gd name="T50" fmla="*/ 328 w 606"/>
                <a:gd name="T51" fmla="*/ 568 h 704"/>
                <a:gd name="T52" fmla="*/ 370 w 606"/>
                <a:gd name="T53" fmla="*/ 584 h 704"/>
                <a:gd name="T54" fmla="*/ 387 w 606"/>
                <a:gd name="T55" fmla="*/ 576 h 704"/>
                <a:gd name="T56" fmla="*/ 353 w 606"/>
                <a:gd name="T57" fmla="*/ 528 h 704"/>
                <a:gd name="T58" fmla="*/ 455 w 606"/>
                <a:gd name="T59" fmla="*/ 528 h 704"/>
                <a:gd name="T60" fmla="*/ 438 w 606"/>
                <a:gd name="T61" fmla="*/ 464 h 704"/>
                <a:gd name="T62" fmla="*/ 438 w 606"/>
                <a:gd name="T63" fmla="*/ 448 h 704"/>
                <a:gd name="T64" fmla="*/ 480 w 606"/>
                <a:gd name="T65" fmla="*/ 480 h 704"/>
                <a:gd name="T66" fmla="*/ 463 w 606"/>
                <a:gd name="T67" fmla="*/ 440 h 704"/>
                <a:gd name="T68" fmla="*/ 353 w 606"/>
                <a:gd name="T69" fmla="*/ 384 h 704"/>
                <a:gd name="T70" fmla="*/ 337 w 606"/>
                <a:gd name="T71" fmla="*/ 400 h 704"/>
                <a:gd name="T72" fmla="*/ 311 w 606"/>
                <a:gd name="T73" fmla="*/ 408 h 704"/>
                <a:gd name="T74" fmla="*/ 294 w 606"/>
                <a:gd name="T75" fmla="*/ 376 h 704"/>
                <a:gd name="T76" fmla="*/ 337 w 606"/>
                <a:gd name="T77" fmla="*/ 360 h 704"/>
                <a:gd name="T78" fmla="*/ 320 w 606"/>
                <a:gd name="T79" fmla="*/ 320 h 704"/>
                <a:gd name="T80" fmla="*/ 236 w 606"/>
                <a:gd name="T81" fmla="*/ 240 h 704"/>
                <a:gd name="T82" fmla="*/ 261 w 606"/>
                <a:gd name="T83" fmla="*/ 200 h 704"/>
                <a:gd name="T84" fmla="*/ 294 w 606"/>
                <a:gd name="T85" fmla="*/ 232 h 704"/>
                <a:gd name="T86" fmla="*/ 337 w 606"/>
                <a:gd name="T87" fmla="*/ 264 h 704"/>
                <a:gd name="T88" fmla="*/ 362 w 606"/>
                <a:gd name="T89" fmla="*/ 208 h 704"/>
                <a:gd name="T90" fmla="*/ 387 w 606"/>
                <a:gd name="T91" fmla="*/ 144 h 704"/>
                <a:gd name="T92" fmla="*/ 497 w 606"/>
                <a:gd name="T93" fmla="*/ 112 h 704"/>
                <a:gd name="T94" fmla="*/ 564 w 606"/>
                <a:gd name="T95" fmla="*/ 112 h 704"/>
                <a:gd name="T96" fmla="*/ 598 w 606"/>
                <a:gd name="T97" fmla="*/ 96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4831" y="3488"/>
              <a:ext cx="244" cy="192"/>
            </a:xfrm>
            <a:custGeom>
              <a:avLst/>
              <a:gdLst>
                <a:gd name="T0" fmla="*/ 227 w 244"/>
                <a:gd name="T1" fmla="*/ 32 h 192"/>
                <a:gd name="T2" fmla="*/ 185 w 244"/>
                <a:gd name="T3" fmla="*/ 16 h 192"/>
                <a:gd name="T4" fmla="*/ 177 w 244"/>
                <a:gd name="T5" fmla="*/ 0 h 192"/>
                <a:gd name="T6" fmla="*/ 134 w 244"/>
                <a:gd name="T7" fmla="*/ 0 h 192"/>
                <a:gd name="T8" fmla="*/ 75 w 244"/>
                <a:gd name="T9" fmla="*/ 24 h 192"/>
                <a:gd name="T10" fmla="*/ 50 w 244"/>
                <a:gd name="T11" fmla="*/ 32 h 192"/>
                <a:gd name="T12" fmla="*/ 25 w 244"/>
                <a:gd name="T13" fmla="*/ 40 h 192"/>
                <a:gd name="T14" fmla="*/ 16 w 244"/>
                <a:gd name="T15" fmla="*/ 72 h 192"/>
                <a:gd name="T16" fmla="*/ 0 w 244"/>
                <a:gd name="T17" fmla="*/ 64 h 192"/>
                <a:gd name="T18" fmla="*/ 0 w 244"/>
                <a:gd name="T19" fmla="*/ 88 h 192"/>
                <a:gd name="T20" fmla="*/ 8 w 244"/>
                <a:gd name="T21" fmla="*/ 144 h 192"/>
                <a:gd name="T22" fmla="*/ 33 w 244"/>
                <a:gd name="T23" fmla="*/ 176 h 192"/>
                <a:gd name="T24" fmla="*/ 59 w 244"/>
                <a:gd name="T25" fmla="*/ 184 h 192"/>
                <a:gd name="T26" fmla="*/ 67 w 244"/>
                <a:gd name="T27" fmla="*/ 192 h 192"/>
                <a:gd name="T28" fmla="*/ 75 w 244"/>
                <a:gd name="T29" fmla="*/ 192 h 192"/>
                <a:gd name="T30" fmla="*/ 109 w 244"/>
                <a:gd name="T31" fmla="*/ 176 h 192"/>
                <a:gd name="T32" fmla="*/ 134 w 244"/>
                <a:gd name="T33" fmla="*/ 176 h 192"/>
                <a:gd name="T34" fmla="*/ 168 w 244"/>
                <a:gd name="T35" fmla="*/ 136 h 192"/>
                <a:gd name="T36" fmla="*/ 236 w 244"/>
                <a:gd name="T37" fmla="*/ 128 h 192"/>
                <a:gd name="T38" fmla="*/ 244 w 244"/>
                <a:gd name="T39" fmla="*/ 104 h 192"/>
                <a:gd name="T40" fmla="*/ 244 w 244"/>
                <a:gd name="T41" fmla="*/ 64 h 192"/>
                <a:gd name="T42" fmla="*/ 227 w 244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4965" y="3184"/>
              <a:ext cx="590" cy="408"/>
            </a:xfrm>
            <a:custGeom>
              <a:avLst/>
              <a:gdLst>
                <a:gd name="T0" fmla="*/ 455 w 590"/>
                <a:gd name="T1" fmla="*/ 256 h 408"/>
                <a:gd name="T2" fmla="*/ 489 w 590"/>
                <a:gd name="T3" fmla="*/ 248 h 408"/>
                <a:gd name="T4" fmla="*/ 514 w 590"/>
                <a:gd name="T5" fmla="*/ 232 h 408"/>
                <a:gd name="T6" fmla="*/ 565 w 590"/>
                <a:gd name="T7" fmla="*/ 240 h 408"/>
                <a:gd name="T8" fmla="*/ 590 w 590"/>
                <a:gd name="T9" fmla="*/ 232 h 408"/>
                <a:gd name="T10" fmla="*/ 565 w 590"/>
                <a:gd name="T11" fmla="*/ 200 h 408"/>
                <a:gd name="T12" fmla="*/ 523 w 590"/>
                <a:gd name="T13" fmla="*/ 176 h 408"/>
                <a:gd name="T14" fmla="*/ 548 w 590"/>
                <a:gd name="T15" fmla="*/ 144 h 408"/>
                <a:gd name="T16" fmla="*/ 548 w 590"/>
                <a:gd name="T17" fmla="*/ 104 h 408"/>
                <a:gd name="T18" fmla="*/ 548 w 590"/>
                <a:gd name="T19" fmla="*/ 72 h 408"/>
                <a:gd name="T20" fmla="*/ 573 w 590"/>
                <a:gd name="T21" fmla="*/ 64 h 408"/>
                <a:gd name="T22" fmla="*/ 582 w 590"/>
                <a:gd name="T23" fmla="*/ 48 h 408"/>
                <a:gd name="T24" fmla="*/ 582 w 590"/>
                <a:gd name="T25" fmla="*/ 32 h 408"/>
                <a:gd name="T26" fmla="*/ 582 w 590"/>
                <a:gd name="T27" fmla="*/ 16 h 408"/>
                <a:gd name="T28" fmla="*/ 531 w 590"/>
                <a:gd name="T29" fmla="*/ 16 h 408"/>
                <a:gd name="T30" fmla="*/ 523 w 590"/>
                <a:gd name="T31" fmla="*/ 0 h 408"/>
                <a:gd name="T32" fmla="*/ 481 w 590"/>
                <a:gd name="T33" fmla="*/ 8 h 408"/>
                <a:gd name="T34" fmla="*/ 455 w 590"/>
                <a:gd name="T35" fmla="*/ 0 h 408"/>
                <a:gd name="T36" fmla="*/ 413 w 590"/>
                <a:gd name="T37" fmla="*/ 8 h 408"/>
                <a:gd name="T38" fmla="*/ 363 w 590"/>
                <a:gd name="T39" fmla="*/ 24 h 408"/>
                <a:gd name="T40" fmla="*/ 321 w 590"/>
                <a:gd name="T41" fmla="*/ 80 h 408"/>
                <a:gd name="T42" fmla="*/ 270 w 590"/>
                <a:gd name="T43" fmla="*/ 88 h 408"/>
                <a:gd name="T44" fmla="*/ 219 w 590"/>
                <a:gd name="T45" fmla="*/ 88 h 408"/>
                <a:gd name="T46" fmla="*/ 194 w 590"/>
                <a:gd name="T47" fmla="*/ 88 h 408"/>
                <a:gd name="T48" fmla="*/ 169 w 590"/>
                <a:gd name="T49" fmla="*/ 112 h 408"/>
                <a:gd name="T50" fmla="*/ 76 w 590"/>
                <a:gd name="T51" fmla="*/ 112 h 408"/>
                <a:gd name="T52" fmla="*/ 43 w 590"/>
                <a:gd name="T53" fmla="*/ 104 h 408"/>
                <a:gd name="T54" fmla="*/ 43 w 590"/>
                <a:gd name="T55" fmla="*/ 80 h 408"/>
                <a:gd name="T56" fmla="*/ 9 w 590"/>
                <a:gd name="T57" fmla="*/ 64 h 408"/>
                <a:gd name="T58" fmla="*/ 0 w 590"/>
                <a:gd name="T59" fmla="*/ 88 h 408"/>
                <a:gd name="T60" fmla="*/ 9 w 590"/>
                <a:gd name="T61" fmla="*/ 120 h 408"/>
                <a:gd name="T62" fmla="*/ 26 w 590"/>
                <a:gd name="T63" fmla="*/ 152 h 408"/>
                <a:gd name="T64" fmla="*/ 68 w 590"/>
                <a:gd name="T65" fmla="*/ 184 h 408"/>
                <a:gd name="T66" fmla="*/ 51 w 590"/>
                <a:gd name="T67" fmla="*/ 224 h 408"/>
                <a:gd name="T68" fmla="*/ 34 w 590"/>
                <a:gd name="T69" fmla="*/ 232 h 408"/>
                <a:gd name="T70" fmla="*/ 34 w 590"/>
                <a:gd name="T71" fmla="*/ 264 h 408"/>
                <a:gd name="T72" fmla="*/ 51 w 590"/>
                <a:gd name="T73" fmla="*/ 272 h 408"/>
                <a:gd name="T74" fmla="*/ 43 w 590"/>
                <a:gd name="T75" fmla="*/ 304 h 408"/>
                <a:gd name="T76" fmla="*/ 51 w 590"/>
                <a:gd name="T77" fmla="*/ 320 h 408"/>
                <a:gd name="T78" fmla="*/ 93 w 590"/>
                <a:gd name="T79" fmla="*/ 336 h 408"/>
                <a:gd name="T80" fmla="*/ 110 w 590"/>
                <a:gd name="T81" fmla="*/ 368 h 408"/>
                <a:gd name="T82" fmla="*/ 110 w 590"/>
                <a:gd name="T83" fmla="*/ 408 h 408"/>
                <a:gd name="T84" fmla="*/ 110 w 590"/>
                <a:gd name="T85" fmla="*/ 400 h 408"/>
                <a:gd name="T86" fmla="*/ 152 w 590"/>
                <a:gd name="T87" fmla="*/ 400 h 408"/>
                <a:gd name="T88" fmla="*/ 194 w 590"/>
                <a:gd name="T89" fmla="*/ 384 h 408"/>
                <a:gd name="T90" fmla="*/ 245 w 590"/>
                <a:gd name="T91" fmla="*/ 352 h 408"/>
                <a:gd name="T92" fmla="*/ 278 w 590"/>
                <a:gd name="T93" fmla="*/ 368 h 408"/>
                <a:gd name="T94" fmla="*/ 312 w 590"/>
                <a:gd name="T95" fmla="*/ 368 h 408"/>
                <a:gd name="T96" fmla="*/ 337 w 590"/>
                <a:gd name="T97" fmla="*/ 368 h 408"/>
                <a:gd name="T98" fmla="*/ 396 w 590"/>
                <a:gd name="T99" fmla="*/ 352 h 408"/>
                <a:gd name="T100" fmla="*/ 430 w 590"/>
                <a:gd name="T101" fmla="*/ 336 h 408"/>
                <a:gd name="T102" fmla="*/ 422 w 590"/>
                <a:gd name="T103" fmla="*/ 296 h 408"/>
                <a:gd name="T104" fmla="*/ 447 w 590"/>
                <a:gd name="T105" fmla="*/ 296 h 408"/>
                <a:gd name="T106" fmla="*/ 455 w 590"/>
                <a:gd name="T107" fmla="*/ 280 h 408"/>
                <a:gd name="T108" fmla="*/ 455 w 590"/>
                <a:gd name="T109" fmla="*/ 256 h 4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4831" y="3488"/>
              <a:ext cx="244" cy="192"/>
            </a:xfrm>
            <a:custGeom>
              <a:avLst/>
              <a:gdLst>
                <a:gd name="T0" fmla="*/ 227 w 244"/>
                <a:gd name="T1" fmla="*/ 32 h 192"/>
                <a:gd name="T2" fmla="*/ 185 w 244"/>
                <a:gd name="T3" fmla="*/ 16 h 192"/>
                <a:gd name="T4" fmla="*/ 177 w 244"/>
                <a:gd name="T5" fmla="*/ 0 h 192"/>
                <a:gd name="T6" fmla="*/ 177 w 244"/>
                <a:gd name="T7" fmla="*/ 0 h 192"/>
                <a:gd name="T8" fmla="*/ 134 w 244"/>
                <a:gd name="T9" fmla="*/ 0 h 192"/>
                <a:gd name="T10" fmla="*/ 75 w 244"/>
                <a:gd name="T11" fmla="*/ 24 h 192"/>
                <a:gd name="T12" fmla="*/ 50 w 244"/>
                <a:gd name="T13" fmla="*/ 32 h 192"/>
                <a:gd name="T14" fmla="*/ 25 w 244"/>
                <a:gd name="T15" fmla="*/ 40 h 192"/>
                <a:gd name="T16" fmla="*/ 16 w 244"/>
                <a:gd name="T17" fmla="*/ 72 h 192"/>
                <a:gd name="T18" fmla="*/ 0 w 244"/>
                <a:gd name="T19" fmla="*/ 64 h 192"/>
                <a:gd name="T20" fmla="*/ 0 w 244"/>
                <a:gd name="T21" fmla="*/ 88 h 192"/>
                <a:gd name="T22" fmla="*/ 8 w 244"/>
                <a:gd name="T23" fmla="*/ 144 h 192"/>
                <a:gd name="T24" fmla="*/ 33 w 244"/>
                <a:gd name="T25" fmla="*/ 176 h 192"/>
                <a:gd name="T26" fmla="*/ 59 w 244"/>
                <a:gd name="T27" fmla="*/ 184 h 192"/>
                <a:gd name="T28" fmla="*/ 67 w 244"/>
                <a:gd name="T29" fmla="*/ 192 h 192"/>
                <a:gd name="T30" fmla="*/ 75 w 244"/>
                <a:gd name="T31" fmla="*/ 192 h 192"/>
                <a:gd name="T32" fmla="*/ 109 w 244"/>
                <a:gd name="T33" fmla="*/ 176 h 192"/>
                <a:gd name="T34" fmla="*/ 134 w 244"/>
                <a:gd name="T35" fmla="*/ 176 h 192"/>
                <a:gd name="T36" fmla="*/ 168 w 244"/>
                <a:gd name="T37" fmla="*/ 136 h 192"/>
                <a:gd name="T38" fmla="*/ 236 w 244"/>
                <a:gd name="T39" fmla="*/ 128 h 192"/>
                <a:gd name="T40" fmla="*/ 244 w 244"/>
                <a:gd name="T41" fmla="*/ 104 h 192"/>
                <a:gd name="T42" fmla="*/ 244 w 244"/>
                <a:gd name="T43" fmla="*/ 64 h 192"/>
                <a:gd name="T44" fmla="*/ 227 w 244"/>
                <a:gd name="T45" fmla="*/ 32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965" y="3184"/>
              <a:ext cx="590" cy="408"/>
            </a:xfrm>
            <a:custGeom>
              <a:avLst/>
              <a:gdLst>
                <a:gd name="T0" fmla="*/ 455 w 590"/>
                <a:gd name="T1" fmla="*/ 256 h 408"/>
                <a:gd name="T2" fmla="*/ 489 w 590"/>
                <a:gd name="T3" fmla="*/ 248 h 408"/>
                <a:gd name="T4" fmla="*/ 514 w 590"/>
                <a:gd name="T5" fmla="*/ 232 h 408"/>
                <a:gd name="T6" fmla="*/ 565 w 590"/>
                <a:gd name="T7" fmla="*/ 240 h 408"/>
                <a:gd name="T8" fmla="*/ 590 w 590"/>
                <a:gd name="T9" fmla="*/ 232 h 408"/>
                <a:gd name="T10" fmla="*/ 565 w 590"/>
                <a:gd name="T11" fmla="*/ 200 h 408"/>
                <a:gd name="T12" fmla="*/ 523 w 590"/>
                <a:gd name="T13" fmla="*/ 176 h 408"/>
                <a:gd name="T14" fmla="*/ 548 w 590"/>
                <a:gd name="T15" fmla="*/ 144 h 408"/>
                <a:gd name="T16" fmla="*/ 548 w 590"/>
                <a:gd name="T17" fmla="*/ 104 h 408"/>
                <a:gd name="T18" fmla="*/ 548 w 590"/>
                <a:gd name="T19" fmla="*/ 72 h 408"/>
                <a:gd name="T20" fmla="*/ 573 w 590"/>
                <a:gd name="T21" fmla="*/ 64 h 408"/>
                <a:gd name="T22" fmla="*/ 582 w 590"/>
                <a:gd name="T23" fmla="*/ 48 h 408"/>
                <a:gd name="T24" fmla="*/ 582 w 590"/>
                <a:gd name="T25" fmla="*/ 32 h 408"/>
                <a:gd name="T26" fmla="*/ 582 w 590"/>
                <a:gd name="T27" fmla="*/ 16 h 408"/>
                <a:gd name="T28" fmla="*/ 531 w 590"/>
                <a:gd name="T29" fmla="*/ 16 h 408"/>
                <a:gd name="T30" fmla="*/ 523 w 590"/>
                <a:gd name="T31" fmla="*/ 0 h 408"/>
                <a:gd name="T32" fmla="*/ 481 w 590"/>
                <a:gd name="T33" fmla="*/ 8 h 408"/>
                <a:gd name="T34" fmla="*/ 455 w 590"/>
                <a:gd name="T35" fmla="*/ 0 h 408"/>
                <a:gd name="T36" fmla="*/ 413 w 590"/>
                <a:gd name="T37" fmla="*/ 8 h 408"/>
                <a:gd name="T38" fmla="*/ 363 w 590"/>
                <a:gd name="T39" fmla="*/ 24 h 408"/>
                <a:gd name="T40" fmla="*/ 321 w 590"/>
                <a:gd name="T41" fmla="*/ 80 h 408"/>
                <a:gd name="T42" fmla="*/ 270 w 590"/>
                <a:gd name="T43" fmla="*/ 88 h 408"/>
                <a:gd name="T44" fmla="*/ 219 w 590"/>
                <a:gd name="T45" fmla="*/ 88 h 408"/>
                <a:gd name="T46" fmla="*/ 194 w 590"/>
                <a:gd name="T47" fmla="*/ 88 h 408"/>
                <a:gd name="T48" fmla="*/ 169 w 590"/>
                <a:gd name="T49" fmla="*/ 112 h 408"/>
                <a:gd name="T50" fmla="*/ 76 w 590"/>
                <a:gd name="T51" fmla="*/ 112 h 408"/>
                <a:gd name="T52" fmla="*/ 43 w 590"/>
                <a:gd name="T53" fmla="*/ 104 h 408"/>
                <a:gd name="T54" fmla="*/ 43 w 590"/>
                <a:gd name="T55" fmla="*/ 80 h 408"/>
                <a:gd name="T56" fmla="*/ 9 w 590"/>
                <a:gd name="T57" fmla="*/ 64 h 408"/>
                <a:gd name="T58" fmla="*/ 0 w 590"/>
                <a:gd name="T59" fmla="*/ 88 h 408"/>
                <a:gd name="T60" fmla="*/ 9 w 590"/>
                <a:gd name="T61" fmla="*/ 120 h 408"/>
                <a:gd name="T62" fmla="*/ 26 w 590"/>
                <a:gd name="T63" fmla="*/ 152 h 408"/>
                <a:gd name="T64" fmla="*/ 68 w 590"/>
                <a:gd name="T65" fmla="*/ 184 h 408"/>
                <a:gd name="T66" fmla="*/ 51 w 590"/>
                <a:gd name="T67" fmla="*/ 224 h 408"/>
                <a:gd name="T68" fmla="*/ 34 w 590"/>
                <a:gd name="T69" fmla="*/ 232 h 408"/>
                <a:gd name="T70" fmla="*/ 34 w 590"/>
                <a:gd name="T71" fmla="*/ 264 h 408"/>
                <a:gd name="T72" fmla="*/ 51 w 590"/>
                <a:gd name="T73" fmla="*/ 272 h 408"/>
                <a:gd name="T74" fmla="*/ 43 w 590"/>
                <a:gd name="T75" fmla="*/ 304 h 408"/>
                <a:gd name="T76" fmla="*/ 51 w 590"/>
                <a:gd name="T77" fmla="*/ 320 h 408"/>
                <a:gd name="T78" fmla="*/ 93 w 590"/>
                <a:gd name="T79" fmla="*/ 336 h 408"/>
                <a:gd name="T80" fmla="*/ 110 w 590"/>
                <a:gd name="T81" fmla="*/ 368 h 408"/>
                <a:gd name="T82" fmla="*/ 110 w 590"/>
                <a:gd name="T83" fmla="*/ 408 h 408"/>
                <a:gd name="T84" fmla="*/ 110 w 590"/>
                <a:gd name="T85" fmla="*/ 400 h 408"/>
                <a:gd name="T86" fmla="*/ 152 w 590"/>
                <a:gd name="T87" fmla="*/ 400 h 408"/>
                <a:gd name="T88" fmla="*/ 194 w 590"/>
                <a:gd name="T89" fmla="*/ 384 h 408"/>
                <a:gd name="T90" fmla="*/ 245 w 590"/>
                <a:gd name="T91" fmla="*/ 352 h 408"/>
                <a:gd name="T92" fmla="*/ 278 w 590"/>
                <a:gd name="T93" fmla="*/ 368 h 408"/>
                <a:gd name="T94" fmla="*/ 312 w 590"/>
                <a:gd name="T95" fmla="*/ 368 h 408"/>
                <a:gd name="T96" fmla="*/ 337 w 590"/>
                <a:gd name="T97" fmla="*/ 368 h 408"/>
                <a:gd name="T98" fmla="*/ 396 w 590"/>
                <a:gd name="T99" fmla="*/ 352 h 408"/>
                <a:gd name="T100" fmla="*/ 430 w 590"/>
                <a:gd name="T101" fmla="*/ 336 h 408"/>
                <a:gd name="T102" fmla="*/ 422 w 590"/>
                <a:gd name="T103" fmla="*/ 296 h 408"/>
                <a:gd name="T104" fmla="*/ 447 w 590"/>
                <a:gd name="T105" fmla="*/ 296 h 408"/>
                <a:gd name="T106" fmla="*/ 447 w 590"/>
                <a:gd name="T107" fmla="*/ 296 h 408"/>
                <a:gd name="T108" fmla="*/ 455 w 590"/>
                <a:gd name="T109" fmla="*/ 280 h 408"/>
                <a:gd name="T110" fmla="*/ 455 w 590"/>
                <a:gd name="T111" fmla="*/ 256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5404" y="3416"/>
              <a:ext cx="364" cy="616"/>
            </a:xfrm>
            <a:custGeom>
              <a:avLst/>
              <a:gdLst>
                <a:gd name="T0" fmla="*/ 219 w 364"/>
                <a:gd name="T1" fmla="*/ 40 h 616"/>
                <a:gd name="T2" fmla="*/ 151 w 364"/>
                <a:gd name="T3" fmla="*/ 0 h 616"/>
                <a:gd name="T4" fmla="*/ 75 w 364"/>
                <a:gd name="T5" fmla="*/ 0 h 616"/>
                <a:gd name="T6" fmla="*/ 16 w 364"/>
                <a:gd name="T7" fmla="*/ 24 h 616"/>
                <a:gd name="T8" fmla="*/ 8 w 364"/>
                <a:gd name="T9" fmla="*/ 64 h 616"/>
                <a:gd name="T10" fmla="*/ 16 w 364"/>
                <a:gd name="T11" fmla="*/ 136 h 616"/>
                <a:gd name="T12" fmla="*/ 0 w 364"/>
                <a:gd name="T13" fmla="*/ 192 h 616"/>
                <a:gd name="T14" fmla="*/ 67 w 364"/>
                <a:gd name="T15" fmla="*/ 184 h 616"/>
                <a:gd name="T16" fmla="*/ 33 w 364"/>
                <a:gd name="T17" fmla="*/ 256 h 616"/>
                <a:gd name="T18" fmla="*/ 118 w 364"/>
                <a:gd name="T19" fmla="*/ 312 h 616"/>
                <a:gd name="T20" fmla="*/ 160 w 364"/>
                <a:gd name="T21" fmla="*/ 384 h 616"/>
                <a:gd name="T22" fmla="*/ 168 w 364"/>
                <a:gd name="T23" fmla="*/ 432 h 616"/>
                <a:gd name="T24" fmla="*/ 101 w 364"/>
                <a:gd name="T25" fmla="*/ 440 h 616"/>
                <a:gd name="T26" fmla="*/ 126 w 364"/>
                <a:gd name="T27" fmla="*/ 496 h 616"/>
                <a:gd name="T28" fmla="*/ 168 w 364"/>
                <a:gd name="T29" fmla="*/ 480 h 616"/>
                <a:gd name="T30" fmla="*/ 219 w 364"/>
                <a:gd name="T31" fmla="*/ 504 h 616"/>
                <a:gd name="T32" fmla="*/ 235 w 364"/>
                <a:gd name="T33" fmla="*/ 560 h 616"/>
                <a:gd name="T34" fmla="*/ 244 w 364"/>
                <a:gd name="T35" fmla="*/ 592 h 616"/>
                <a:gd name="T36" fmla="*/ 261 w 364"/>
                <a:gd name="T37" fmla="*/ 600 h 616"/>
                <a:gd name="T38" fmla="*/ 337 w 364"/>
                <a:gd name="T39" fmla="*/ 616 h 616"/>
                <a:gd name="T40" fmla="*/ 360 w 364"/>
                <a:gd name="T41" fmla="*/ 578 h 616"/>
                <a:gd name="T42" fmla="*/ 303 w 364"/>
                <a:gd name="T43" fmla="*/ 56 h 616"/>
                <a:gd name="T44" fmla="*/ 320 w 364"/>
                <a:gd name="T45" fmla="*/ 152 h 616"/>
                <a:gd name="T46" fmla="*/ 244 w 364"/>
                <a:gd name="T47" fmla="*/ 168 h 616"/>
                <a:gd name="T48" fmla="*/ 151 w 364"/>
                <a:gd name="T49" fmla="*/ 200 h 616"/>
                <a:gd name="T50" fmla="*/ 92 w 364"/>
                <a:gd name="T51" fmla="*/ 208 h 616"/>
                <a:gd name="T52" fmla="*/ 42 w 364"/>
                <a:gd name="T53" fmla="*/ 264 h 616"/>
                <a:gd name="T54" fmla="*/ 59 w 364"/>
                <a:gd name="T55" fmla="*/ 232 h 616"/>
                <a:gd name="T56" fmla="*/ 126 w 364"/>
                <a:gd name="T57" fmla="*/ 168 h 616"/>
                <a:gd name="T58" fmla="*/ 185 w 364"/>
                <a:gd name="T59" fmla="*/ 104 h 616"/>
                <a:gd name="T60" fmla="*/ 286 w 364"/>
                <a:gd name="T61" fmla="*/ 80 h 616"/>
                <a:gd name="T62" fmla="*/ 303 w 364"/>
                <a:gd name="T63" fmla="*/ 96 h 616"/>
                <a:gd name="T64" fmla="*/ 328 w 364"/>
                <a:gd name="T65" fmla="*/ 112 h 616"/>
                <a:gd name="T66" fmla="*/ 303 w 364"/>
                <a:gd name="T67" fmla="*/ 56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4" y="602"/>
                  </a:lnTo>
                  <a:lnTo>
                    <a:pt x="360" y="578"/>
                  </a:lnTo>
                  <a:lnTo>
                    <a:pt x="354" y="56"/>
                  </a:lnTo>
                  <a:lnTo>
                    <a:pt x="303" y="56"/>
                  </a:lnTo>
                  <a:lnTo>
                    <a:pt x="286" y="136"/>
                  </a:lnTo>
                  <a:lnTo>
                    <a:pt x="320" y="152"/>
                  </a:lnTo>
                  <a:lnTo>
                    <a:pt x="286" y="168"/>
                  </a:lnTo>
                  <a:lnTo>
                    <a:pt x="244" y="168"/>
                  </a:lnTo>
                  <a:lnTo>
                    <a:pt x="176" y="200"/>
                  </a:lnTo>
                  <a:lnTo>
                    <a:pt x="151" y="200"/>
                  </a:lnTo>
                  <a:lnTo>
                    <a:pt x="134" y="200"/>
                  </a:lnTo>
                  <a:lnTo>
                    <a:pt x="92" y="208"/>
                  </a:lnTo>
                  <a:lnTo>
                    <a:pt x="67" y="232"/>
                  </a:lnTo>
                  <a:lnTo>
                    <a:pt x="42" y="264"/>
                  </a:lnTo>
                  <a:lnTo>
                    <a:pt x="42" y="248"/>
                  </a:lnTo>
                  <a:lnTo>
                    <a:pt x="59" y="232"/>
                  </a:lnTo>
                  <a:lnTo>
                    <a:pt x="84" y="200"/>
                  </a:lnTo>
                  <a:lnTo>
                    <a:pt x="126" y="168"/>
                  </a:lnTo>
                  <a:lnTo>
                    <a:pt x="134" y="120"/>
                  </a:lnTo>
                  <a:lnTo>
                    <a:pt x="185" y="104"/>
                  </a:lnTo>
                  <a:lnTo>
                    <a:pt x="235" y="96"/>
                  </a:lnTo>
                  <a:lnTo>
                    <a:pt x="286" y="80"/>
                  </a:lnTo>
                  <a:lnTo>
                    <a:pt x="294" y="80"/>
                  </a:lnTo>
                  <a:lnTo>
                    <a:pt x="303" y="96"/>
                  </a:lnTo>
                  <a:lnTo>
                    <a:pt x="345" y="104"/>
                  </a:lnTo>
                  <a:lnTo>
                    <a:pt x="328" y="112"/>
                  </a:lnTo>
                  <a:lnTo>
                    <a:pt x="286" y="136"/>
                  </a:lnTo>
                  <a:lnTo>
                    <a:pt x="303" y="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5404" y="3416"/>
              <a:ext cx="362" cy="616"/>
            </a:xfrm>
            <a:custGeom>
              <a:avLst/>
              <a:gdLst>
                <a:gd name="T0" fmla="*/ 303 w 362"/>
                <a:gd name="T1" fmla="*/ 56 h 616"/>
                <a:gd name="T2" fmla="*/ 219 w 362"/>
                <a:gd name="T3" fmla="*/ 40 h 616"/>
                <a:gd name="T4" fmla="*/ 185 w 362"/>
                <a:gd name="T5" fmla="*/ 24 h 616"/>
                <a:gd name="T6" fmla="*/ 151 w 362"/>
                <a:gd name="T7" fmla="*/ 0 h 616"/>
                <a:gd name="T8" fmla="*/ 126 w 362"/>
                <a:gd name="T9" fmla="*/ 8 h 616"/>
                <a:gd name="T10" fmla="*/ 75 w 362"/>
                <a:gd name="T11" fmla="*/ 0 h 616"/>
                <a:gd name="T12" fmla="*/ 50 w 362"/>
                <a:gd name="T13" fmla="*/ 16 h 616"/>
                <a:gd name="T14" fmla="*/ 16 w 362"/>
                <a:gd name="T15" fmla="*/ 24 h 616"/>
                <a:gd name="T16" fmla="*/ 16 w 362"/>
                <a:gd name="T17" fmla="*/ 48 h 616"/>
                <a:gd name="T18" fmla="*/ 8 w 362"/>
                <a:gd name="T19" fmla="*/ 64 h 616"/>
                <a:gd name="T20" fmla="*/ 33 w 362"/>
                <a:gd name="T21" fmla="*/ 88 h 616"/>
                <a:gd name="T22" fmla="*/ 16 w 362"/>
                <a:gd name="T23" fmla="*/ 136 h 616"/>
                <a:gd name="T24" fmla="*/ 25 w 362"/>
                <a:gd name="T25" fmla="*/ 160 h 616"/>
                <a:gd name="T26" fmla="*/ 0 w 362"/>
                <a:gd name="T27" fmla="*/ 192 h 616"/>
                <a:gd name="T28" fmla="*/ 0 w 362"/>
                <a:gd name="T29" fmla="*/ 200 h 616"/>
                <a:gd name="T30" fmla="*/ 67 w 362"/>
                <a:gd name="T31" fmla="*/ 184 h 616"/>
                <a:gd name="T32" fmla="*/ 42 w 362"/>
                <a:gd name="T33" fmla="*/ 216 h 616"/>
                <a:gd name="T34" fmla="*/ 33 w 362"/>
                <a:gd name="T35" fmla="*/ 256 h 616"/>
                <a:gd name="T36" fmla="*/ 50 w 362"/>
                <a:gd name="T37" fmla="*/ 328 h 616"/>
                <a:gd name="T38" fmla="*/ 118 w 362"/>
                <a:gd name="T39" fmla="*/ 312 h 616"/>
                <a:gd name="T40" fmla="*/ 118 w 362"/>
                <a:gd name="T41" fmla="*/ 352 h 616"/>
                <a:gd name="T42" fmla="*/ 160 w 362"/>
                <a:gd name="T43" fmla="*/ 384 h 616"/>
                <a:gd name="T44" fmla="*/ 151 w 362"/>
                <a:gd name="T45" fmla="*/ 408 h 616"/>
                <a:gd name="T46" fmla="*/ 168 w 362"/>
                <a:gd name="T47" fmla="*/ 432 h 616"/>
                <a:gd name="T48" fmla="*/ 134 w 362"/>
                <a:gd name="T49" fmla="*/ 448 h 616"/>
                <a:gd name="T50" fmla="*/ 101 w 362"/>
                <a:gd name="T51" fmla="*/ 440 h 616"/>
                <a:gd name="T52" fmla="*/ 101 w 362"/>
                <a:gd name="T53" fmla="*/ 472 h 616"/>
                <a:gd name="T54" fmla="*/ 126 w 362"/>
                <a:gd name="T55" fmla="*/ 496 h 616"/>
                <a:gd name="T56" fmla="*/ 151 w 362"/>
                <a:gd name="T57" fmla="*/ 480 h 616"/>
                <a:gd name="T58" fmla="*/ 168 w 362"/>
                <a:gd name="T59" fmla="*/ 480 h 616"/>
                <a:gd name="T60" fmla="*/ 185 w 362"/>
                <a:gd name="T61" fmla="*/ 488 h 616"/>
                <a:gd name="T62" fmla="*/ 219 w 362"/>
                <a:gd name="T63" fmla="*/ 504 h 616"/>
                <a:gd name="T64" fmla="*/ 227 w 362"/>
                <a:gd name="T65" fmla="*/ 528 h 616"/>
                <a:gd name="T66" fmla="*/ 235 w 362"/>
                <a:gd name="T67" fmla="*/ 560 h 616"/>
                <a:gd name="T68" fmla="*/ 269 w 362"/>
                <a:gd name="T69" fmla="*/ 576 h 616"/>
                <a:gd name="T70" fmla="*/ 244 w 362"/>
                <a:gd name="T71" fmla="*/ 592 h 616"/>
                <a:gd name="T72" fmla="*/ 244 w 362"/>
                <a:gd name="T73" fmla="*/ 600 h 616"/>
                <a:gd name="T74" fmla="*/ 261 w 362"/>
                <a:gd name="T75" fmla="*/ 600 h 616"/>
                <a:gd name="T76" fmla="*/ 345 w 362"/>
                <a:gd name="T77" fmla="*/ 584 h 616"/>
                <a:gd name="T78" fmla="*/ 337 w 362"/>
                <a:gd name="T79" fmla="*/ 616 h 616"/>
                <a:gd name="T80" fmla="*/ 362 w 362"/>
                <a:gd name="T81" fmla="*/ 600 h 616"/>
                <a:gd name="T82" fmla="*/ 354 w 362"/>
                <a:gd name="T83" fmla="*/ 50 h 616"/>
                <a:gd name="T84" fmla="*/ 303 w 362"/>
                <a:gd name="T85" fmla="*/ 56 h 616"/>
                <a:gd name="T86" fmla="*/ 303 w 362"/>
                <a:gd name="T87" fmla="*/ 56 h 6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2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2" y="600"/>
                  </a:lnTo>
                  <a:lnTo>
                    <a:pt x="354" y="50"/>
                  </a:lnTo>
                  <a:lnTo>
                    <a:pt x="303" y="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5446" y="3496"/>
              <a:ext cx="308" cy="184"/>
            </a:xfrm>
            <a:custGeom>
              <a:avLst/>
              <a:gdLst>
                <a:gd name="T0" fmla="*/ 244 w 308"/>
                <a:gd name="T1" fmla="*/ 56 h 184"/>
                <a:gd name="T2" fmla="*/ 278 w 308"/>
                <a:gd name="T3" fmla="*/ 72 h 184"/>
                <a:gd name="T4" fmla="*/ 244 w 308"/>
                <a:gd name="T5" fmla="*/ 88 h 184"/>
                <a:gd name="T6" fmla="*/ 202 w 308"/>
                <a:gd name="T7" fmla="*/ 88 h 184"/>
                <a:gd name="T8" fmla="*/ 134 w 308"/>
                <a:gd name="T9" fmla="*/ 120 h 184"/>
                <a:gd name="T10" fmla="*/ 109 w 308"/>
                <a:gd name="T11" fmla="*/ 120 h 184"/>
                <a:gd name="T12" fmla="*/ 92 w 308"/>
                <a:gd name="T13" fmla="*/ 120 h 184"/>
                <a:gd name="T14" fmla="*/ 50 w 308"/>
                <a:gd name="T15" fmla="*/ 128 h 184"/>
                <a:gd name="T16" fmla="*/ 25 w 308"/>
                <a:gd name="T17" fmla="*/ 152 h 184"/>
                <a:gd name="T18" fmla="*/ 0 w 308"/>
                <a:gd name="T19" fmla="*/ 184 h 184"/>
                <a:gd name="T20" fmla="*/ 0 w 308"/>
                <a:gd name="T21" fmla="*/ 168 h 184"/>
                <a:gd name="T22" fmla="*/ 17 w 308"/>
                <a:gd name="T23" fmla="*/ 152 h 184"/>
                <a:gd name="T24" fmla="*/ 42 w 308"/>
                <a:gd name="T25" fmla="*/ 120 h 184"/>
                <a:gd name="T26" fmla="*/ 84 w 308"/>
                <a:gd name="T27" fmla="*/ 88 h 184"/>
                <a:gd name="T28" fmla="*/ 92 w 308"/>
                <a:gd name="T29" fmla="*/ 40 h 184"/>
                <a:gd name="T30" fmla="*/ 143 w 308"/>
                <a:gd name="T31" fmla="*/ 24 h 184"/>
                <a:gd name="T32" fmla="*/ 193 w 308"/>
                <a:gd name="T33" fmla="*/ 16 h 184"/>
                <a:gd name="T34" fmla="*/ 244 w 308"/>
                <a:gd name="T35" fmla="*/ 0 h 184"/>
                <a:gd name="T36" fmla="*/ 252 w 308"/>
                <a:gd name="T37" fmla="*/ 0 h 184"/>
                <a:gd name="T38" fmla="*/ 261 w 308"/>
                <a:gd name="T39" fmla="*/ 16 h 184"/>
                <a:gd name="T40" fmla="*/ 303 w 308"/>
                <a:gd name="T41" fmla="*/ 24 h 184"/>
                <a:gd name="T42" fmla="*/ 308 w 308"/>
                <a:gd name="T43" fmla="*/ 24 h 184"/>
                <a:gd name="T44" fmla="*/ 286 w 308"/>
                <a:gd name="T45" fmla="*/ 32 h 184"/>
                <a:gd name="T46" fmla="*/ 244 w 308"/>
                <a:gd name="T47" fmla="*/ 56 h 184"/>
                <a:gd name="T48" fmla="*/ 244 w 308"/>
                <a:gd name="T49" fmla="*/ 56 h 1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08" h="184">
                  <a:moveTo>
                    <a:pt x="244" y="56"/>
                  </a:moveTo>
                  <a:lnTo>
                    <a:pt x="278" y="72"/>
                  </a:lnTo>
                  <a:lnTo>
                    <a:pt x="244" y="88"/>
                  </a:lnTo>
                  <a:lnTo>
                    <a:pt x="202" y="88"/>
                  </a:lnTo>
                  <a:lnTo>
                    <a:pt x="134" y="120"/>
                  </a:lnTo>
                  <a:lnTo>
                    <a:pt x="109" y="120"/>
                  </a:lnTo>
                  <a:lnTo>
                    <a:pt x="92" y="120"/>
                  </a:lnTo>
                  <a:lnTo>
                    <a:pt x="50" y="128"/>
                  </a:lnTo>
                  <a:lnTo>
                    <a:pt x="25" y="152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17" y="152"/>
                  </a:lnTo>
                  <a:lnTo>
                    <a:pt x="42" y="120"/>
                  </a:lnTo>
                  <a:lnTo>
                    <a:pt x="84" y="88"/>
                  </a:lnTo>
                  <a:lnTo>
                    <a:pt x="92" y="40"/>
                  </a:lnTo>
                  <a:lnTo>
                    <a:pt x="143" y="24"/>
                  </a:lnTo>
                  <a:lnTo>
                    <a:pt x="193" y="16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61" y="16"/>
                  </a:lnTo>
                  <a:lnTo>
                    <a:pt x="303" y="24"/>
                  </a:lnTo>
                  <a:lnTo>
                    <a:pt x="308" y="24"/>
                  </a:lnTo>
                  <a:lnTo>
                    <a:pt x="286" y="32"/>
                  </a:lnTo>
                  <a:lnTo>
                    <a:pt x="244" y="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4721" y="2704"/>
              <a:ext cx="893" cy="592"/>
            </a:xfrm>
            <a:custGeom>
              <a:avLst/>
              <a:gdLst>
                <a:gd name="T0" fmla="*/ 784 w 893"/>
                <a:gd name="T1" fmla="*/ 312 h 592"/>
                <a:gd name="T2" fmla="*/ 725 w 893"/>
                <a:gd name="T3" fmla="*/ 280 h 592"/>
                <a:gd name="T4" fmla="*/ 708 w 893"/>
                <a:gd name="T5" fmla="*/ 208 h 592"/>
                <a:gd name="T6" fmla="*/ 708 w 893"/>
                <a:gd name="T7" fmla="*/ 168 h 592"/>
                <a:gd name="T8" fmla="*/ 666 w 893"/>
                <a:gd name="T9" fmla="*/ 120 h 592"/>
                <a:gd name="T10" fmla="*/ 632 w 893"/>
                <a:gd name="T11" fmla="*/ 96 h 592"/>
                <a:gd name="T12" fmla="*/ 581 w 893"/>
                <a:gd name="T13" fmla="*/ 56 h 592"/>
                <a:gd name="T14" fmla="*/ 548 w 893"/>
                <a:gd name="T15" fmla="*/ 16 h 592"/>
                <a:gd name="T16" fmla="*/ 506 w 893"/>
                <a:gd name="T17" fmla="*/ 0 h 592"/>
                <a:gd name="T18" fmla="*/ 472 w 893"/>
                <a:gd name="T19" fmla="*/ 48 h 592"/>
                <a:gd name="T20" fmla="*/ 396 w 893"/>
                <a:gd name="T21" fmla="*/ 72 h 592"/>
                <a:gd name="T22" fmla="*/ 371 w 893"/>
                <a:gd name="T23" fmla="*/ 96 h 592"/>
                <a:gd name="T24" fmla="*/ 337 w 893"/>
                <a:gd name="T25" fmla="*/ 80 h 592"/>
                <a:gd name="T26" fmla="*/ 287 w 893"/>
                <a:gd name="T27" fmla="*/ 88 h 592"/>
                <a:gd name="T28" fmla="*/ 253 w 893"/>
                <a:gd name="T29" fmla="*/ 88 h 592"/>
                <a:gd name="T30" fmla="*/ 219 w 893"/>
                <a:gd name="T31" fmla="*/ 80 h 592"/>
                <a:gd name="T32" fmla="*/ 185 w 893"/>
                <a:gd name="T33" fmla="*/ 104 h 592"/>
                <a:gd name="T34" fmla="*/ 160 w 893"/>
                <a:gd name="T35" fmla="*/ 128 h 592"/>
                <a:gd name="T36" fmla="*/ 135 w 893"/>
                <a:gd name="T37" fmla="*/ 168 h 592"/>
                <a:gd name="T38" fmla="*/ 110 w 893"/>
                <a:gd name="T39" fmla="*/ 224 h 592"/>
                <a:gd name="T40" fmla="*/ 84 w 893"/>
                <a:gd name="T41" fmla="*/ 256 h 592"/>
                <a:gd name="T42" fmla="*/ 76 w 893"/>
                <a:gd name="T43" fmla="*/ 280 h 592"/>
                <a:gd name="T44" fmla="*/ 67 w 893"/>
                <a:gd name="T45" fmla="*/ 320 h 592"/>
                <a:gd name="T46" fmla="*/ 51 w 893"/>
                <a:gd name="T47" fmla="*/ 328 h 592"/>
                <a:gd name="T48" fmla="*/ 25 w 893"/>
                <a:gd name="T49" fmla="*/ 344 h 592"/>
                <a:gd name="T50" fmla="*/ 0 w 893"/>
                <a:gd name="T51" fmla="*/ 352 h 592"/>
                <a:gd name="T52" fmla="*/ 17 w 893"/>
                <a:gd name="T53" fmla="*/ 368 h 592"/>
                <a:gd name="T54" fmla="*/ 51 w 893"/>
                <a:gd name="T55" fmla="*/ 392 h 592"/>
                <a:gd name="T56" fmla="*/ 59 w 893"/>
                <a:gd name="T57" fmla="*/ 416 h 592"/>
                <a:gd name="T58" fmla="*/ 93 w 893"/>
                <a:gd name="T59" fmla="*/ 440 h 592"/>
                <a:gd name="T60" fmla="*/ 135 w 893"/>
                <a:gd name="T61" fmla="*/ 456 h 592"/>
                <a:gd name="T62" fmla="*/ 118 w 893"/>
                <a:gd name="T63" fmla="*/ 488 h 592"/>
                <a:gd name="T64" fmla="*/ 160 w 893"/>
                <a:gd name="T65" fmla="*/ 496 h 592"/>
                <a:gd name="T66" fmla="*/ 202 w 893"/>
                <a:gd name="T67" fmla="*/ 512 h 592"/>
                <a:gd name="T68" fmla="*/ 244 w 893"/>
                <a:gd name="T69" fmla="*/ 488 h 592"/>
                <a:gd name="T70" fmla="*/ 244 w 893"/>
                <a:gd name="T71" fmla="*/ 528 h 592"/>
                <a:gd name="T72" fmla="*/ 261 w 893"/>
                <a:gd name="T73" fmla="*/ 536 h 592"/>
                <a:gd name="T74" fmla="*/ 253 w 893"/>
                <a:gd name="T75" fmla="*/ 544 h 592"/>
                <a:gd name="T76" fmla="*/ 287 w 893"/>
                <a:gd name="T77" fmla="*/ 560 h 592"/>
                <a:gd name="T78" fmla="*/ 287 w 893"/>
                <a:gd name="T79" fmla="*/ 584 h 592"/>
                <a:gd name="T80" fmla="*/ 320 w 893"/>
                <a:gd name="T81" fmla="*/ 592 h 592"/>
                <a:gd name="T82" fmla="*/ 413 w 893"/>
                <a:gd name="T83" fmla="*/ 592 h 592"/>
                <a:gd name="T84" fmla="*/ 438 w 893"/>
                <a:gd name="T85" fmla="*/ 568 h 592"/>
                <a:gd name="T86" fmla="*/ 463 w 893"/>
                <a:gd name="T87" fmla="*/ 568 h 592"/>
                <a:gd name="T88" fmla="*/ 514 w 893"/>
                <a:gd name="T89" fmla="*/ 568 h 592"/>
                <a:gd name="T90" fmla="*/ 565 w 893"/>
                <a:gd name="T91" fmla="*/ 560 h 592"/>
                <a:gd name="T92" fmla="*/ 607 w 893"/>
                <a:gd name="T93" fmla="*/ 504 h 592"/>
                <a:gd name="T94" fmla="*/ 657 w 893"/>
                <a:gd name="T95" fmla="*/ 488 h 592"/>
                <a:gd name="T96" fmla="*/ 699 w 893"/>
                <a:gd name="T97" fmla="*/ 480 h 592"/>
                <a:gd name="T98" fmla="*/ 725 w 893"/>
                <a:gd name="T99" fmla="*/ 488 h 592"/>
                <a:gd name="T100" fmla="*/ 767 w 893"/>
                <a:gd name="T101" fmla="*/ 480 h 592"/>
                <a:gd name="T102" fmla="*/ 775 w 893"/>
                <a:gd name="T103" fmla="*/ 496 h 592"/>
                <a:gd name="T104" fmla="*/ 826 w 893"/>
                <a:gd name="T105" fmla="*/ 496 h 592"/>
                <a:gd name="T106" fmla="*/ 834 w 893"/>
                <a:gd name="T107" fmla="*/ 416 h 592"/>
                <a:gd name="T108" fmla="*/ 851 w 893"/>
                <a:gd name="T109" fmla="*/ 376 h 592"/>
                <a:gd name="T110" fmla="*/ 885 w 893"/>
                <a:gd name="T111" fmla="*/ 336 h 592"/>
                <a:gd name="T112" fmla="*/ 893 w 893"/>
                <a:gd name="T113" fmla="*/ 312 h 592"/>
                <a:gd name="T114" fmla="*/ 876 w 893"/>
                <a:gd name="T115" fmla="*/ 288 h 592"/>
                <a:gd name="T116" fmla="*/ 834 w 893"/>
                <a:gd name="T117" fmla="*/ 288 h 592"/>
                <a:gd name="T118" fmla="*/ 784 w 893"/>
                <a:gd name="T119" fmla="*/ 312 h 5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5235" y="2664"/>
              <a:ext cx="354" cy="336"/>
            </a:xfrm>
            <a:custGeom>
              <a:avLst/>
              <a:gdLst>
                <a:gd name="T0" fmla="*/ 270 w 354"/>
                <a:gd name="T1" fmla="*/ 248 h 336"/>
                <a:gd name="T2" fmla="*/ 253 w 354"/>
                <a:gd name="T3" fmla="*/ 224 h 336"/>
                <a:gd name="T4" fmla="*/ 278 w 354"/>
                <a:gd name="T5" fmla="*/ 200 h 336"/>
                <a:gd name="T6" fmla="*/ 354 w 354"/>
                <a:gd name="T7" fmla="*/ 184 h 336"/>
                <a:gd name="T8" fmla="*/ 337 w 354"/>
                <a:gd name="T9" fmla="*/ 152 h 336"/>
                <a:gd name="T10" fmla="*/ 303 w 354"/>
                <a:gd name="T11" fmla="*/ 120 h 336"/>
                <a:gd name="T12" fmla="*/ 287 w 354"/>
                <a:gd name="T13" fmla="*/ 88 h 336"/>
                <a:gd name="T14" fmla="*/ 236 w 354"/>
                <a:gd name="T15" fmla="*/ 72 h 336"/>
                <a:gd name="T16" fmla="*/ 211 w 354"/>
                <a:gd name="T17" fmla="*/ 24 h 336"/>
                <a:gd name="T18" fmla="*/ 152 w 354"/>
                <a:gd name="T19" fmla="*/ 24 h 336"/>
                <a:gd name="T20" fmla="*/ 84 w 354"/>
                <a:gd name="T21" fmla="*/ 0 h 336"/>
                <a:gd name="T22" fmla="*/ 59 w 354"/>
                <a:gd name="T23" fmla="*/ 24 h 336"/>
                <a:gd name="T24" fmla="*/ 8 w 354"/>
                <a:gd name="T25" fmla="*/ 32 h 336"/>
                <a:gd name="T26" fmla="*/ 0 w 354"/>
                <a:gd name="T27" fmla="*/ 40 h 336"/>
                <a:gd name="T28" fmla="*/ 34 w 354"/>
                <a:gd name="T29" fmla="*/ 56 h 336"/>
                <a:gd name="T30" fmla="*/ 67 w 354"/>
                <a:gd name="T31" fmla="*/ 96 h 336"/>
                <a:gd name="T32" fmla="*/ 118 w 354"/>
                <a:gd name="T33" fmla="*/ 136 h 336"/>
                <a:gd name="T34" fmla="*/ 152 w 354"/>
                <a:gd name="T35" fmla="*/ 160 h 336"/>
                <a:gd name="T36" fmla="*/ 194 w 354"/>
                <a:gd name="T37" fmla="*/ 208 h 336"/>
                <a:gd name="T38" fmla="*/ 194 w 354"/>
                <a:gd name="T39" fmla="*/ 248 h 336"/>
                <a:gd name="T40" fmla="*/ 211 w 354"/>
                <a:gd name="T41" fmla="*/ 320 h 336"/>
                <a:gd name="T42" fmla="*/ 236 w 354"/>
                <a:gd name="T43" fmla="*/ 336 h 336"/>
                <a:gd name="T44" fmla="*/ 253 w 354"/>
                <a:gd name="T45" fmla="*/ 312 h 336"/>
                <a:gd name="T46" fmla="*/ 270 w 354"/>
                <a:gd name="T47" fmla="*/ 248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auto">
            <a:xfrm>
              <a:off x="4721" y="2704"/>
              <a:ext cx="893" cy="592"/>
            </a:xfrm>
            <a:custGeom>
              <a:avLst/>
              <a:gdLst>
                <a:gd name="T0" fmla="*/ 784 w 893"/>
                <a:gd name="T1" fmla="*/ 312 h 592"/>
                <a:gd name="T2" fmla="*/ 725 w 893"/>
                <a:gd name="T3" fmla="*/ 280 h 592"/>
                <a:gd name="T4" fmla="*/ 708 w 893"/>
                <a:gd name="T5" fmla="*/ 208 h 592"/>
                <a:gd name="T6" fmla="*/ 708 w 893"/>
                <a:gd name="T7" fmla="*/ 168 h 592"/>
                <a:gd name="T8" fmla="*/ 666 w 893"/>
                <a:gd name="T9" fmla="*/ 120 h 592"/>
                <a:gd name="T10" fmla="*/ 632 w 893"/>
                <a:gd name="T11" fmla="*/ 96 h 592"/>
                <a:gd name="T12" fmla="*/ 581 w 893"/>
                <a:gd name="T13" fmla="*/ 56 h 592"/>
                <a:gd name="T14" fmla="*/ 548 w 893"/>
                <a:gd name="T15" fmla="*/ 16 h 592"/>
                <a:gd name="T16" fmla="*/ 506 w 893"/>
                <a:gd name="T17" fmla="*/ 0 h 592"/>
                <a:gd name="T18" fmla="*/ 472 w 893"/>
                <a:gd name="T19" fmla="*/ 48 h 592"/>
                <a:gd name="T20" fmla="*/ 396 w 893"/>
                <a:gd name="T21" fmla="*/ 72 h 592"/>
                <a:gd name="T22" fmla="*/ 371 w 893"/>
                <a:gd name="T23" fmla="*/ 96 h 592"/>
                <a:gd name="T24" fmla="*/ 337 w 893"/>
                <a:gd name="T25" fmla="*/ 80 h 592"/>
                <a:gd name="T26" fmla="*/ 287 w 893"/>
                <a:gd name="T27" fmla="*/ 88 h 592"/>
                <a:gd name="T28" fmla="*/ 253 w 893"/>
                <a:gd name="T29" fmla="*/ 88 h 592"/>
                <a:gd name="T30" fmla="*/ 219 w 893"/>
                <a:gd name="T31" fmla="*/ 80 h 592"/>
                <a:gd name="T32" fmla="*/ 185 w 893"/>
                <a:gd name="T33" fmla="*/ 104 h 592"/>
                <a:gd name="T34" fmla="*/ 185 w 893"/>
                <a:gd name="T35" fmla="*/ 104 h 592"/>
                <a:gd name="T36" fmla="*/ 160 w 893"/>
                <a:gd name="T37" fmla="*/ 128 h 592"/>
                <a:gd name="T38" fmla="*/ 135 w 893"/>
                <a:gd name="T39" fmla="*/ 168 h 592"/>
                <a:gd name="T40" fmla="*/ 110 w 893"/>
                <a:gd name="T41" fmla="*/ 224 h 592"/>
                <a:gd name="T42" fmla="*/ 84 w 893"/>
                <a:gd name="T43" fmla="*/ 256 h 592"/>
                <a:gd name="T44" fmla="*/ 76 w 893"/>
                <a:gd name="T45" fmla="*/ 280 h 592"/>
                <a:gd name="T46" fmla="*/ 67 w 893"/>
                <a:gd name="T47" fmla="*/ 320 h 592"/>
                <a:gd name="T48" fmla="*/ 51 w 893"/>
                <a:gd name="T49" fmla="*/ 328 h 592"/>
                <a:gd name="T50" fmla="*/ 25 w 893"/>
                <a:gd name="T51" fmla="*/ 344 h 592"/>
                <a:gd name="T52" fmla="*/ 0 w 893"/>
                <a:gd name="T53" fmla="*/ 352 h 592"/>
                <a:gd name="T54" fmla="*/ 17 w 893"/>
                <a:gd name="T55" fmla="*/ 368 h 592"/>
                <a:gd name="T56" fmla="*/ 51 w 893"/>
                <a:gd name="T57" fmla="*/ 392 h 592"/>
                <a:gd name="T58" fmla="*/ 59 w 893"/>
                <a:gd name="T59" fmla="*/ 416 h 592"/>
                <a:gd name="T60" fmla="*/ 93 w 893"/>
                <a:gd name="T61" fmla="*/ 440 h 592"/>
                <a:gd name="T62" fmla="*/ 135 w 893"/>
                <a:gd name="T63" fmla="*/ 456 h 592"/>
                <a:gd name="T64" fmla="*/ 118 w 893"/>
                <a:gd name="T65" fmla="*/ 488 h 592"/>
                <a:gd name="T66" fmla="*/ 160 w 893"/>
                <a:gd name="T67" fmla="*/ 496 h 592"/>
                <a:gd name="T68" fmla="*/ 202 w 893"/>
                <a:gd name="T69" fmla="*/ 512 h 592"/>
                <a:gd name="T70" fmla="*/ 244 w 893"/>
                <a:gd name="T71" fmla="*/ 488 h 592"/>
                <a:gd name="T72" fmla="*/ 244 w 893"/>
                <a:gd name="T73" fmla="*/ 528 h 592"/>
                <a:gd name="T74" fmla="*/ 261 w 893"/>
                <a:gd name="T75" fmla="*/ 536 h 592"/>
                <a:gd name="T76" fmla="*/ 253 w 893"/>
                <a:gd name="T77" fmla="*/ 544 h 592"/>
                <a:gd name="T78" fmla="*/ 287 w 893"/>
                <a:gd name="T79" fmla="*/ 560 h 592"/>
                <a:gd name="T80" fmla="*/ 287 w 893"/>
                <a:gd name="T81" fmla="*/ 584 h 592"/>
                <a:gd name="T82" fmla="*/ 320 w 893"/>
                <a:gd name="T83" fmla="*/ 592 h 592"/>
                <a:gd name="T84" fmla="*/ 413 w 893"/>
                <a:gd name="T85" fmla="*/ 592 h 592"/>
                <a:gd name="T86" fmla="*/ 438 w 893"/>
                <a:gd name="T87" fmla="*/ 568 h 592"/>
                <a:gd name="T88" fmla="*/ 463 w 893"/>
                <a:gd name="T89" fmla="*/ 568 h 592"/>
                <a:gd name="T90" fmla="*/ 514 w 893"/>
                <a:gd name="T91" fmla="*/ 568 h 592"/>
                <a:gd name="T92" fmla="*/ 565 w 893"/>
                <a:gd name="T93" fmla="*/ 560 h 592"/>
                <a:gd name="T94" fmla="*/ 607 w 893"/>
                <a:gd name="T95" fmla="*/ 504 h 592"/>
                <a:gd name="T96" fmla="*/ 657 w 893"/>
                <a:gd name="T97" fmla="*/ 488 h 592"/>
                <a:gd name="T98" fmla="*/ 699 w 893"/>
                <a:gd name="T99" fmla="*/ 480 h 592"/>
                <a:gd name="T100" fmla="*/ 725 w 893"/>
                <a:gd name="T101" fmla="*/ 488 h 592"/>
                <a:gd name="T102" fmla="*/ 767 w 893"/>
                <a:gd name="T103" fmla="*/ 480 h 592"/>
                <a:gd name="T104" fmla="*/ 775 w 893"/>
                <a:gd name="T105" fmla="*/ 496 h 592"/>
                <a:gd name="T106" fmla="*/ 826 w 893"/>
                <a:gd name="T107" fmla="*/ 496 h 592"/>
                <a:gd name="T108" fmla="*/ 834 w 893"/>
                <a:gd name="T109" fmla="*/ 416 h 592"/>
                <a:gd name="T110" fmla="*/ 851 w 893"/>
                <a:gd name="T111" fmla="*/ 376 h 592"/>
                <a:gd name="T112" fmla="*/ 885 w 893"/>
                <a:gd name="T113" fmla="*/ 336 h 592"/>
                <a:gd name="T114" fmla="*/ 893 w 893"/>
                <a:gd name="T115" fmla="*/ 312 h 592"/>
                <a:gd name="T116" fmla="*/ 876 w 893"/>
                <a:gd name="T117" fmla="*/ 288 h 592"/>
                <a:gd name="T118" fmla="*/ 834 w 893"/>
                <a:gd name="T119" fmla="*/ 288 h 592"/>
                <a:gd name="T120" fmla="*/ 784 w 893"/>
                <a:gd name="T121" fmla="*/ 312 h 5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auto">
            <a:xfrm>
              <a:off x="5235" y="2664"/>
              <a:ext cx="354" cy="336"/>
            </a:xfrm>
            <a:custGeom>
              <a:avLst/>
              <a:gdLst>
                <a:gd name="T0" fmla="*/ 270 w 354"/>
                <a:gd name="T1" fmla="*/ 248 h 336"/>
                <a:gd name="T2" fmla="*/ 253 w 354"/>
                <a:gd name="T3" fmla="*/ 224 h 336"/>
                <a:gd name="T4" fmla="*/ 278 w 354"/>
                <a:gd name="T5" fmla="*/ 200 h 336"/>
                <a:gd name="T6" fmla="*/ 354 w 354"/>
                <a:gd name="T7" fmla="*/ 184 h 336"/>
                <a:gd name="T8" fmla="*/ 337 w 354"/>
                <a:gd name="T9" fmla="*/ 152 h 336"/>
                <a:gd name="T10" fmla="*/ 303 w 354"/>
                <a:gd name="T11" fmla="*/ 120 h 336"/>
                <a:gd name="T12" fmla="*/ 287 w 354"/>
                <a:gd name="T13" fmla="*/ 88 h 336"/>
                <a:gd name="T14" fmla="*/ 236 w 354"/>
                <a:gd name="T15" fmla="*/ 72 h 336"/>
                <a:gd name="T16" fmla="*/ 211 w 354"/>
                <a:gd name="T17" fmla="*/ 24 h 336"/>
                <a:gd name="T18" fmla="*/ 152 w 354"/>
                <a:gd name="T19" fmla="*/ 24 h 336"/>
                <a:gd name="T20" fmla="*/ 84 w 354"/>
                <a:gd name="T21" fmla="*/ 0 h 336"/>
                <a:gd name="T22" fmla="*/ 59 w 354"/>
                <a:gd name="T23" fmla="*/ 24 h 336"/>
                <a:gd name="T24" fmla="*/ 8 w 354"/>
                <a:gd name="T25" fmla="*/ 32 h 336"/>
                <a:gd name="T26" fmla="*/ 0 w 354"/>
                <a:gd name="T27" fmla="*/ 40 h 336"/>
                <a:gd name="T28" fmla="*/ 34 w 354"/>
                <a:gd name="T29" fmla="*/ 56 h 336"/>
                <a:gd name="T30" fmla="*/ 67 w 354"/>
                <a:gd name="T31" fmla="*/ 96 h 336"/>
                <a:gd name="T32" fmla="*/ 118 w 354"/>
                <a:gd name="T33" fmla="*/ 136 h 336"/>
                <a:gd name="T34" fmla="*/ 152 w 354"/>
                <a:gd name="T35" fmla="*/ 160 h 336"/>
                <a:gd name="T36" fmla="*/ 194 w 354"/>
                <a:gd name="T37" fmla="*/ 208 h 336"/>
                <a:gd name="T38" fmla="*/ 194 w 354"/>
                <a:gd name="T39" fmla="*/ 248 h 336"/>
                <a:gd name="T40" fmla="*/ 211 w 354"/>
                <a:gd name="T41" fmla="*/ 320 h 336"/>
                <a:gd name="T42" fmla="*/ 236 w 354"/>
                <a:gd name="T43" fmla="*/ 336 h 336"/>
                <a:gd name="T44" fmla="*/ 253 w 354"/>
                <a:gd name="T45" fmla="*/ 312 h 336"/>
                <a:gd name="T46" fmla="*/ 270 w 354"/>
                <a:gd name="T47" fmla="*/ 248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auto">
            <a:xfrm>
              <a:off x="4089" y="2040"/>
              <a:ext cx="860" cy="656"/>
            </a:xfrm>
            <a:custGeom>
              <a:avLst/>
              <a:gdLst>
                <a:gd name="T0" fmla="*/ 775 w 860"/>
                <a:gd name="T1" fmla="*/ 560 h 656"/>
                <a:gd name="T2" fmla="*/ 826 w 860"/>
                <a:gd name="T3" fmla="*/ 464 h 656"/>
                <a:gd name="T4" fmla="*/ 860 w 860"/>
                <a:gd name="T5" fmla="*/ 456 h 656"/>
                <a:gd name="T6" fmla="*/ 851 w 860"/>
                <a:gd name="T7" fmla="*/ 416 h 656"/>
                <a:gd name="T8" fmla="*/ 817 w 860"/>
                <a:gd name="T9" fmla="*/ 352 h 656"/>
                <a:gd name="T10" fmla="*/ 792 w 860"/>
                <a:gd name="T11" fmla="*/ 320 h 656"/>
                <a:gd name="T12" fmla="*/ 784 w 860"/>
                <a:gd name="T13" fmla="*/ 264 h 656"/>
                <a:gd name="T14" fmla="*/ 750 w 860"/>
                <a:gd name="T15" fmla="*/ 256 h 656"/>
                <a:gd name="T16" fmla="*/ 750 w 860"/>
                <a:gd name="T17" fmla="*/ 232 h 656"/>
                <a:gd name="T18" fmla="*/ 792 w 860"/>
                <a:gd name="T19" fmla="*/ 184 h 656"/>
                <a:gd name="T20" fmla="*/ 750 w 860"/>
                <a:gd name="T21" fmla="*/ 104 h 656"/>
                <a:gd name="T22" fmla="*/ 725 w 860"/>
                <a:gd name="T23" fmla="*/ 40 h 656"/>
                <a:gd name="T24" fmla="*/ 666 w 860"/>
                <a:gd name="T25" fmla="*/ 16 h 656"/>
                <a:gd name="T26" fmla="*/ 531 w 860"/>
                <a:gd name="T27" fmla="*/ 40 h 656"/>
                <a:gd name="T28" fmla="*/ 447 w 860"/>
                <a:gd name="T29" fmla="*/ 24 h 656"/>
                <a:gd name="T30" fmla="*/ 405 w 860"/>
                <a:gd name="T31" fmla="*/ 48 h 656"/>
                <a:gd name="T32" fmla="*/ 362 w 860"/>
                <a:gd name="T33" fmla="*/ 40 h 656"/>
                <a:gd name="T34" fmla="*/ 329 w 860"/>
                <a:gd name="T35" fmla="*/ 24 h 656"/>
                <a:gd name="T36" fmla="*/ 295 w 860"/>
                <a:gd name="T37" fmla="*/ 0 h 656"/>
                <a:gd name="T38" fmla="*/ 253 w 860"/>
                <a:gd name="T39" fmla="*/ 8 h 656"/>
                <a:gd name="T40" fmla="*/ 177 w 860"/>
                <a:gd name="T41" fmla="*/ 40 h 656"/>
                <a:gd name="T42" fmla="*/ 169 w 860"/>
                <a:gd name="T43" fmla="*/ 72 h 656"/>
                <a:gd name="T44" fmla="*/ 126 w 860"/>
                <a:gd name="T45" fmla="*/ 88 h 656"/>
                <a:gd name="T46" fmla="*/ 25 w 860"/>
                <a:gd name="T47" fmla="*/ 128 h 656"/>
                <a:gd name="T48" fmla="*/ 9 w 860"/>
                <a:gd name="T49" fmla="*/ 128 h 656"/>
                <a:gd name="T50" fmla="*/ 17 w 860"/>
                <a:gd name="T51" fmla="*/ 176 h 656"/>
                <a:gd name="T52" fmla="*/ 25 w 860"/>
                <a:gd name="T53" fmla="*/ 208 h 656"/>
                <a:gd name="T54" fmla="*/ 0 w 860"/>
                <a:gd name="T55" fmla="*/ 256 h 656"/>
                <a:gd name="T56" fmla="*/ 51 w 860"/>
                <a:gd name="T57" fmla="*/ 288 h 656"/>
                <a:gd name="T58" fmla="*/ 51 w 860"/>
                <a:gd name="T59" fmla="*/ 320 h 656"/>
                <a:gd name="T60" fmla="*/ 76 w 860"/>
                <a:gd name="T61" fmla="*/ 360 h 656"/>
                <a:gd name="T62" fmla="*/ 59 w 860"/>
                <a:gd name="T63" fmla="*/ 400 h 656"/>
                <a:gd name="T64" fmla="*/ 84 w 860"/>
                <a:gd name="T65" fmla="*/ 432 h 656"/>
                <a:gd name="T66" fmla="*/ 84 w 860"/>
                <a:gd name="T67" fmla="*/ 472 h 656"/>
                <a:gd name="T68" fmla="*/ 126 w 860"/>
                <a:gd name="T69" fmla="*/ 496 h 656"/>
                <a:gd name="T70" fmla="*/ 169 w 860"/>
                <a:gd name="T71" fmla="*/ 512 h 656"/>
                <a:gd name="T72" fmla="*/ 211 w 860"/>
                <a:gd name="T73" fmla="*/ 512 h 656"/>
                <a:gd name="T74" fmla="*/ 202 w 860"/>
                <a:gd name="T75" fmla="*/ 544 h 656"/>
                <a:gd name="T76" fmla="*/ 244 w 860"/>
                <a:gd name="T77" fmla="*/ 576 h 656"/>
                <a:gd name="T78" fmla="*/ 270 w 860"/>
                <a:gd name="T79" fmla="*/ 560 h 656"/>
                <a:gd name="T80" fmla="*/ 270 w 860"/>
                <a:gd name="T81" fmla="*/ 536 h 656"/>
                <a:gd name="T82" fmla="*/ 320 w 860"/>
                <a:gd name="T83" fmla="*/ 552 h 656"/>
                <a:gd name="T84" fmla="*/ 337 w 860"/>
                <a:gd name="T85" fmla="*/ 576 h 656"/>
                <a:gd name="T86" fmla="*/ 379 w 860"/>
                <a:gd name="T87" fmla="*/ 584 h 656"/>
                <a:gd name="T88" fmla="*/ 421 w 860"/>
                <a:gd name="T89" fmla="*/ 592 h 656"/>
                <a:gd name="T90" fmla="*/ 438 w 860"/>
                <a:gd name="T91" fmla="*/ 624 h 656"/>
                <a:gd name="T92" fmla="*/ 464 w 860"/>
                <a:gd name="T93" fmla="*/ 640 h 656"/>
                <a:gd name="T94" fmla="*/ 497 w 860"/>
                <a:gd name="T95" fmla="*/ 616 h 656"/>
                <a:gd name="T96" fmla="*/ 523 w 860"/>
                <a:gd name="T97" fmla="*/ 640 h 656"/>
                <a:gd name="T98" fmla="*/ 531 w 860"/>
                <a:gd name="T99" fmla="*/ 656 h 656"/>
                <a:gd name="T100" fmla="*/ 556 w 860"/>
                <a:gd name="T101" fmla="*/ 656 h 656"/>
                <a:gd name="T102" fmla="*/ 581 w 860"/>
                <a:gd name="T103" fmla="*/ 632 h 656"/>
                <a:gd name="T104" fmla="*/ 615 w 860"/>
                <a:gd name="T105" fmla="*/ 632 h 656"/>
                <a:gd name="T106" fmla="*/ 640 w 860"/>
                <a:gd name="T107" fmla="*/ 616 h 656"/>
                <a:gd name="T108" fmla="*/ 683 w 860"/>
                <a:gd name="T109" fmla="*/ 616 h 656"/>
                <a:gd name="T110" fmla="*/ 708 w 860"/>
                <a:gd name="T111" fmla="*/ 624 h 656"/>
                <a:gd name="T112" fmla="*/ 767 w 860"/>
                <a:gd name="T113" fmla="*/ 632 h 656"/>
                <a:gd name="T114" fmla="*/ 758 w 860"/>
                <a:gd name="T115" fmla="*/ 640 h 656"/>
                <a:gd name="T116" fmla="*/ 792 w 860"/>
                <a:gd name="T117" fmla="*/ 632 h 656"/>
                <a:gd name="T118" fmla="*/ 775 w 860"/>
                <a:gd name="T119" fmla="*/ 560 h 6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4536" y="1976"/>
              <a:ext cx="210" cy="112"/>
            </a:xfrm>
            <a:custGeom>
              <a:avLst/>
              <a:gdLst>
                <a:gd name="T0" fmla="*/ 168 w 210"/>
                <a:gd name="T1" fmla="*/ 8 h 112"/>
                <a:gd name="T2" fmla="*/ 109 w 210"/>
                <a:gd name="T3" fmla="*/ 8 h 112"/>
                <a:gd name="T4" fmla="*/ 76 w 210"/>
                <a:gd name="T5" fmla="*/ 0 h 112"/>
                <a:gd name="T6" fmla="*/ 67 w 210"/>
                <a:gd name="T7" fmla="*/ 24 h 112"/>
                <a:gd name="T8" fmla="*/ 42 w 210"/>
                <a:gd name="T9" fmla="*/ 32 h 112"/>
                <a:gd name="T10" fmla="*/ 8 w 210"/>
                <a:gd name="T11" fmla="*/ 48 h 112"/>
                <a:gd name="T12" fmla="*/ 8 w 210"/>
                <a:gd name="T13" fmla="*/ 72 h 112"/>
                <a:gd name="T14" fmla="*/ 0 w 210"/>
                <a:gd name="T15" fmla="*/ 96 h 112"/>
                <a:gd name="T16" fmla="*/ 84 w 210"/>
                <a:gd name="T17" fmla="*/ 112 h 112"/>
                <a:gd name="T18" fmla="*/ 210 w 210"/>
                <a:gd name="T19" fmla="*/ 88 h 112"/>
                <a:gd name="T20" fmla="*/ 193 w 210"/>
                <a:gd name="T21" fmla="*/ 16 h 112"/>
                <a:gd name="T22" fmla="*/ 168 w 210"/>
                <a:gd name="T23" fmla="*/ 8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4089" y="2040"/>
              <a:ext cx="860" cy="656"/>
            </a:xfrm>
            <a:custGeom>
              <a:avLst/>
              <a:gdLst>
                <a:gd name="T0" fmla="*/ 775 w 860"/>
                <a:gd name="T1" fmla="*/ 560 h 656"/>
                <a:gd name="T2" fmla="*/ 826 w 860"/>
                <a:gd name="T3" fmla="*/ 464 h 656"/>
                <a:gd name="T4" fmla="*/ 860 w 860"/>
                <a:gd name="T5" fmla="*/ 456 h 656"/>
                <a:gd name="T6" fmla="*/ 851 w 860"/>
                <a:gd name="T7" fmla="*/ 416 h 656"/>
                <a:gd name="T8" fmla="*/ 817 w 860"/>
                <a:gd name="T9" fmla="*/ 352 h 656"/>
                <a:gd name="T10" fmla="*/ 792 w 860"/>
                <a:gd name="T11" fmla="*/ 320 h 656"/>
                <a:gd name="T12" fmla="*/ 784 w 860"/>
                <a:gd name="T13" fmla="*/ 264 h 656"/>
                <a:gd name="T14" fmla="*/ 750 w 860"/>
                <a:gd name="T15" fmla="*/ 256 h 656"/>
                <a:gd name="T16" fmla="*/ 750 w 860"/>
                <a:gd name="T17" fmla="*/ 232 h 656"/>
                <a:gd name="T18" fmla="*/ 792 w 860"/>
                <a:gd name="T19" fmla="*/ 184 h 656"/>
                <a:gd name="T20" fmla="*/ 750 w 860"/>
                <a:gd name="T21" fmla="*/ 104 h 656"/>
                <a:gd name="T22" fmla="*/ 725 w 860"/>
                <a:gd name="T23" fmla="*/ 40 h 656"/>
                <a:gd name="T24" fmla="*/ 666 w 860"/>
                <a:gd name="T25" fmla="*/ 16 h 656"/>
                <a:gd name="T26" fmla="*/ 531 w 860"/>
                <a:gd name="T27" fmla="*/ 40 h 656"/>
                <a:gd name="T28" fmla="*/ 447 w 860"/>
                <a:gd name="T29" fmla="*/ 24 h 656"/>
                <a:gd name="T30" fmla="*/ 405 w 860"/>
                <a:gd name="T31" fmla="*/ 48 h 656"/>
                <a:gd name="T32" fmla="*/ 362 w 860"/>
                <a:gd name="T33" fmla="*/ 40 h 656"/>
                <a:gd name="T34" fmla="*/ 329 w 860"/>
                <a:gd name="T35" fmla="*/ 24 h 656"/>
                <a:gd name="T36" fmla="*/ 295 w 860"/>
                <a:gd name="T37" fmla="*/ 0 h 656"/>
                <a:gd name="T38" fmla="*/ 253 w 860"/>
                <a:gd name="T39" fmla="*/ 8 h 656"/>
                <a:gd name="T40" fmla="*/ 177 w 860"/>
                <a:gd name="T41" fmla="*/ 40 h 656"/>
                <a:gd name="T42" fmla="*/ 169 w 860"/>
                <a:gd name="T43" fmla="*/ 72 h 656"/>
                <a:gd name="T44" fmla="*/ 126 w 860"/>
                <a:gd name="T45" fmla="*/ 88 h 656"/>
                <a:gd name="T46" fmla="*/ 25 w 860"/>
                <a:gd name="T47" fmla="*/ 128 h 656"/>
                <a:gd name="T48" fmla="*/ 9 w 860"/>
                <a:gd name="T49" fmla="*/ 128 h 656"/>
                <a:gd name="T50" fmla="*/ 17 w 860"/>
                <a:gd name="T51" fmla="*/ 176 h 656"/>
                <a:gd name="T52" fmla="*/ 25 w 860"/>
                <a:gd name="T53" fmla="*/ 208 h 656"/>
                <a:gd name="T54" fmla="*/ 0 w 860"/>
                <a:gd name="T55" fmla="*/ 256 h 656"/>
                <a:gd name="T56" fmla="*/ 51 w 860"/>
                <a:gd name="T57" fmla="*/ 288 h 656"/>
                <a:gd name="T58" fmla="*/ 51 w 860"/>
                <a:gd name="T59" fmla="*/ 320 h 656"/>
                <a:gd name="T60" fmla="*/ 76 w 860"/>
                <a:gd name="T61" fmla="*/ 360 h 656"/>
                <a:gd name="T62" fmla="*/ 59 w 860"/>
                <a:gd name="T63" fmla="*/ 400 h 656"/>
                <a:gd name="T64" fmla="*/ 84 w 860"/>
                <a:gd name="T65" fmla="*/ 432 h 656"/>
                <a:gd name="T66" fmla="*/ 84 w 860"/>
                <a:gd name="T67" fmla="*/ 472 h 656"/>
                <a:gd name="T68" fmla="*/ 126 w 860"/>
                <a:gd name="T69" fmla="*/ 496 h 656"/>
                <a:gd name="T70" fmla="*/ 169 w 860"/>
                <a:gd name="T71" fmla="*/ 512 h 656"/>
                <a:gd name="T72" fmla="*/ 211 w 860"/>
                <a:gd name="T73" fmla="*/ 512 h 656"/>
                <a:gd name="T74" fmla="*/ 202 w 860"/>
                <a:gd name="T75" fmla="*/ 544 h 656"/>
                <a:gd name="T76" fmla="*/ 244 w 860"/>
                <a:gd name="T77" fmla="*/ 576 h 656"/>
                <a:gd name="T78" fmla="*/ 270 w 860"/>
                <a:gd name="T79" fmla="*/ 560 h 656"/>
                <a:gd name="T80" fmla="*/ 270 w 860"/>
                <a:gd name="T81" fmla="*/ 536 h 656"/>
                <a:gd name="T82" fmla="*/ 320 w 860"/>
                <a:gd name="T83" fmla="*/ 552 h 656"/>
                <a:gd name="T84" fmla="*/ 337 w 860"/>
                <a:gd name="T85" fmla="*/ 576 h 656"/>
                <a:gd name="T86" fmla="*/ 379 w 860"/>
                <a:gd name="T87" fmla="*/ 584 h 656"/>
                <a:gd name="T88" fmla="*/ 421 w 860"/>
                <a:gd name="T89" fmla="*/ 592 h 656"/>
                <a:gd name="T90" fmla="*/ 438 w 860"/>
                <a:gd name="T91" fmla="*/ 624 h 656"/>
                <a:gd name="T92" fmla="*/ 438 w 860"/>
                <a:gd name="T93" fmla="*/ 624 h 656"/>
                <a:gd name="T94" fmla="*/ 464 w 860"/>
                <a:gd name="T95" fmla="*/ 640 h 656"/>
                <a:gd name="T96" fmla="*/ 497 w 860"/>
                <a:gd name="T97" fmla="*/ 616 h 656"/>
                <a:gd name="T98" fmla="*/ 523 w 860"/>
                <a:gd name="T99" fmla="*/ 640 h 656"/>
                <a:gd name="T100" fmla="*/ 531 w 860"/>
                <a:gd name="T101" fmla="*/ 656 h 656"/>
                <a:gd name="T102" fmla="*/ 556 w 860"/>
                <a:gd name="T103" fmla="*/ 656 h 656"/>
                <a:gd name="T104" fmla="*/ 581 w 860"/>
                <a:gd name="T105" fmla="*/ 632 h 656"/>
                <a:gd name="T106" fmla="*/ 615 w 860"/>
                <a:gd name="T107" fmla="*/ 632 h 656"/>
                <a:gd name="T108" fmla="*/ 640 w 860"/>
                <a:gd name="T109" fmla="*/ 616 h 656"/>
                <a:gd name="T110" fmla="*/ 683 w 860"/>
                <a:gd name="T111" fmla="*/ 616 h 656"/>
                <a:gd name="T112" fmla="*/ 708 w 860"/>
                <a:gd name="T113" fmla="*/ 624 h 656"/>
                <a:gd name="T114" fmla="*/ 767 w 860"/>
                <a:gd name="T115" fmla="*/ 632 h 656"/>
                <a:gd name="T116" fmla="*/ 758 w 860"/>
                <a:gd name="T117" fmla="*/ 640 h 656"/>
                <a:gd name="T118" fmla="*/ 792 w 860"/>
                <a:gd name="T119" fmla="*/ 632 h 656"/>
                <a:gd name="T120" fmla="*/ 775 w 860"/>
                <a:gd name="T121" fmla="*/ 560 h 6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4536" y="1968"/>
              <a:ext cx="210" cy="112"/>
            </a:xfrm>
            <a:custGeom>
              <a:avLst/>
              <a:gdLst>
                <a:gd name="T0" fmla="*/ 168 w 210"/>
                <a:gd name="T1" fmla="*/ 8 h 112"/>
                <a:gd name="T2" fmla="*/ 109 w 210"/>
                <a:gd name="T3" fmla="*/ 8 h 112"/>
                <a:gd name="T4" fmla="*/ 76 w 210"/>
                <a:gd name="T5" fmla="*/ 0 h 112"/>
                <a:gd name="T6" fmla="*/ 67 w 210"/>
                <a:gd name="T7" fmla="*/ 24 h 112"/>
                <a:gd name="T8" fmla="*/ 42 w 210"/>
                <a:gd name="T9" fmla="*/ 32 h 112"/>
                <a:gd name="T10" fmla="*/ 8 w 210"/>
                <a:gd name="T11" fmla="*/ 48 h 112"/>
                <a:gd name="T12" fmla="*/ 8 w 210"/>
                <a:gd name="T13" fmla="*/ 72 h 112"/>
                <a:gd name="T14" fmla="*/ 0 w 210"/>
                <a:gd name="T15" fmla="*/ 96 h 112"/>
                <a:gd name="T16" fmla="*/ 84 w 210"/>
                <a:gd name="T17" fmla="*/ 112 h 112"/>
                <a:gd name="T18" fmla="*/ 210 w 210"/>
                <a:gd name="T19" fmla="*/ 88 h 112"/>
                <a:gd name="T20" fmla="*/ 193 w 210"/>
                <a:gd name="T21" fmla="*/ 16 h 112"/>
                <a:gd name="T22" fmla="*/ 168 w 210"/>
                <a:gd name="T23" fmla="*/ 8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4578" y="1792"/>
              <a:ext cx="455" cy="320"/>
            </a:xfrm>
            <a:custGeom>
              <a:avLst/>
              <a:gdLst>
                <a:gd name="T0" fmla="*/ 312 w 455"/>
                <a:gd name="T1" fmla="*/ 304 h 320"/>
                <a:gd name="T2" fmla="*/ 328 w 455"/>
                <a:gd name="T3" fmla="*/ 296 h 320"/>
                <a:gd name="T4" fmla="*/ 320 w 455"/>
                <a:gd name="T5" fmla="*/ 272 h 320"/>
                <a:gd name="T6" fmla="*/ 354 w 455"/>
                <a:gd name="T7" fmla="*/ 264 h 320"/>
                <a:gd name="T8" fmla="*/ 379 w 455"/>
                <a:gd name="T9" fmla="*/ 248 h 320"/>
                <a:gd name="T10" fmla="*/ 404 w 455"/>
                <a:gd name="T11" fmla="*/ 256 h 320"/>
                <a:gd name="T12" fmla="*/ 387 w 455"/>
                <a:gd name="T13" fmla="*/ 224 h 320"/>
                <a:gd name="T14" fmla="*/ 387 w 455"/>
                <a:gd name="T15" fmla="*/ 192 h 320"/>
                <a:gd name="T16" fmla="*/ 387 w 455"/>
                <a:gd name="T17" fmla="*/ 160 h 320"/>
                <a:gd name="T18" fmla="*/ 413 w 455"/>
                <a:gd name="T19" fmla="*/ 152 h 320"/>
                <a:gd name="T20" fmla="*/ 421 w 455"/>
                <a:gd name="T21" fmla="*/ 128 h 320"/>
                <a:gd name="T22" fmla="*/ 446 w 455"/>
                <a:gd name="T23" fmla="*/ 120 h 320"/>
                <a:gd name="T24" fmla="*/ 455 w 455"/>
                <a:gd name="T25" fmla="*/ 104 h 320"/>
                <a:gd name="T26" fmla="*/ 430 w 455"/>
                <a:gd name="T27" fmla="*/ 96 h 320"/>
                <a:gd name="T28" fmla="*/ 430 w 455"/>
                <a:gd name="T29" fmla="*/ 64 h 320"/>
                <a:gd name="T30" fmla="*/ 396 w 455"/>
                <a:gd name="T31" fmla="*/ 56 h 320"/>
                <a:gd name="T32" fmla="*/ 371 w 455"/>
                <a:gd name="T33" fmla="*/ 40 h 320"/>
                <a:gd name="T34" fmla="*/ 337 w 455"/>
                <a:gd name="T35" fmla="*/ 24 h 320"/>
                <a:gd name="T36" fmla="*/ 286 w 455"/>
                <a:gd name="T37" fmla="*/ 16 h 320"/>
                <a:gd name="T38" fmla="*/ 278 w 455"/>
                <a:gd name="T39" fmla="*/ 0 h 320"/>
                <a:gd name="T40" fmla="*/ 227 w 455"/>
                <a:gd name="T41" fmla="*/ 32 h 320"/>
                <a:gd name="T42" fmla="*/ 185 w 455"/>
                <a:gd name="T43" fmla="*/ 24 h 320"/>
                <a:gd name="T44" fmla="*/ 143 w 455"/>
                <a:gd name="T45" fmla="*/ 32 h 320"/>
                <a:gd name="T46" fmla="*/ 84 w 455"/>
                <a:gd name="T47" fmla="*/ 32 h 320"/>
                <a:gd name="T48" fmla="*/ 25 w 455"/>
                <a:gd name="T49" fmla="*/ 64 h 320"/>
                <a:gd name="T50" fmla="*/ 0 w 455"/>
                <a:gd name="T51" fmla="*/ 88 h 320"/>
                <a:gd name="T52" fmla="*/ 8 w 455"/>
                <a:gd name="T53" fmla="*/ 104 h 320"/>
                <a:gd name="T54" fmla="*/ 25 w 455"/>
                <a:gd name="T55" fmla="*/ 168 h 320"/>
                <a:gd name="T56" fmla="*/ 34 w 455"/>
                <a:gd name="T57" fmla="*/ 184 h 320"/>
                <a:gd name="T58" fmla="*/ 67 w 455"/>
                <a:gd name="T59" fmla="*/ 192 h 320"/>
                <a:gd name="T60" fmla="*/ 126 w 455"/>
                <a:gd name="T61" fmla="*/ 192 h 320"/>
                <a:gd name="T62" fmla="*/ 151 w 455"/>
                <a:gd name="T63" fmla="*/ 200 h 320"/>
                <a:gd name="T64" fmla="*/ 168 w 455"/>
                <a:gd name="T65" fmla="*/ 272 h 320"/>
                <a:gd name="T66" fmla="*/ 177 w 455"/>
                <a:gd name="T67" fmla="*/ 272 h 320"/>
                <a:gd name="T68" fmla="*/ 236 w 455"/>
                <a:gd name="T69" fmla="*/ 296 h 320"/>
                <a:gd name="T70" fmla="*/ 244 w 455"/>
                <a:gd name="T71" fmla="*/ 320 h 320"/>
                <a:gd name="T72" fmla="*/ 278 w 455"/>
                <a:gd name="T73" fmla="*/ 296 h 320"/>
                <a:gd name="T74" fmla="*/ 312 w 455"/>
                <a:gd name="T75" fmla="*/ 304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4831" y="2084"/>
              <a:ext cx="969" cy="928"/>
            </a:xfrm>
            <a:custGeom>
              <a:avLst/>
              <a:gdLst>
                <a:gd name="T0" fmla="*/ 910 w 969"/>
                <a:gd name="T1" fmla="*/ 96 h 928"/>
                <a:gd name="T2" fmla="*/ 910 w 969"/>
                <a:gd name="T3" fmla="*/ 40 h 928"/>
                <a:gd name="T4" fmla="*/ 825 w 969"/>
                <a:gd name="T5" fmla="*/ 0 h 928"/>
                <a:gd name="T6" fmla="*/ 733 w 969"/>
                <a:gd name="T7" fmla="*/ 32 h 928"/>
                <a:gd name="T8" fmla="*/ 691 w 969"/>
                <a:gd name="T9" fmla="*/ 72 h 928"/>
                <a:gd name="T10" fmla="*/ 615 w 969"/>
                <a:gd name="T11" fmla="*/ 160 h 928"/>
                <a:gd name="T12" fmla="*/ 573 w 969"/>
                <a:gd name="T13" fmla="*/ 176 h 928"/>
                <a:gd name="T14" fmla="*/ 505 w 969"/>
                <a:gd name="T15" fmla="*/ 184 h 928"/>
                <a:gd name="T16" fmla="*/ 446 w 969"/>
                <a:gd name="T17" fmla="*/ 200 h 928"/>
                <a:gd name="T18" fmla="*/ 387 w 969"/>
                <a:gd name="T19" fmla="*/ 224 h 928"/>
                <a:gd name="T20" fmla="*/ 294 w 969"/>
                <a:gd name="T21" fmla="*/ 208 h 928"/>
                <a:gd name="T22" fmla="*/ 143 w 969"/>
                <a:gd name="T23" fmla="*/ 224 h 928"/>
                <a:gd name="T24" fmla="*/ 84 w 969"/>
                <a:gd name="T25" fmla="*/ 272 h 928"/>
                <a:gd name="T26" fmla="*/ 75 w 969"/>
                <a:gd name="T27" fmla="*/ 304 h 928"/>
                <a:gd name="T28" fmla="*/ 118 w 969"/>
                <a:gd name="T29" fmla="*/ 408 h 928"/>
                <a:gd name="T30" fmla="*/ 33 w 969"/>
                <a:gd name="T31" fmla="*/ 512 h 928"/>
                <a:gd name="T32" fmla="*/ 16 w 969"/>
                <a:gd name="T33" fmla="*/ 592 h 928"/>
                <a:gd name="T34" fmla="*/ 0 w 969"/>
                <a:gd name="T35" fmla="*/ 680 h 928"/>
                <a:gd name="T36" fmla="*/ 50 w 969"/>
                <a:gd name="T37" fmla="*/ 696 h 928"/>
                <a:gd name="T38" fmla="*/ 109 w 969"/>
                <a:gd name="T39" fmla="*/ 696 h 928"/>
                <a:gd name="T40" fmla="*/ 177 w 969"/>
                <a:gd name="T41" fmla="*/ 704 h 928"/>
                <a:gd name="T42" fmla="*/ 261 w 969"/>
                <a:gd name="T43" fmla="*/ 712 h 928"/>
                <a:gd name="T44" fmla="*/ 362 w 969"/>
                <a:gd name="T45" fmla="*/ 664 h 928"/>
                <a:gd name="T46" fmla="*/ 404 w 969"/>
                <a:gd name="T47" fmla="*/ 616 h 928"/>
                <a:gd name="T48" fmla="*/ 463 w 969"/>
                <a:gd name="T49" fmla="*/ 600 h 928"/>
                <a:gd name="T50" fmla="*/ 556 w 969"/>
                <a:gd name="T51" fmla="*/ 600 h 928"/>
                <a:gd name="T52" fmla="*/ 640 w 969"/>
                <a:gd name="T53" fmla="*/ 648 h 928"/>
                <a:gd name="T54" fmla="*/ 707 w 969"/>
                <a:gd name="T55" fmla="*/ 696 h 928"/>
                <a:gd name="T56" fmla="*/ 758 w 969"/>
                <a:gd name="T57" fmla="*/ 760 h 928"/>
                <a:gd name="T58" fmla="*/ 657 w 969"/>
                <a:gd name="T59" fmla="*/ 800 h 928"/>
                <a:gd name="T60" fmla="*/ 657 w 969"/>
                <a:gd name="T61" fmla="*/ 888 h 928"/>
                <a:gd name="T62" fmla="*/ 674 w 969"/>
                <a:gd name="T63" fmla="*/ 928 h 928"/>
                <a:gd name="T64" fmla="*/ 766 w 969"/>
                <a:gd name="T65" fmla="*/ 904 h 928"/>
                <a:gd name="T66" fmla="*/ 808 w 969"/>
                <a:gd name="T67" fmla="*/ 768 h 928"/>
                <a:gd name="T68" fmla="*/ 867 w 969"/>
                <a:gd name="T69" fmla="*/ 704 h 928"/>
                <a:gd name="T70" fmla="*/ 969 w 969"/>
                <a:gd name="T71" fmla="*/ 688 h 928"/>
                <a:gd name="T72" fmla="*/ 935 w 969"/>
                <a:gd name="T73" fmla="*/ 104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auto">
            <a:xfrm>
              <a:off x="4578" y="1784"/>
              <a:ext cx="455" cy="320"/>
            </a:xfrm>
            <a:custGeom>
              <a:avLst/>
              <a:gdLst>
                <a:gd name="T0" fmla="*/ 312 w 455"/>
                <a:gd name="T1" fmla="*/ 304 h 320"/>
                <a:gd name="T2" fmla="*/ 328 w 455"/>
                <a:gd name="T3" fmla="*/ 296 h 320"/>
                <a:gd name="T4" fmla="*/ 320 w 455"/>
                <a:gd name="T5" fmla="*/ 272 h 320"/>
                <a:gd name="T6" fmla="*/ 354 w 455"/>
                <a:gd name="T7" fmla="*/ 264 h 320"/>
                <a:gd name="T8" fmla="*/ 379 w 455"/>
                <a:gd name="T9" fmla="*/ 248 h 320"/>
                <a:gd name="T10" fmla="*/ 404 w 455"/>
                <a:gd name="T11" fmla="*/ 256 h 320"/>
                <a:gd name="T12" fmla="*/ 387 w 455"/>
                <a:gd name="T13" fmla="*/ 224 h 320"/>
                <a:gd name="T14" fmla="*/ 387 w 455"/>
                <a:gd name="T15" fmla="*/ 192 h 320"/>
                <a:gd name="T16" fmla="*/ 387 w 455"/>
                <a:gd name="T17" fmla="*/ 160 h 320"/>
                <a:gd name="T18" fmla="*/ 413 w 455"/>
                <a:gd name="T19" fmla="*/ 152 h 320"/>
                <a:gd name="T20" fmla="*/ 421 w 455"/>
                <a:gd name="T21" fmla="*/ 128 h 320"/>
                <a:gd name="T22" fmla="*/ 446 w 455"/>
                <a:gd name="T23" fmla="*/ 120 h 320"/>
                <a:gd name="T24" fmla="*/ 455 w 455"/>
                <a:gd name="T25" fmla="*/ 104 h 320"/>
                <a:gd name="T26" fmla="*/ 430 w 455"/>
                <a:gd name="T27" fmla="*/ 96 h 320"/>
                <a:gd name="T28" fmla="*/ 430 w 455"/>
                <a:gd name="T29" fmla="*/ 64 h 320"/>
                <a:gd name="T30" fmla="*/ 396 w 455"/>
                <a:gd name="T31" fmla="*/ 56 h 320"/>
                <a:gd name="T32" fmla="*/ 371 w 455"/>
                <a:gd name="T33" fmla="*/ 40 h 320"/>
                <a:gd name="T34" fmla="*/ 337 w 455"/>
                <a:gd name="T35" fmla="*/ 24 h 320"/>
                <a:gd name="T36" fmla="*/ 286 w 455"/>
                <a:gd name="T37" fmla="*/ 16 h 320"/>
                <a:gd name="T38" fmla="*/ 278 w 455"/>
                <a:gd name="T39" fmla="*/ 0 h 320"/>
                <a:gd name="T40" fmla="*/ 227 w 455"/>
                <a:gd name="T41" fmla="*/ 32 h 320"/>
                <a:gd name="T42" fmla="*/ 185 w 455"/>
                <a:gd name="T43" fmla="*/ 24 h 320"/>
                <a:gd name="T44" fmla="*/ 143 w 455"/>
                <a:gd name="T45" fmla="*/ 32 h 320"/>
                <a:gd name="T46" fmla="*/ 84 w 455"/>
                <a:gd name="T47" fmla="*/ 32 h 320"/>
                <a:gd name="T48" fmla="*/ 25 w 455"/>
                <a:gd name="T49" fmla="*/ 64 h 320"/>
                <a:gd name="T50" fmla="*/ 0 w 455"/>
                <a:gd name="T51" fmla="*/ 88 h 320"/>
                <a:gd name="T52" fmla="*/ 8 w 455"/>
                <a:gd name="T53" fmla="*/ 104 h 320"/>
                <a:gd name="T54" fmla="*/ 25 w 455"/>
                <a:gd name="T55" fmla="*/ 168 h 320"/>
                <a:gd name="T56" fmla="*/ 34 w 455"/>
                <a:gd name="T57" fmla="*/ 184 h 320"/>
                <a:gd name="T58" fmla="*/ 67 w 455"/>
                <a:gd name="T59" fmla="*/ 192 h 320"/>
                <a:gd name="T60" fmla="*/ 126 w 455"/>
                <a:gd name="T61" fmla="*/ 192 h 320"/>
                <a:gd name="T62" fmla="*/ 151 w 455"/>
                <a:gd name="T63" fmla="*/ 200 h 320"/>
                <a:gd name="T64" fmla="*/ 168 w 455"/>
                <a:gd name="T65" fmla="*/ 272 h 320"/>
                <a:gd name="T66" fmla="*/ 177 w 455"/>
                <a:gd name="T67" fmla="*/ 272 h 320"/>
                <a:gd name="T68" fmla="*/ 236 w 455"/>
                <a:gd name="T69" fmla="*/ 296 h 320"/>
                <a:gd name="T70" fmla="*/ 244 w 455"/>
                <a:gd name="T71" fmla="*/ 320 h 320"/>
                <a:gd name="T72" fmla="*/ 278 w 455"/>
                <a:gd name="T73" fmla="*/ 296 h 320"/>
                <a:gd name="T74" fmla="*/ 312 w 455"/>
                <a:gd name="T75" fmla="*/ 304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auto">
            <a:xfrm>
              <a:off x="4831" y="2088"/>
              <a:ext cx="969" cy="928"/>
            </a:xfrm>
            <a:custGeom>
              <a:avLst/>
              <a:gdLst>
                <a:gd name="T0" fmla="*/ 910 w 969"/>
                <a:gd name="T1" fmla="*/ 96 h 928"/>
                <a:gd name="T2" fmla="*/ 910 w 969"/>
                <a:gd name="T3" fmla="*/ 40 h 928"/>
                <a:gd name="T4" fmla="*/ 825 w 969"/>
                <a:gd name="T5" fmla="*/ 0 h 928"/>
                <a:gd name="T6" fmla="*/ 733 w 969"/>
                <a:gd name="T7" fmla="*/ 32 h 928"/>
                <a:gd name="T8" fmla="*/ 691 w 969"/>
                <a:gd name="T9" fmla="*/ 72 h 928"/>
                <a:gd name="T10" fmla="*/ 615 w 969"/>
                <a:gd name="T11" fmla="*/ 160 h 928"/>
                <a:gd name="T12" fmla="*/ 573 w 969"/>
                <a:gd name="T13" fmla="*/ 176 h 928"/>
                <a:gd name="T14" fmla="*/ 505 w 969"/>
                <a:gd name="T15" fmla="*/ 184 h 928"/>
                <a:gd name="T16" fmla="*/ 446 w 969"/>
                <a:gd name="T17" fmla="*/ 200 h 928"/>
                <a:gd name="T18" fmla="*/ 387 w 969"/>
                <a:gd name="T19" fmla="*/ 224 h 928"/>
                <a:gd name="T20" fmla="*/ 294 w 969"/>
                <a:gd name="T21" fmla="*/ 208 h 928"/>
                <a:gd name="T22" fmla="*/ 143 w 969"/>
                <a:gd name="T23" fmla="*/ 224 h 928"/>
                <a:gd name="T24" fmla="*/ 84 w 969"/>
                <a:gd name="T25" fmla="*/ 272 h 928"/>
                <a:gd name="T26" fmla="*/ 75 w 969"/>
                <a:gd name="T27" fmla="*/ 304 h 928"/>
                <a:gd name="T28" fmla="*/ 118 w 969"/>
                <a:gd name="T29" fmla="*/ 408 h 928"/>
                <a:gd name="T30" fmla="*/ 33 w 969"/>
                <a:gd name="T31" fmla="*/ 512 h 928"/>
                <a:gd name="T32" fmla="*/ 16 w 969"/>
                <a:gd name="T33" fmla="*/ 592 h 928"/>
                <a:gd name="T34" fmla="*/ 0 w 969"/>
                <a:gd name="T35" fmla="*/ 680 h 928"/>
                <a:gd name="T36" fmla="*/ 50 w 969"/>
                <a:gd name="T37" fmla="*/ 696 h 928"/>
                <a:gd name="T38" fmla="*/ 109 w 969"/>
                <a:gd name="T39" fmla="*/ 696 h 928"/>
                <a:gd name="T40" fmla="*/ 177 w 969"/>
                <a:gd name="T41" fmla="*/ 704 h 928"/>
                <a:gd name="T42" fmla="*/ 261 w 969"/>
                <a:gd name="T43" fmla="*/ 712 h 928"/>
                <a:gd name="T44" fmla="*/ 362 w 969"/>
                <a:gd name="T45" fmla="*/ 664 h 928"/>
                <a:gd name="T46" fmla="*/ 404 w 969"/>
                <a:gd name="T47" fmla="*/ 616 h 928"/>
                <a:gd name="T48" fmla="*/ 463 w 969"/>
                <a:gd name="T49" fmla="*/ 600 h 928"/>
                <a:gd name="T50" fmla="*/ 556 w 969"/>
                <a:gd name="T51" fmla="*/ 600 h 928"/>
                <a:gd name="T52" fmla="*/ 640 w 969"/>
                <a:gd name="T53" fmla="*/ 648 h 928"/>
                <a:gd name="T54" fmla="*/ 707 w 969"/>
                <a:gd name="T55" fmla="*/ 696 h 928"/>
                <a:gd name="T56" fmla="*/ 758 w 969"/>
                <a:gd name="T57" fmla="*/ 760 h 928"/>
                <a:gd name="T58" fmla="*/ 657 w 969"/>
                <a:gd name="T59" fmla="*/ 800 h 928"/>
                <a:gd name="T60" fmla="*/ 657 w 969"/>
                <a:gd name="T61" fmla="*/ 888 h 928"/>
                <a:gd name="T62" fmla="*/ 674 w 969"/>
                <a:gd name="T63" fmla="*/ 928 h 928"/>
                <a:gd name="T64" fmla="*/ 766 w 969"/>
                <a:gd name="T65" fmla="*/ 904 h 928"/>
                <a:gd name="T66" fmla="*/ 808 w 969"/>
                <a:gd name="T67" fmla="*/ 768 h 928"/>
                <a:gd name="T68" fmla="*/ 867 w 969"/>
                <a:gd name="T69" fmla="*/ 704 h 928"/>
                <a:gd name="T70" fmla="*/ 969 w 969"/>
                <a:gd name="T71" fmla="*/ 688 h 928"/>
                <a:gd name="T72" fmla="*/ 935 w 969"/>
                <a:gd name="T73" fmla="*/ 104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4822" y="1768"/>
              <a:ext cx="725" cy="600"/>
            </a:xfrm>
            <a:custGeom>
              <a:avLst/>
              <a:gdLst>
                <a:gd name="T0" fmla="*/ 657 w 725"/>
                <a:gd name="T1" fmla="*/ 320 h 600"/>
                <a:gd name="T2" fmla="*/ 641 w 725"/>
                <a:gd name="T3" fmla="*/ 280 h 600"/>
                <a:gd name="T4" fmla="*/ 708 w 725"/>
                <a:gd name="T5" fmla="*/ 256 h 600"/>
                <a:gd name="T6" fmla="*/ 700 w 725"/>
                <a:gd name="T7" fmla="*/ 208 h 600"/>
                <a:gd name="T8" fmla="*/ 624 w 725"/>
                <a:gd name="T9" fmla="*/ 168 h 600"/>
                <a:gd name="T10" fmla="*/ 548 w 725"/>
                <a:gd name="T11" fmla="*/ 136 h 600"/>
                <a:gd name="T12" fmla="*/ 514 w 725"/>
                <a:gd name="T13" fmla="*/ 104 h 600"/>
                <a:gd name="T14" fmla="*/ 506 w 725"/>
                <a:gd name="T15" fmla="*/ 40 h 600"/>
                <a:gd name="T16" fmla="*/ 438 w 725"/>
                <a:gd name="T17" fmla="*/ 8 h 600"/>
                <a:gd name="T18" fmla="*/ 379 w 725"/>
                <a:gd name="T19" fmla="*/ 16 h 600"/>
                <a:gd name="T20" fmla="*/ 329 w 725"/>
                <a:gd name="T21" fmla="*/ 16 h 600"/>
                <a:gd name="T22" fmla="*/ 278 w 725"/>
                <a:gd name="T23" fmla="*/ 0 h 600"/>
                <a:gd name="T24" fmla="*/ 202 w 725"/>
                <a:gd name="T25" fmla="*/ 64 h 600"/>
                <a:gd name="T26" fmla="*/ 186 w 725"/>
                <a:gd name="T27" fmla="*/ 88 h 600"/>
                <a:gd name="T28" fmla="*/ 211 w 725"/>
                <a:gd name="T29" fmla="*/ 128 h 600"/>
                <a:gd name="T30" fmla="*/ 177 w 725"/>
                <a:gd name="T31" fmla="*/ 152 h 600"/>
                <a:gd name="T32" fmla="*/ 143 w 725"/>
                <a:gd name="T33" fmla="*/ 184 h 600"/>
                <a:gd name="T34" fmla="*/ 143 w 725"/>
                <a:gd name="T35" fmla="*/ 248 h 600"/>
                <a:gd name="T36" fmla="*/ 135 w 725"/>
                <a:gd name="T37" fmla="*/ 272 h 600"/>
                <a:gd name="T38" fmla="*/ 76 w 725"/>
                <a:gd name="T39" fmla="*/ 296 h 600"/>
                <a:gd name="T40" fmla="*/ 68 w 725"/>
                <a:gd name="T41" fmla="*/ 328 h 600"/>
                <a:gd name="T42" fmla="*/ 0 w 725"/>
                <a:gd name="T43" fmla="*/ 344 h 600"/>
                <a:gd name="T44" fmla="*/ 59 w 725"/>
                <a:gd name="T45" fmla="*/ 464 h 600"/>
                <a:gd name="T46" fmla="*/ 17 w 725"/>
                <a:gd name="T47" fmla="*/ 536 h 600"/>
                <a:gd name="T48" fmla="*/ 59 w 725"/>
                <a:gd name="T49" fmla="*/ 600 h 600"/>
                <a:gd name="T50" fmla="*/ 110 w 725"/>
                <a:gd name="T51" fmla="*/ 576 h 600"/>
                <a:gd name="T52" fmla="*/ 211 w 725"/>
                <a:gd name="T53" fmla="*/ 544 h 600"/>
                <a:gd name="T54" fmla="*/ 362 w 725"/>
                <a:gd name="T55" fmla="*/ 528 h 600"/>
                <a:gd name="T56" fmla="*/ 421 w 725"/>
                <a:gd name="T57" fmla="*/ 528 h 600"/>
                <a:gd name="T58" fmla="*/ 489 w 725"/>
                <a:gd name="T59" fmla="*/ 544 h 600"/>
                <a:gd name="T60" fmla="*/ 539 w 725"/>
                <a:gd name="T61" fmla="*/ 528 h 600"/>
                <a:gd name="T62" fmla="*/ 632 w 725"/>
                <a:gd name="T63" fmla="*/ 520 h 600"/>
                <a:gd name="T64" fmla="*/ 641 w 725"/>
                <a:gd name="T65" fmla="*/ 424 h 600"/>
                <a:gd name="T66" fmla="*/ 674 w 725"/>
                <a:gd name="T67" fmla="*/ 368 h 6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4569" y="1600"/>
              <a:ext cx="531" cy="280"/>
            </a:xfrm>
            <a:custGeom>
              <a:avLst/>
              <a:gdLst>
                <a:gd name="T0" fmla="*/ 472 w 531"/>
                <a:gd name="T1" fmla="*/ 80 h 280"/>
                <a:gd name="T2" fmla="*/ 464 w 531"/>
                <a:gd name="T3" fmla="*/ 40 h 280"/>
                <a:gd name="T4" fmla="*/ 413 w 531"/>
                <a:gd name="T5" fmla="*/ 32 h 280"/>
                <a:gd name="T6" fmla="*/ 371 w 531"/>
                <a:gd name="T7" fmla="*/ 40 h 280"/>
                <a:gd name="T8" fmla="*/ 304 w 531"/>
                <a:gd name="T9" fmla="*/ 0 h 280"/>
                <a:gd name="T10" fmla="*/ 262 w 531"/>
                <a:gd name="T11" fmla="*/ 0 h 280"/>
                <a:gd name="T12" fmla="*/ 211 w 531"/>
                <a:gd name="T13" fmla="*/ 32 h 280"/>
                <a:gd name="T14" fmla="*/ 211 w 531"/>
                <a:gd name="T15" fmla="*/ 40 h 280"/>
                <a:gd name="T16" fmla="*/ 219 w 531"/>
                <a:gd name="T17" fmla="*/ 72 h 280"/>
                <a:gd name="T18" fmla="*/ 219 w 531"/>
                <a:gd name="T19" fmla="*/ 104 h 280"/>
                <a:gd name="T20" fmla="*/ 211 w 531"/>
                <a:gd name="T21" fmla="*/ 128 h 280"/>
                <a:gd name="T22" fmla="*/ 194 w 531"/>
                <a:gd name="T23" fmla="*/ 128 h 280"/>
                <a:gd name="T24" fmla="*/ 160 w 531"/>
                <a:gd name="T25" fmla="*/ 128 h 280"/>
                <a:gd name="T26" fmla="*/ 110 w 531"/>
                <a:gd name="T27" fmla="*/ 80 h 280"/>
                <a:gd name="T28" fmla="*/ 76 w 531"/>
                <a:gd name="T29" fmla="*/ 64 h 280"/>
                <a:gd name="T30" fmla="*/ 43 w 531"/>
                <a:gd name="T31" fmla="*/ 88 h 280"/>
                <a:gd name="T32" fmla="*/ 17 w 531"/>
                <a:gd name="T33" fmla="*/ 160 h 280"/>
                <a:gd name="T34" fmla="*/ 0 w 531"/>
                <a:gd name="T35" fmla="*/ 192 h 280"/>
                <a:gd name="T36" fmla="*/ 0 w 531"/>
                <a:gd name="T37" fmla="*/ 224 h 280"/>
                <a:gd name="T38" fmla="*/ 9 w 531"/>
                <a:gd name="T39" fmla="*/ 280 h 280"/>
                <a:gd name="T40" fmla="*/ 34 w 531"/>
                <a:gd name="T41" fmla="*/ 256 h 280"/>
                <a:gd name="T42" fmla="*/ 93 w 531"/>
                <a:gd name="T43" fmla="*/ 224 h 280"/>
                <a:gd name="T44" fmla="*/ 152 w 531"/>
                <a:gd name="T45" fmla="*/ 224 h 280"/>
                <a:gd name="T46" fmla="*/ 194 w 531"/>
                <a:gd name="T47" fmla="*/ 216 h 280"/>
                <a:gd name="T48" fmla="*/ 236 w 531"/>
                <a:gd name="T49" fmla="*/ 224 h 280"/>
                <a:gd name="T50" fmla="*/ 287 w 531"/>
                <a:gd name="T51" fmla="*/ 192 h 280"/>
                <a:gd name="T52" fmla="*/ 295 w 531"/>
                <a:gd name="T53" fmla="*/ 208 h 280"/>
                <a:gd name="T54" fmla="*/ 346 w 531"/>
                <a:gd name="T55" fmla="*/ 216 h 280"/>
                <a:gd name="T56" fmla="*/ 380 w 531"/>
                <a:gd name="T57" fmla="*/ 232 h 280"/>
                <a:gd name="T58" fmla="*/ 405 w 531"/>
                <a:gd name="T59" fmla="*/ 248 h 280"/>
                <a:gd name="T60" fmla="*/ 430 w 531"/>
                <a:gd name="T61" fmla="*/ 248 h 280"/>
                <a:gd name="T62" fmla="*/ 455 w 531"/>
                <a:gd name="T63" fmla="*/ 232 h 280"/>
                <a:gd name="T64" fmla="*/ 498 w 531"/>
                <a:gd name="T65" fmla="*/ 232 h 280"/>
                <a:gd name="T66" fmla="*/ 531 w 531"/>
                <a:gd name="T67" fmla="*/ 176 h 280"/>
                <a:gd name="T68" fmla="*/ 506 w 531"/>
                <a:gd name="T69" fmla="*/ 112 h 280"/>
                <a:gd name="T70" fmla="*/ 472 w 531"/>
                <a:gd name="T71" fmla="*/ 80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4822" y="1760"/>
              <a:ext cx="725" cy="600"/>
            </a:xfrm>
            <a:custGeom>
              <a:avLst/>
              <a:gdLst>
                <a:gd name="T0" fmla="*/ 657 w 725"/>
                <a:gd name="T1" fmla="*/ 320 h 600"/>
                <a:gd name="T2" fmla="*/ 641 w 725"/>
                <a:gd name="T3" fmla="*/ 280 h 600"/>
                <a:gd name="T4" fmla="*/ 708 w 725"/>
                <a:gd name="T5" fmla="*/ 256 h 600"/>
                <a:gd name="T6" fmla="*/ 700 w 725"/>
                <a:gd name="T7" fmla="*/ 208 h 600"/>
                <a:gd name="T8" fmla="*/ 624 w 725"/>
                <a:gd name="T9" fmla="*/ 168 h 600"/>
                <a:gd name="T10" fmla="*/ 548 w 725"/>
                <a:gd name="T11" fmla="*/ 136 h 600"/>
                <a:gd name="T12" fmla="*/ 514 w 725"/>
                <a:gd name="T13" fmla="*/ 104 h 600"/>
                <a:gd name="T14" fmla="*/ 506 w 725"/>
                <a:gd name="T15" fmla="*/ 40 h 600"/>
                <a:gd name="T16" fmla="*/ 438 w 725"/>
                <a:gd name="T17" fmla="*/ 8 h 600"/>
                <a:gd name="T18" fmla="*/ 379 w 725"/>
                <a:gd name="T19" fmla="*/ 16 h 600"/>
                <a:gd name="T20" fmla="*/ 329 w 725"/>
                <a:gd name="T21" fmla="*/ 16 h 600"/>
                <a:gd name="T22" fmla="*/ 278 w 725"/>
                <a:gd name="T23" fmla="*/ 0 h 600"/>
                <a:gd name="T24" fmla="*/ 202 w 725"/>
                <a:gd name="T25" fmla="*/ 64 h 600"/>
                <a:gd name="T26" fmla="*/ 186 w 725"/>
                <a:gd name="T27" fmla="*/ 88 h 600"/>
                <a:gd name="T28" fmla="*/ 211 w 725"/>
                <a:gd name="T29" fmla="*/ 128 h 600"/>
                <a:gd name="T30" fmla="*/ 177 w 725"/>
                <a:gd name="T31" fmla="*/ 152 h 600"/>
                <a:gd name="T32" fmla="*/ 143 w 725"/>
                <a:gd name="T33" fmla="*/ 184 h 600"/>
                <a:gd name="T34" fmla="*/ 143 w 725"/>
                <a:gd name="T35" fmla="*/ 248 h 600"/>
                <a:gd name="T36" fmla="*/ 135 w 725"/>
                <a:gd name="T37" fmla="*/ 272 h 600"/>
                <a:gd name="T38" fmla="*/ 76 w 725"/>
                <a:gd name="T39" fmla="*/ 296 h 600"/>
                <a:gd name="T40" fmla="*/ 68 w 725"/>
                <a:gd name="T41" fmla="*/ 328 h 600"/>
                <a:gd name="T42" fmla="*/ 0 w 725"/>
                <a:gd name="T43" fmla="*/ 344 h 600"/>
                <a:gd name="T44" fmla="*/ 59 w 725"/>
                <a:gd name="T45" fmla="*/ 464 h 600"/>
                <a:gd name="T46" fmla="*/ 17 w 725"/>
                <a:gd name="T47" fmla="*/ 536 h 600"/>
                <a:gd name="T48" fmla="*/ 59 w 725"/>
                <a:gd name="T49" fmla="*/ 600 h 600"/>
                <a:gd name="T50" fmla="*/ 93 w 725"/>
                <a:gd name="T51" fmla="*/ 600 h 600"/>
                <a:gd name="T52" fmla="*/ 152 w 725"/>
                <a:gd name="T53" fmla="*/ 552 h 600"/>
                <a:gd name="T54" fmla="*/ 303 w 725"/>
                <a:gd name="T55" fmla="*/ 536 h 600"/>
                <a:gd name="T56" fmla="*/ 396 w 725"/>
                <a:gd name="T57" fmla="*/ 552 h 600"/>
                <a:gd name="T58" fmla="*/ 455 w 725"/>
                <a:gd name="T59" fmla="*/ 528 h 600"/>
                <a:gd name="T60" fmla="*/ 514 w 725"/>
                <a:gd name="T61" fmla="*/ 512 h 600"/>
                <a:gd name="T62" fmla="*/ 582 w 725"/>
                <a:gd name="T63" fmla="*/ 504 h 600"/>
                <a:gd name="T64" fmla="*/ 624 w 725"/>
                <a:gd name="T65" fmla="*/ 488 h 600"/>
                <a:gd name="T66" fmla="*/ 700 w 725"/>
                <a:gd name="T67" fmla="*/ 400 h 600"/>
                <a:gd name="T68" fmla="*/ 657 w 725"/>
                <a:gd name="T69" fmla="*/ 344 h 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auto">
            <a:xfrm>
              <a:off x="4569" y="1592"/>
              <a:ext cx="531" cy="280"/>
            </a:xfrm>
            <a:custGeom>
              <a:avLst/>
              <a:gdLst>
                <a:gd name="T0" fmla="*/ 472 w 531"/>
                <a:gd name="T1" fmla="*/ 80 h 280"/>
                <a:gd name="T2" fmla="*/ 464 w 531"/>
                <a:gd name="T3" fmla="*/ 40 h 280"/>
                <a:gd name="T4" fmla="*/ 413 w 531"/>
                <a:gd name="T5" fmla="*/ 32 h 280"/>
                <a:gd name="T6" fmla="*/ 371 w 531"/>
                <a:gd name="T7" fmla="*/ 40 h 280"/>
                <a:gd name="T8" fmla="*/ 304 w 531"/>
                <a:gd name="T9" fmla="*/ 0 h 280"/>
                <a:gd name="T10" fmla="*/ 262 w 531"/>
                <a:gd name="T11" fmla="*/ 0 h 280"/>
                <a:gd name="T12" fmla="*/ 211 w 531"/>
                <a:gd name="T13" fmla="*/ 32 h 280"/>
                <a:gd name="T14" fmla="*/ 211 w 531"/>
                <a:gd name="T15" fmla="*/ 40 h 280"/>
                <a:gd name="T16" fmla="*/ 219 w 531"/>
                <a:gd name="T17" fmla="*/ 72 h 280"/>
                <a:gd name="T18" fmla="*/ 219 w 531"/>
                <a:gd name="T19" fmla="*/ 104 h 280"/>
                <a:gd name="T20" fmla="*/ 211 w 531"/>
                <a:gd name="T21" fmla="*/ 128 h 280"/>
                <a:gd name="T22" fmla="*/ 194 w 531"/>
                <a:gd name="T23" fmla="*/ 128 h 280"/>
                <a:gd name="T24" fmla="*/ 160 w 531"/>
                <a:gd name="T25" fmla="*/ 128 h 280"/>
                <a:gd name="T26" fmla="*/ 110 w 531"/>
                <a:gd name="T27" fmla="*/ 80 h 280"/>
                <a:gd name="T28" fmla="*/ 76 w 531"/>
                <a:gd name="T29" fmla="*/ 64 h 280"/>
                <a:gd name="T30" fmla="*/ 43 w 531"/>
                <a:gd name="T31" fmla="*/ 88 h 280"/>
                <a:gd name="T32" fmla="*/ 17 w 531"/>
                <a:gd name="T33" fmla="*/ 160 h 280"/>
                <a:gd name="T34" fmla="*/ 0 w 531"/>
                <a:gd name="T35" fmla="*/ 192 h 280"/>
                <a:gd name="T36" fmla="*/ 0 w 531"/>
                <a:gd name="T37" fmla="*/ 224 h 280"/>
                <a:gd name="T38" fmla="*/ 9 w 531"/>
                <a:gd name="T39" fmla="*/ 280 h 280"/>
                <a:gd name="T40" fmla="*/ 34 w 531"/>
                <a:gd name="T41" fmla="*/ 256 h 280"/>
                <a:gd name="T42" fmla="*/ 93 w 531"/>
                <a:gd name="T43" fmla="*/ 224 h 280"/>
                <a:gd name="T44" fmla="*/ 152 w 531"/>
                <a:gd name="T45" fmla="*/ 224 h 280"/>
                <a:gd name="T46" fmla="*/ 194 w 531"/>
                <a:gd name="T47" fmla="*/ 216 h 280"/>
                <a:gd name="T48" fmla="*/ 236 w 531"/>
                <a:gd name="T49" fmla="*/ 224 h 280"/>
                <a:gd name="T50" fmla="*/ 287 w 531"/>
                <a:gd name="T51" fmla="*/ 192 h 280"/>
                <a:gd name="T52" fmla="*/ 295 w 531"/>
                <a:gd name="T53" fmla="*/ 208 h 280"/>
                <a:gd name="T54" fmla="*/ 346 w 531"/>
                <a:gd name="T55" fmla="*/ 216 h 280"/>
                <a:gd name="T56" fmla="*/ 380 w 531"/>
                <a:gd name="T57" fmla="*/ 232 h 280"/>
                <a:gd name="T58" fmla="*/ 405 w 531"/>
                <a:gd name="T59" fmla="*/ 248 h 280"/>
                <a:gd name="T60" fmla="*/ 430 w 531"/>
                <a:gd name="T61" fmla="*/ 248 h 280"/>
                <a:gd name="T62" fmla="*/ 455 w 531"/>
                <a:gd name="T63" fmla="*/ 232 h 280"/>
                <a:gd name="T64" fmla="*/ 498 w 531"/>
                <a:gd name="T65" fmla="*/ 232 h 280"/>
                <a:gd name="T66" fmla="*/ 531 w 531"/>
                <a:gd name="T67" fmla="*/ 176 h 280"/>
                <a:gd name="T68" fmla="*/ 506 w 531"/>
                <a:gd name="T69" fmla="*/ 112 h 280"/>
                <a:gd name="T70" fmla="*/ 472 w 531"/>
                <a:gd name="T71" fmla="*/ 80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auto">
            <a:xfrm>
              <a:off x="4679" y="1392"/>
              <a:ext cx="337" cy="248"/>
            </a:xfrm>
            <a:custGeom>
              <a:avLst/>
              <a:gdLst>
                <a:gd name="T0" fmla="*/ 295 w 337"/>
                <a:gd name="T1" fmla="*/ 128 h 248"/>
                <a:gd name="T2" fmla="*/ 295 w 337"/>
                <a:gd name="T3" fmla="*/ 64 h 248"/>
                <a:gd name="T4" fmla="*/ 295 w 337"/>
                <a:gd name="T5" fmla="*/ 16 h 248"/>
                <a:gd name="T6" fmla="*/ 286 w 337"/>
                <a:gd name="T7" fmla="*/ 0 h 248"/>
                <a:gd name="T8" fmla="*/ 236 w 337"/>
                <a:gd name="T9" fmla="*/ 8 h 248"/>
                <a:gd name="T10" fmla="*/ 126 w 337"/>
                <a:gd name="T11" fmla="*/ 16 h 248"/>
                <a:gd name="T12" fmla="*/ 67 w 337"/>
                <a:gd name="T13" fmla="*/ 40 h 248"/>
                <a:gd name="T14" fmla="*/ 25 w 337"/>
                <a:gd name="T15" fmla="*/ 64 h 248"/>
                <a:gd name="T16" fmla="*/ 8 w 337"/>
                <a:gd name="T17" fmla="*/ 88 h 248"/>
                <a:gd name="T18" fmla="*/ 0 w 337"/>
                <a:gd name="T19" fmla="*/ 112 h 248"/>
                <a:gd name="T20" fmla="*/ 25 w 337"/>
                <a:gd name="T21" fmla="*/ 128 h 248"/>
                <a:gd name="T22" fmla="*/ 17 w 337"/>
                <a:gd name="T23" fmla="*/ 152 h 248"/>
                <a:gd name="T24" fmla="*/ 25 w 337"/>
                <a:gd name="T25" fmla="*/ 176 h 248"/>
                <a:gd name="T26" fmla="*/ 42 w 337"/>
                <a:gd name="T27" fmla="*/ 184 h 248"/>
                <a:gd name="T28" fmla="*/ 67 w 337"/>
                <a:gd name="T29" fmla="*/ 184 h 248"/>
                <a:gd name="T30" fmla="*/ 93 w 337"/>
                <a:gd name="T31" fmla="*/ 176 h 248"/>
                <a:gd name="T32" fmla="*/ 101 w 337"/>
                <a:gd name="T33" fmla="*/ 240 h 248"/>
                <a:gd name="T34" fmla="*/ 152 w 337"/>
                <a:gd name="T35" fmla="*/ 208 h 248"/>
                <a:gd name="T36" fmla="*/ 194 w 337"/>
                <a:gd name="T37" fmla="*/ 208 h 248"/>
                <a:gd name="T38" fmla="*/ 261 w 337"/>
                <a:gd name="T39" fmla="*/ 248 h 248"/>
                <a:gd name="T40" fmla="*/ 303 w 337"/>
                <a:gd name="T41" fmla="*/ 240 h 248"/>
                <a:gd name="T42" fmla="*/ 320 w 337"/>
                <a:gd name="T43" fmla="*/ 240 h 248"/>
                <a:gd name="T44" fmla="*/ 337 w 337"/>
                <a:gd name="T45" fmla="*/ 176 h 248"/>
                <a:gd name="T46" fmla="*/ 295 w 337"/>
                <a:gd name="T47" fmla="*/ 128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auto">
            <a:xfrm>
              <a:off x="4687" y="-8"/>
              <a:ext cx="1121" cy="2200"/>
            </a:xfrm>
            <a:custGeom>
              <a:avLst/>
              <a:gdLst>
                <a:gd name="T0" fmla="*/ 995 w 1121"/>
                <a:gd name="T1" fmla="*/ 64 h 2200"/>
                <a:gd name="T2" fmla="*/ 1003 w 1121"/>
                <a:gd name="T3" fmla="*/ 160 h 2200"/>
                <a:gd name="T4" fmla="*/ 919 w 1121"/>
                <a:gd name="T5" fmla="*/ 168 h 2200"/>
                <a:gd name="T6" fmla="*/ 877 w 1121"/>
                <a:gd name="T7" fmla="*/ 168 h 2200"/>
                <a:gd name="T8" fmla="*/ 893 w 1121"/>
                <a:gd name="T9" fmla="*/ 88 h 2200"/>
                <a:gd name="T10" fmla="*/ 851 w 1121"/>
                <a:gd name="T11" fmla="*/ 16 h 2200"/>
                <a:gd name="T12" fmla="*/ 700 w 1121"/>
                <a:gd name="T13" fmla="*/ 48 h 2200"/>
                <a:gd name="T14" fmla="*/ 809 w 1121"/>
                <a:gd name="T15" fmla="*/ 176 h 2200"/>
                <a:gd name="T16" fmla="*/ 877 w 1121"/>
                <a:gd name="T17" fmla="*/ 224 h 2200"/>
                <a:gd name="T18" fmla="*/ 851 w 1121"/>
                <a:gd name="T19" fmla="*/ 304 h 2200"/>
                <a:gd name="T20" fmla="*/ 784 w 1121"/>
                <a:gd name="T21" fmla="*/ 328 h 2200"/>
                <a:gd name="T22" fmla="*/ 725 w 1121"/>
                <a:gd name="T23" fmla="*/ 448 h 2200"/>
                <a:gd name="T24" fmla="*/ 818 w 1121"/>
                <a:gd name="T25" fmla="*/ 560 h 2200"/>
                <a:gd name="T26" fmla="*/ 599 w 1121"/>
                <a:gd name="T27" fmla="*/ 568 h 2200"/>
                <a:gd name="T28" fmla="*/ 607 w 1121"/>
                <a:gd name="T29" fmla="*/ 640 h 2200"/>
                <a:gd name="T30" fmla="*/ 700 w 1121"/>
                <a:gd name="T31" fmla="*/ 664 h 2200"/>
                <a:gd name="T32" fmla="*/ 674 w 1121"/>
                <a:gd name="T33" fmla="*/ 712 h 2200"/>
                <a:gd name="T34" fmla="*/ 548 w 1121"/>
                <a:gd name="T35" fmla="*/ 688 h 2200"/>
                <a:gd name="T36" fmla="*/ 447 w 1121"/>
                <a:gd name="T37" fmla="*/ 592 h 2200"/>
                <a:gd name="T38" fmla="*/ 430 w 1121"/>
                <a:gd name="T39" fmla="*/ 512 h 2200"/>
                <a:gd name="T40" fmla="*/ 253 w 1121"/>
                <a:gd name="T41" fmla="*/ 424 h 2200"/>
                <a:gd name="T42" fmla="*/ 396 w 1121"/>
                <a:gd name="T43" fmla="*/ 440 h 2200"/>
                <a:gd name="T44" fmla="*/ 658 w 1121"/>
                <a:gd name="T45" fmla="*/ 416 h 2200"/>
                <a:gd name="T46" fmla="*/ 717 w 1121"/>
                <a:gd name="T47" fmla="*/ 288 h 2200"/>
                <a:gd name="T48" fmla="*/ 599 w 1121"/>
                <a:gd name="T49" fmla="*/ 192 h 2200"/>
                <a:gd name="T50" fmla="*/ 304 w 1121"/>
                <a:gd name="T51" fmla="*/ 128 h 2200"/>
                <a:gd name="T52" fmla="*/ 186 w 1121"/>
                <a:gd name="T53" fmla="*/ 96 h 2200"/>
                <a:gd name="T54" fmla="*/ 110 w 1121"/>
                <a:gd name="T55" fmla="*/ 112 h 2200"/>
                <a:gd name="T56" fmla="*/ 42 w 1121"/>
                <a:gd name="T57" fmla="*/ 176 h 2200"/>
                <a:gd name="T58" fmla="*/ 26 w 1121"/>
                <a:gd name="T59" fmla="*/ 336 h 2200"/>
                <a:gd name="T60" fmla="*/ 93 w 1121"/>
                <a:gd name="T61" fmla="*/ 448 h 2200"/>
                <a:gd name="T62" fmla="*/ 169 w 1121"/>
                <a:gd name="T63" fmla="*/ 656 h 2200"/>
                <a:gd name="T64" fmla="*/ 287 w 1121"/>
                <a:gd name="T65" fmla="*/ 808 h 2200"/>
                <a:gd name="T66" fmla="*/ 388 w 1121"/>
                <a:gd name="T67" fmla="*/ 944 h 2200"/>
                <a:gd name="T68" fmla="*/ 287 w 1121"/>
                <a:gd name="T69" fmla="*/ 1152 h 2200"/>
                <a:gd name="T70" fmla="*/ 304 w 1121"/>
                <a:gd name="T71" fmla="*/ 1264 h 2200"/>
                <a:gd name="T72" fmla="*/ 396 w 1121"/>
                <a:gd name="T73" fmla="*/ 1296 h 2200"/>
                <a:gd name="T74" fmla="*/ 346 w 1121"/>
                <a:gd name="T75" fmla="*/ 1312 h 2200"/>
                <a:gd name="T76" fmla="*/ 287 w 1121"/>
                <a:gd name="T77" fmla="*/ 1368 h 2200"/>
                <a:gd name="T78" fmla="*/ 287 w 1121"/>
                <a:gd name="T79" fmla="*/ 1408 h 2200"/>
                <a:gd name="T80" fmla="*/ 329 w 1121"/>
                <a:gd name="T81" fmla="*/ 1568 h 2200"/>
                <a:gd name="T82" fmla="*/ 354 w 1121"/>
                <a:gd name="T83" fmla="*/ 1680 h 2200"/>
                <a:gd name="T84" fmla="*/ 413 w 1121"/>
                <a:gd name="T85" fmla="*/ 1768 h 2200"/>
                <a:gd name="T86" fmla="*/ 481 w 1121"/>
                <a:gd name="T87" fmla="*/ 1776 h 2200"/>
                <a:gd name="T88" fmla="*/ 573 w 1121"/>
                <a:gd name="T89" fmla="*/ 1776 h 2200"/>
                <a:gd name="T90" fmla="*/ 649 w 1121"/>
                <a:gd name="T91" fmla="*/ 1840 h 2200"/>
                <a:gd name="T92" fmla="*/ 683 w 1121"/>
                <a:gd name="T93" fmla="*/ 1904 h 2200"/>
                <a:gd name="T94" fmla="*/ 767 w 1121"/>
                <a:gd name="T95" fmla="*/ 1960 h 2200"/>
                <a:gd name="T96" fmla="*/ 843 w 1121"/>
                <a:gd name="T97" fmla="*/ 2024 h 2200"/>
                <a:gd name="T98" fmla="*/ 767 w 1121"/>
                <a:gd name="T99" fmla="*/ 2072 h 2200"/>
                <a:gd name="T100" fmla="*/ 809 w 1121"/>
                <a:gd name="T101" fmla="*/ 2136 h 2200"/>
                <a:gd name="T102" fmla="*/ 877 w 1121"/>
                <a:gd name="T103" fmla="*/ 2128 h 2200"/>
                <a:gd name="T104" fmla="*/ 1011 w 1121"/>
                <a:gd name="T105" fmla="*/ 2112 h 2200"/>
                <a:gd name="T106" fmla="*/ 1054 w 1121"/>
                <a:gd name="T107" fmla="*/ 2192 h 2200"/>
                <a:gd name="T108" fmla="*/ 1113 w 1121"/>
                <a:gd name="T109" fmla="*/ 1360 h 2200"/>
                <a:gd name="T110" fmla="*/ 1014 w 1121"/>
                <a:gd name="T111" fmla="*/ 13 h 2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21" h="2200">
                  <a:moveTo>
                    <a:pt x="1014" y="13"/>
                  </a:moveTo>
                  <a:lnTo>
                    <a:pt x="1011" y="6"/>
                  </a:lnTo>
                  <a:lnTo>
                    <a:pt x="995" y="64"/>
                  </a:lnTo>
                  <a:lnTo>
                    <a:pt x="1011" y="112"/>
                  </a:lnTo>
                  <a:lnTo>
                    <a:pt x="1011" y="136"/>
                  </a:lnTo>
                  <a:lnTo>
                    <a:pt x="1003" y="160"/>
                  </a:lnTo>
                  <a:lnTo>
                    <a:pt x="961" y="184"/>
                  </a:lnTo>
                  <a:lnTo>
                    <a:pt x="936" y="184"/>
                  </a:lnTo>
                  <a:lnTo>
                    <a:pt x="919" y="168"/>
                  </a:lnTo>
                  <a:lnTo>
                    <a:pt x="902" y="160"/>
                  </a:lnTo>
                  <a:lnTo>
                    <a:pt x="893" y="168"/>
                  </a:lnTo>
                  <a:lnTo>
                    <a:pt x="877" y="168"/>
                  </a:lnTo>
                  <a:lnTo>
                    <a:pt x="877" y="144"/>
                  </a:lnTo>
                  <a:lnTo>
                    <a:pt x="877" y="112"/>
                  </a:lnTo>
                  <a:lnTo>
                    <a:pt x="893" y="88"/>
                  </a:lnTo>
                  <a:lnTo>
                    <a:pt x="902" y="64"/>
                  </a:lnTo>
                  <a:lnTo>
                    <a:pt x="893" y="48"/>
                  </a:lnTo>
                  <a:lnTo>
                    <a:pt x="851" y="16"/>
                  </a:lnTo>
                  <a:lnTo>
                    <a:pt x="801" y="24"/>
                  </a:lnTo>
                  <a:lnTo>
                    <a:pt x="750" y="40"/>
                  </a:lnTo>
                  <a:lnTo>
                    <a:pt x="700" y="48"/>
                  </a:lnTo>
                  <a:lnTo>
                    <a:pt x="742" y="64"/>
                  </a:lnTo>
                  <a:lnTo>
                    <a:pt x="784" y="88"/>
                  </a:lnTo>
                  <a:lnTo>
                    <a:pt x="809" y="176"/>
                  </a:lnTo>
                  <a:lnTo>
                    <a:pt x="818" y="200"/>
                  </a:lnTo>
                  <a:lnTo>
                    <a:pt x="843" y="200"/>
                  </a:lnTo>
                  <a:lnTo>
                    <a:pt x="877" y="224"/>
                  </a:lnTo>
                  <a:lnTo>
                    <a:pt x="902" y="264"/>
                  </a:lnTo>
                  <a:lnTo>
                    <a:pt x="910" y="312"/>
                  </a:lnTo>
                  <a:lnTo>
                    <a:pt x="851" y="304"/>
                  </a:lnTo>
                  <a:lnTo>
                    <a:pt x="801" y="312"/>
                  </a:lnTo>
                  <a:lnTo>
                    <a:pt x="784" y="320"/>
                  </a:lnTo>
                  <a:lnTo>
                    <a:pt x="784" y="328"/>
                  </a:lnTo>
                  <a:lnTo>
                    <a:pt x="776" y="360"/>
                  </a:lnTo>
                  <a:lnTo>
                    <a:pt x="750" y="400"/>
                  </a:lnTo>
                  <a:lnTo>
                    <a:pt x="725" y="448"/>
                  </a:lnTo>
                  <a:lnTo>
                    <a:pt x="717" y="480"/>
                  </a:lnTo>
                  <a:lnTo>
                    <a:pt x="733" y="496"/>
                  </a:lnTo>
                  <a:lnTo>
                    <a:pt x="818" y="560"/>
                  </a:lnTo>
                  <a:lnTo>
                    <a:pt x="750" y="584"/>
                  </a:lnTo>
                  <a:lnTo>
                    <a:pt x="666" y="584"/>
                  </a:lnTo>
                  <a:lnTo>
                    <a:pt x="599" y="568"/>
                  </a:lnTo>
                  <a:lnTo>
                    <a:pt x="582" y="584"/>
                  </a:lnTo>
                  <a:lnTo>
                    <a:pt x="573" y="608"/>
                  </a:lnTo>
                  <a:lnTo>
                    <a:pt x="607" y="640"/>
                  </a:lnTo>
                  <a:lnTo>
                    <a:pt x="658" y="648"/>
                  </a:lnTo>
                  <a:lnTo>
                    <a:pt x="683" y="648"/>
                  </a:lnTo>
                  <a:lnTo>
                    <a:pt x="700" y="664"/>
                  </a:lnTo>
                  <a:lnTo>
                    <a:pt x="700" y="680"/>
                  </a:lnTo>
                  <a:lnTo>
                    <a:pt x="683" y="704"/>
                  </a:lnTo>
                  <a:lnTo>
                    <a:pt x="674" y="712"/>
                  </a:lnTo>
                  <a:lnTo>
                    <a:pt x="649" y="712"/>
                  </a:lnTo>
                  <a:lnTo>
                    <a:pt x="599" y="696"/>
                  </a:lnTo>
                  <a:lnTo>
                    <a:pt x="548" y="688"/>
                  </a:lnTo>
                  <a:lnTo>
                    <a:pt x="523" y="680"/>
                  </a:lnTo>
                  <a:lnTo>
                    <a:pt x="506" y="664"/>
                  </a:lnTo>
                  <a:lnTo>
                    <a:pt x="447" y="592"/>
                  </a:lnTo>
                  <a:lnTo>
                    <a:pt x="438" y="552"/>
                  </a:lnTo>
                  <a:lnTo>
                    <a:pt x="438" y="536"/>
                  </a:lnTo>
                  <a:lnTo>
                    <a:pt x="430" y="512"/>
                  </a:lnTo>
                  <a:lnTo>
                    <a:pt x="380" y="496"/>
                  </a:lnTo>
                  <a:lnTo>
                    <a:pt x="337" y="480"/>
                  </a:lnTo>
                  <a:lnTo>
                    <a:pt x="253" y="424"/>
                  </a:lnTo>
                  <a:lnTo>
                    <a:pt x="287" y="424"/>
                  </a:lnTo>
                  <a:lnTo>
                    <a:pt x="321" y="440"/>
                  </a:lnTo>
                  <a:lnTo>
                    <a:pt x="396" y="440"/>
                  </a:lnTo>
                  <a:lnTo>
                    <a:pt x="565" y="448"/>
                  </a:lnTo>
                  <a:lnTo>
                    <a:pt x="624" y="432"/>
                  </a:lnTo>
                  <a:lnTo>
                    <a:pt x="658" y="416"/>
                  </a:lnTo>
                  <a:lnTo>
                    <a:pt x="683" y="384"/>
                  </a:lnTo>
                  <a:lnTo>
                    <a:pt x="708" y="320"/>
                  </a:lnTo>
                  <a:lnTo>
                    <a:pt x="717" y="288"/>
                  </a:lnTo>
                  <a:lnTo>
                    <a:pt x="708" y="256"/>
                  </a:lnTo>
                  <a:lnTo>
                    <a:pt x="666" y="208"/>
                  </a:lnTo>
                  <a:lnTo>
                    <a:pt x="599" y="192"/>
                  </a:lnTo>
                  <a:lnTo>
                    <a:pt x="447" y="152"/>
                  </a:lnTo>
                  <a:lnTo>
                    <a:pt x="371" y="128"/>
                  </a:lnTo>
                  <a:lnTo>
                    <a:pt x="304" y="128"/>
                  </a:lnTo>
                  <a:lnTo>
                    <a:pt x="152" y="128"/>
                  </a:lnTo>
                  <a:lnTo>
                    <a:pt x="177" y="104"/>
                  </a:lnTo>
                  <a:lnTo>
                    <a:pt x="186" y="96"/>
                  </a:lnTo>
                  <a:lnTo>
                    <a:pt x="169" y="88"/>
                  </a:lnTo>
                  <a:lnTo>
                    <a:pt x="127" y="80"/>
                  </a:lnTo>
                  <a:lnTo>
                    <a:pt x="110" y="112"/>
                  </a:lnTo>
                  <a:lnTo>
                    <a:pt x="76" y="120"/>
                  </a:lnTo>
                  <a:lnTo>
                    <a:pt x="76" y="144"/>
                  </a:lnTo>
                  <a:lnTo>
                    <a:pt x="42" y="176"/>
                  </a:lnTo>
                  <a:lnTo>
                    <a:pt x="9" y="224"/>
                  </a:lnTo>
                  <a:lnTo>
                    <a:pt x="0" y="272"/>
                  </a:lnTo>
                  <a:lnTo>
                    <a:pt x="26" y="336"/>
                  </a:lnTo>
                  <a:lnTo>
                    <a:pt x="68" y="352"/>
                  </a:lnTo>
                  <a:lnTo>
                    <a:pt x="110" y="392"/>
                  </a:lnTo>
                  <a:lnTo>
                    <a:pt x="93" y="448"/>
                  </a:lnTo>
                  <a:lnTo>
                    <a:pt x="144" y="544"/>
                  </a:lnTo>
                  <a:lnTo>
                    <a:pt x="211" y="608"/>
                  </a:lnTo>
                  <a:lnTo>
                    <a:pt x="169" y="656"/>
                  </a:lnTo>
                  <a:lnTo>
                    <a:pt x="177" y="712"/>
                  </a:lnTo>
                  <a:lnTo>
                    <a:pt x="245" y="752"/>
                  </a:lnTo>
                  <a:lnTo>
                    <a:pt x="287" y="808"/>
                  </a:lnTo>
                  <a:lnTo>
                    <a:pt x="270" y="856"/>
                  </a:lnTo>
                  <a:lnTo>
                    <a:pt x="337" y="896"/>
                  </a:lnTo>
                  <a:lnTo>
                    <a:pt x="388" y="944"/>
                  </a:lnTo>
                  <a:lnTo>
                    <a:pt x="380" y="1008"/>
                  </a:lnTo>
                  <a:lnTo>
                    <a:pt x="337" y="1080"/>
                  </a:lnTo>
                  <a:lnTo>
                    <a:pt x="287" y="1152"/>
                  </a:lnTo>
                  <a:lnTo>
                    <a:pt x="262" y="1248"/>
                  </a:lnTo>
                  <a:lnTo>
                    <a:pt x="278" y="1232"/>
                  </a:lnTo>
                  <a:lnTo>
                    <a:pt x="304" y="1264"/>
                  </a:lnTo>
                  <a:lnTo>
                    <a:pt x="346" y="1280"/>
                  </a:lnTo>
                  <a:lnTo>
                    <a:pt x="396" y="1288"/>
                  </a:lnTo>
                  <a:lnTo>
                    <a:pt x="396" y="1296"/>
                  </a:lnTo>
                  <a:lnTo>
                    <a:pt x="388" y="1304"/>
                  </a:lnTo>
                  <a:lnTo>
                    <a:pt x="363" y="1312"/>
                  </a:lnTo>
                  <a:lnTo>
                    <a:pt x="346" y="1312"/>
                  </a:lnTo>
                  <a:lnTo>
                    <a:pt x="337" y="1336"/>
                  </a:lnTo>
                  <a:lnTo>
                    <a:pt x="287" y="1344"/>
                  </a:lnTo>
                  <a:lnTo>
                    <a:pt x="287" y="1368"/>
                  </a:lnTo>
                  <a:lnTo>
                    <a:pt x="287" y="1392"/>
                  </a:lnTo>
                  <a:lnTo>
                    <a:pt x="278" y="1392"/>
                  </a:lnTo>
                  <a:lnTo>
                    <a:pt x="287" y="1408"/>
                  </a:lnTo>
                  <a:lnTo>
                    <a:pt x="287" y="1456"/>
                  </a:lnTo>
                  <a:lnTo>
                    <a:pt x="287" y="1520"/>
                  </a:lnTo>
                  <a:lnTo>
                    <a:pt x="329" y="1568"/>
                  </a:lnTo>
                  <a:lnTo>
                    <a:pt x="312" y="1632"/>
                  </a:lnTo>
                  <a:lnTo>
                    <a:pt x="346" y="1640"/>
                  </a:lnTo>
                  <a:lnTo>
                    <a:pt x="354" y="1680"/>
                  </a:lnTo>
                  <a:lnTo>
                    <a:pt x="388" y="1712"/>
                  </a:lnTo>
                  <a:lnTo>
                    <a:pt x="413" y="1776"/>
                  </a:lnTo>
                  <a:lnTo>
                    <a:pt x="413" y="1768"/>
                  </a:lnTo>
                  <a:lnTo>
                    <a:pt x="438" y="1768"/>
                  </a:lnTo>
                  <a:lnTo>
                    <a:pt x="464" y="1784"/>
                  </a:lnTo>
                  <a:lnTo>
                    <a:pt x="481" y="1776"/>
                  </a:lnTo>
                  <a:lnTo>
                    <a:pt x="514" y="1784"/>
                  </a:lnTo>
                  <a:lnTo>
                    <a:pt x="531" y="1800"/>
                  </a:lnTo>
                  <a:lnTo>
                    <a:pt x="573" y="1776"/>
                  </a:lnTo>
                  <a:lnTo>
                    <a:pt x="607" y="1784"/>
                  </a:lnTo>
                  <a:lnTo>
                    <a:pt x="641" y="1808"/>
                  </a:lnTo>
                  <a:lnTo>
                    <a:pt x="649" y="1840"/>
                  </a:lnTo>
                  <a:lnTo>
                    <a:pt x="649" y="1872"/>
                  </a:lnTo>
                  <a:lnTo>
                    <a:pt x="683" y="1888"/>
                  </a:lnTo>
                  <a:lnTo>
                    <a:pt x="683" y="1904"/>
                  </a:lnTo>
                  <a:lnTo>
                    <a:pt x="717" y="1928"/>
                  </a:lnTo>
                  <a:lnTo>
                    <a:pt x="759" y="1936"/>
                  </a:lnTo>
                  <a:lnTo>
                    <a:pt x="767" y="1960"/>
                  </a:lnTo>
                  <a:lnTo>
                    <a:pt x="835" y="1976"/>
                  </a:lnTo>
                  <a:lnTo>
                    <a:pt x="860" y="2000"/>
                  </a:lnTo>
                  <a:lnTo>
                    <a:pt x="843" y="2024"/>
                  </a:lnTo>
                  <a:lnTo>
                    <a:pt x="826" y="2040"/>
                  </a:lnTo>
                  <a:lnTo>
                    <a:pt x="776" y="2048"/>
                  </a:lnTo>
                  <a:lnTo>
                    <a:pt x="767" y="2072"/>
                  </a:lnTo>
                  <a:lnTo>
                    <a:pt x="792" y="2088"/>
                  </a:lnTo>
                  <a:lnTo>
                    <a:pt x="792" y="2112"/>
                  </a:lnTo>
                  <a:lnTo>
                    <a:pt x="809" y="2136"/>
                  </a:lnTo>
                  <a:lnTo>
                    <a:pt x="835" y="2168"/>
                  </a:lnTo>
                  <a:lnTo>
                    <a:pt x="868" y="2168"/>
                  </a:lnTo>
                  <a:lnTo>
                    <a:pt x="877" y="2128"/>
                  </a:lnTo>
                  <a:lnTo>
                    <a:pt x="910" y="2128"/>
                  </a:lnTo>
                  <a:lnTo>
                    <a:pt x="969" y="2096"/>
                  </a:lnTo>
                  <a:lnTo>
                    <a:pt x="1011" y="2112"/>
                  </a:lnTo>
                  <a:lnTo>
                    <a:pt x="1054" y="2136"/>
                  </a:lnTo>
                  <a:lnTo>
                    <a:pt x="1037" y="2152"/>
                  </a:lnTo>
                  <a:lnTo>
                    <a:pt x="1054" y="2192"/>
                  </a:lnTo>
                  <a:lnTo>
                    <a:pt x="1079" y="2200"/>
                  </a:lnTo>
                  <a:lnTo>
                    <a:pt x="1113" y="2200"/>
                  </a:lnTo>
                  <a:lnTo>
                    <a:pt x="1113" y="1360"/>
                  </a:lnTo>
                  <a:lnTo>
                    <a:pt x="1121" y="0"/>
                  </a:lnTo>
                  <a:lnTo>
                    <a:pt x="1116" y="8"/>
                  </a:lnTo>
                  <a:lnTo>
                    <a:pt x="1014" y="1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auto">
            <a:xfrm>
              <a:off x="4679" y="1384"/>
              <a:ext cx="337" cy="248"/>
            </a:xfrm>
            <a:custGeom>
              <a:avLst/>
              <a:gdLst>
                <a:gd name="T0" fmla="*/ 295 w 337"/>
                <a:gd name="T1" fmla="*/ 128 h 248"/>
                <a:gd name="T2" fmla="*/ 295 w 337"/>
                <a:gd name="T3" fmla="*/ 64 h 248"/>
                <a:gd name="T4" fmla="*/ 295 w 337"/>
                <a:gd name="T5" fmla="*/ 16 h 248"/>
                <a:gd name="T6" fmla="*/ 286 w 337"/>
                <a:gd name="T7" fmla="*/ 0 h 248"/>
                <a:gd name="T8" fmla="*/ 236 w 337"/>
                <a:gd name="T9" fmla="*/ 8 h 248"/>
                <a:gd name="T10" fmla="*/ 126 w 337"/>
                <a:gd name="T11" fmla="*/ 16 h 248"/>
                <a:gd name="T12" fmla="*/ 67 w 337"/>
                <a:gd name="T13" fmla="*/ 40 h 248"/>
                <a:gd name="T14" fmla="*/ 25 w 337"/>
                <a:gd name="T15" fmla="*/ 64 h 248"/>
                <a:gd name="T16" fmla="*/ 8 w 337"/>
                <a:gd name="T17" fmla="*/ 88 h 248"/>
                <a:gd name="T18" fmla="*/ 0 w 337"/>
                <a:gd name="T19" fmla="*/ 112 h 248"/>
                <a:gd name="T20" fmla="*/ 25 w 337"/>
                <a:gd name="T21" fmla="*/ 128 h 248"/>
                <a:gd name="T22" fmla="*/ 17 w 337"/>
                <a:gd name="T23" fmla="*/ 152 h 248"/>
                <a:gd name="T24" fmla="*/ 25 w 337"/>
                <a:gd name="T25" fmla="*/ 176 h 248"/>
                <a:gd name="T26" fmla="*/ 42 w 337"/>
                <a:gd name="T27" fmla="*/ 184 h 248"/>
                <a:gd name="T28" fmla="*/ 67 w 337"/>
                <a:gd name="T29" fmla="*/ 184 h 248"/>
                <a:gd name="T30" fmla="*/ 93 w 337"/>
                <a:gd name="T31" fmla="*/ 176 h 248"/>
                <a:gd name="T32" fmla="*/ 101 w 337"/>
                <a:gd name="T33" fmla="*/ 240 h 248"/>
                <a:gd name="T34" fmla="*/ 152 w 337"/>
                <a:gd name="T35" fmla="*/ 208 h 248"/>
                <a:gd name="T36" fmla="*/ 194 w 337"/>
                <a:gd name="T37" fmla="*/ 208 h 248"/>
                <a:gd name="T38" fmla="*/ 261 w 337"/>
                <a:gd name="T39" fmla="*/ 248 h 248"/>
                <a:gd name="T40" fmla="*/ 303 w 337"/>
                <a:gd name="T41" fmla="*/ 240 h 248"/>
                <a:gd name="T42" fmla="*/ 320 w 337"/>
                <a:gd name="T43" fmla="*/ 240 h 248"/>
                <a:gd name="T44" fmla="*/ 337 w 337"/>
                <a:gd name="T45" fmla="*/ 176 h 248"/>
                <a:gd name="T46" fmla="*/ 295 w 337"/>
                <a:gd name="T47" fmla="*/ 128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4687" y="2"/>
              <a:ext cx="1115" cy="2190"/>
            </a:xfrm>
            <a:custGeom>
              <a:avLst/>
              <a:gdLst>
                <a:gd name="T0" fmla="*/ 1011 w 1115"/>
                <a:gd name="T1" fmla="*/ 102 h 2190"/>
                <a:gd name="T2" fmla="*/ 961 w 1115"/>
                <a:gd name="T3" fmla="*/ 174 h 2190"/>
                <a:gd name="T4" fmla="*/ 902 w 1115"/>
                <a:gd name="T5" fmla="*/ 150 h 2190"/>
                <a:gd name="T6" fmla="*/ 877 w 1115"/>
                <a:gd name="T7" fmla="*/ 134 h 2190"/>
                <a:gd name="T8" fmla="*/ 902 w 1115"/>
                <a:gd name="T9" fmla="*/ 54 h 2190"/>
                <a:gd name="T10" fmla="*/ 801 w 1115"/>
                <a:gd name="T11" fmla="*/ 14 h 2190"/>
                <a:gd name="T12" fmla="*/ 742 w 1115"/>
                <a:gd name="T13" fmla="*/ 54 h 2190"/>
                <a:gd name="T14" fmla="*/ 818 w 1115"/>
                <a:gd name="T15" fmla="*/ 190 h 2190"/>
                <a:gd name="T16" fmla="*/ 902 w 1115"/>
                <a:gd name="T17" fmla="*/ 254 h 2190"/>
                <a:gd name="T18" fmla="*/ 801 w 1115"/>
                <a:gd name="T19" fmla="*/ 302 h 2190"/>
                <a:gd name="T20" fmla="*/ 776 w 1115"/>
                <a:gd name="T21" fmla="*/ 350 h 2190"/>
                <a:gd name="T22" fmla="*/ 717 w 1115"/>
                <a:gd name="T23" fmla="*/ 470 h 2190"/>
                <a:gd name="T24" fmla="*/ 750 w 1115"/>
                <a:gd name="T25" fmla="*/ 574 h 2190"/>
                <a:gd name="T26" fmla="*/ 582 w 1115"/>
                <a:gd name="T27" fmla="*/ 574 h 2190"/>
                <a:gd name="T28" fmla="*/ 658 w 1115"/>
                <a:gd name="T29" fmla="*/ 638 h 2190"/>
                <a:gd name="T30" fmla="*/ 700 w 1115"/>
                <a:gd name="T31" fmla="*/ 670 h 2190"/>
                <a:gd name="T32" fmla="*/ 649 w 1115"/>
                <a:gd name="T33" fmla="*/ 702 h 2190"/>
                <a:gd name="T34" fmla="*/ 523 w 1115"/>
                <a:gd name="T35" fmla="*/ 670 h 2190"/>
                <a:gd name="T36" fmla="*/ 438 w 1115"/>
                <a:gd name="T37" fmla="*/ 542 h 2190"/>
                <a:gd name="T38" fmla="*/ 380 w 1115"/>
                <a:gd name="T39" fmla="*/ 486 h 2190"/>
                <a:gd name="T40" fmla="*/ 287 w 1115"/>
                <a:gd name="T41" fmla="*/ 414 h 2190"/>
                <a:gd name="T42" fmla="*/ 565 w 1115"/>
                <a:gd name="T43" fmla="*/ 438 h 2190"/>
                <a:gd name="T44" fmla="*/ 683 w 1115"/>
                <a:gd name="T45" fmla="*/ 374 h 2190"/>
                <a:gd name="T46" fmla="*/ 708 w 1115"/>
                <a:gd name="T47" fmla="*/ 246 h 2190"/>
                <a:gd name="T48" fmla="*/ 447 w 1115"/>
                <a:gd name="T49" fmla="*/ 142 h 2190"/>
                <a:gd name="T50" fmla="*/ 152 w 1115"/>
                <a:gd name="T51" fmla="*/ 118 h 2190"/>
                <a:gd name="T52" fmla="*/ 169 w 1115"/>
                <a:gd name="T53" fmla="*/ 78 h 2190"/>
                <a:gd name="T54" fmla="*/ 76 w 1115"/>
                <a:gd name="T55" fmla="*/ 110 h 2190"/>
                <a:gd name="T56" fmla="*/ 9 w 1115"/>
                <a:gd name="T57" fmla="*/ 214 h 2190"/>
                <a:gd name="T58" fmla="*/ 68 w 1115"/>
                <a:gd name="T59" fmla="*/ 342 h 2190"/>
                <a:gd name="T60" fmla="*/ 144 w 1115"/>
                <a:gd name="T61" fmla="*/ 534 h 2190"/>
                <a:gd name="T62" fmla="*/ 177 w 1115"/>
                <a:gd name="T63" fmla="*/ 702 h 2190"/>
                <a:gd name="T64" fmla="*/ 270 w 1115"/>
                <a:gd name="T65" fmla="*/ 846 h 2190"/>
                <a:gd name="T66" fmla="*/ 380 w 1115"/>
                <a:gd name="T67" fmla="*/ 998 h 2190"/>
                <a:gd name="T68" fmla="*/ 262 w 1115"/>
                <a:gd name="T69" fmla="*/ 1238 h 2190"/>
                <a:gd name="T70" fmla="*/ 346 w 1115"/>
                <a:gd name="T71" fmla="*/ 1270 h 2190"/>
                <a:gd name="T72" fmla="*/ 388 w 1115"/>
                <a:gd name="T73" fmla="*/ 1294 h 2190"/>
                <a:gd name="T74" fmla="*/ 337 w 1115"/>
                <a:gd name="T75" fmla="*/ 1326 h 2190"/>
                <a:gd name="T76" fmla="*/ 287 w 1115"/>
                <a:gd name="T77" fmla="*/ 1382 h 2190"/>
                <a:gd name="T78" fmla="*/ 287 w 1115"/>
                <a:gd name="T79" fmla="*/ 1446 h 2190"/>
                <a:gd name="T80" fmla="*/ 312 w 1115"/>
                <a:gd name="T81" fmla="*/ 1622 h 2190"/>
                <a:gd name="T82" fmla="*/ 388 w 1115"/>
                <a:gd name="T83" fmla="*/ 1702 h 2190"/>
                <a:gd name="T84" fmla="*/ 438 w 1115"/>
                <a:gd name="T85" fmla="*/ 1758 h 2190"/>
                <a:gd name="T86" fmla="*/ 514 w 1115"/>
                <a:gd name="T87" fmla="*/ 1774 h 2190"/>
                <a:gd name="T88" fmla="*/ 607 w 1115"/>
                <a:gd name="T89" fmla="*/ 1774 h 2190"/>
                <a:gd name="T90" fmla="*/ 649 w 1115"/>
                <a:gd name="T91" fmla="*/ 1862 h 2190"/>
                <a:gd name="T92" fmla="*/ 717 w 1115"/>
                <a:gd name="T93" fmla="*/ 1918 h 2190"/>
                <a:gd name="T94" fmla="*/ 835 w 1115"/>
                <a:gd name="T95" fmla="*/ 1966 h 2190"/>
                <a:gd name="T96" fmla="*/ 826 w 1115"/>
                <a:gd name="T97" fmla="*/ 2030 h 2190"/>
                <a:gd name="T98" fmla="*/ 792 w 1115"/>
                <a:gd name="T99" fmla="*/ 2078 h 2190"/>
                <a:gd name="T100" fmla="*/ 835 w 1115"/>
                <a:gd name="T101" fmla="*/ 2158 h 2190"/>
                <a:gd name="T102" fmla="*/ 877 w 1115"/>
                <a:gd name="T103" fmla="*/ 2118 h 2190"/>
                <a:gd name="T104" fmla="*/ 1011 w 1115"/>
                <a:gd name="T105" fmla="*/ 2102 h 2190"/>
                <a:gd name="T106" fmla="*/ 1054 w 1115"/>
                <a:gd name="T107" fmla="*/ 2182 h 2190"/>
                <a:gd name="T108" fmla="*/ 1115 w 1115"/>
                <a:gd name="T109" fmla="*/ 0 h 21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15" h="2190">
                  <a:moveTo>
                    <a:pt x="1011" y="0"/>
                  </a:moveTo>
                  <a:lnTo>
                    <a:pt x="995" y="54"/>
                  </a:lnTo>
                  <a:lnTo>
                    <a:pt x="1011" y="102"/>
                  </a:lnTo>
                  <a:lnTo>
                    <a:pt x="1011" y="126"/>
                  </a:lnTo>
                  <a:lnTo>
                    <a:pt x="1003" y="150"/>
                  </a:lnTo>
                  <a:lnTo>
                    <a:pt x="961" y="174"/>
                  </a:lnTo>
                  <a:lnTo>
                    <a:pt x="936" y="174"/>
                  </a:lnTo>
                  <a:lnTo>
                    <a:pt x="919" y="158"/>
                  </a:lnTo>
                  <a:lnTo>
                    <a:pt x="902" y="150"/>
                  </a:lnTo>
                  <a:lnTo>
                    <a:pt x="893" y="158"/>
                  </a:lnTo>
                  <a:lnTo>
                    <a:pt x="877" y="158"/>
                  </a:lnTo>
                  <a:lnTo>
                    <a:pt x="877" y="134"/>
                  </a:lnTo>
                  <a:lnTo>
                    <a:pt x="877" y="102"/>
                  </a:lnTo>
                  <a:lnTo>
                    <a:pt x="893" y="78"/>
                  </a:lnTo>
                  <a:lnTo>
                    <a:pt x="902" y="54"/>
                  </a:lnTo>
                  <a:lnTo>
                    <a:pt x="893" y="38"/>
                  </a:lnTo>
                  <a:lnTo>
                    <a:pt x="851" y="6"/>
                  </a:lnTo>
                  <a:lnTo>
                    <a:pt x="801" y="14"/>
                  </a:lnTo>
                  <a:lnTo>
                    <a:pt x="750" y="30"/>
                  </a:lnTo>
                  <a:lnTo>
                    <a:pt x="700" y="38"/>
                  </a:lnTo>
                  <a:lnTo>
                    <a:pt x="742" y="54"/>
                  </a:lnTo>
                  <a:lnTo>
                    <a:pt x="784" y="78"/>
                  </a:lnTo>
                  <a:lnTo>
                    <a:pt x="809" y="166"/>
                  </a:lnTo>
                  <a:lnTo>
                    <a:pt x="818" y="190"/>
                  </a:lnTo>
                  <a:lnTo>
                    <a:pt x="843" y="190"/>
                  </a:lnTo>
                  <a:lnTo>
                    <a:pt x="877" y="214"/>
                  </a:lnTo>
                  <a:lnTo>
                    <a:pt x="902" y="254"/>
                  </a:lnTo>
                  <a:lnTo>
                    <a:pt x="910" y="302"/>
                  </a:lnTo>
                  <a:lnTo>
                    <a:pt x="851" y="294"/>
                  </a:lnTo>
                  <a:lnTo>
                    <a:pt x="801" y="302"/>
                  </a:lnTo>
                  <a:lnTo>
                    <a:pt x="784" y="310"/>
                  </a:lnTo>
                  <a:lnTo>
                    <a:pt x="784" y="318"/>
                  </a:lnTo>
                  <a:lnTo>
                    <a:pt x="776" y="350"/>
                  </a:lnTo>
                  <a:lnTo>
                    <a:pt x="750" y="390"/>
                  </a:lnTo>
                  <a:lnTo>
                    <a:pt x="725" y="438"/>
                  </a:lnTo>
                  <a:lnTo>
                    <a:pt x="717" y="470"/>
                  </a:lnTo>
                  <a:lnTo>
                    <a:pt x="733" y="486"/>
                  </a:lnTo>
                  <a:lnTo>
                    <a:pt x="818" y="550"/>
                  </a:lnTo>
                  <a:lnTo>
                    <a:pt x="750" y="574"/>
                  </a:lnTo>
                  <a:lnTo>
                    <a:pt x="666" y="574"/>
                  </a:lnTo>
                  <a:lnTo>
                    <a:pt x="599" y="558"/>
                  </a:lnTo>
                  <a:lnTo>
                    <a:pt x="582" y="574"/>
                  </a:lnTo>
                  <a:lnTo>
                    <a:pt x="573" y="598"/>
                  </a:lnTo>
                  <a:lnTo>
                    <a:pt x="607" y="630"/>
                  </a:lnTo>
                  <a:lnTo>
                    <a:pt x="658" y="638"/>
                  </a:lnTo>
                  <a:lnTo>
                    <a:pt x="683" y="638"/>
                  </a:lnTo>
                  <a:lnTo>
                    <a:pt x="700" y="654"/>
                  </a:lnTo>
                  <a:lnTo>
                    <a:pt x="700" y="670"/>
                  </a:lnTo>
                  <a:lnTo>
                    <a:pt x="683" y="694"/>
                  </a:lnTo>
                  <a:lnTo>
                    <a:pt x="674" y="702"/>
                  </a:lnTo>
                  <a:lnTo>
                    <a:pt x="649" y="702"/>
                  </a:lnTo>
                  <a:lnTo>
                    <a:pt x="599" y="686"/>
                  </a:lnTo>
                  <a:lnTo>
                    <a:pt x="548" y="678"/>
                  </a:lnTo>
                  <a:lnTo>
                    <a:pt x="523" y="670"/>
                  </a:lnTo>
                  <a:lnTo>
                    <a:pt x="506" y="654"/>
                  </a:lnTo>
                  <a:lnTo>
                    <a:pt x="447" y="582"/>
                  </a:lnTo>
                  <a:lnTo>
                    <a:pt x="438" y="542"/>
                  </a:lnTo>
                  <a:lnTo>
                    <a:pt x="438" y="526"/>
                  </a:lnTo>
                  <a:lnTo>
                    <a:pt x="430" y="502"/>
                  </a:lnTo>
                  <a:lnTo>
                    <a:pt x="380" y="486"/>
                  </a:lnTo>
                  <a:lnTo>
                    <a:pt x="337" y="470"/>
                  </a:lnTo>
                  <a:lnTo>
                    <a:pt x="253" y="414"/>
                  </a:lnTo>
                  <a:lnTo>
                    <a:pt x="287" y="414"/>
                  </a:lnTo>
                  <a:lnTo>
                    <a:pt x="321" y="430"/>
                  </a:lnTo>
                  <a:lnTo>
                    <a:pt x="396" y="430"/>
                  </a:lnTo>
                  <a:lnTo>
                    <a:pt x="565" y="438"/>
                  </a:lnTo>
                  <a:lnTo>
                    <a:pt x="624" y="422"/>
                  </a:lnTo>
                  <a:lnTo>
                    <a:pt x="658" y="406"/>
                  </a:lnTo>
                  <a:lnTo>
                    <a:pt x="683" y="374"/>
                  </a:lnTo>
                  <a:lnTo>
                    <a:pt x="708" y="310"/>
                  </a:lnTo>
                  <a:lnTo>
                    <a:pt x="717" y="278"/>
                  </a:lnTo>
                  <a:lnTo>
                    <a:pt x="708" y="246"/>
                  </a:lnTo>
                  <a:lnTo>
                    <a:pt x="666" y="198"/>
                  </a:lnTo>
                  <a:lnTo>
                    <a:pt x="599" y="182"/>
                  </a:lnTo>
                  <a:lnTo>
                    <a:pt x="447" y="142"/>
                  </a:lnTo>
                  <a:lnTo>
                    <a:pt x="371" y="118"/>
                  </a:lnTo>
                  <a:lnTo>
                    <a:pt x="304" y="118"/>
                  </a:lnTo>
                  <a:lnTo>
                    <a:pt x="152" y="118"/>
                  </a:lnTo>
                  <a:lnTo>
                    <a:pt x="177" y="94"/>
                  </a:lnTo>
                  <a:lnTo>
                    <a:pt x="186" y="86"/>
                  </a:lnTo>
                  <a:lnTo>
                    <a:pt x="169" y="78"/>
                  </a:lnTo>
                  <a:lnTo>
                    <a:pt x="127" y="70"/>
                  </a:lnTo>
                  <a:lnTo>
                    <a:pt x="110" y="102"/>
                  </a:lnTo>
                  <a:lnTo>
                    <a:pt x="76" y="110"/>
                  </a:lnTo>
                  <a:lnTo>
                    <a:pt x="76" y="134"/>
                  </a:lnTo>
                  <a:lnTo>
                    <a:pt x="42" y="166"/>
                  </a:lnTo>
                  <a:lnTo>
                    <a:pt x="9" y="214"/>
                  </a:lnTo>
                  <a:lnTo>
                    <a:pt x="0" y="262"/>
                  </a:lnTo>
                  <a:lnTo>
                    <a:pt x="26" y="326"/>
                  </a:lnTo>
                  <a:lnTo>
                    <a:pt x="68" y="342"/>
                  </a:lnTo>
                  <a:lnTo>
                    <a:pt x="110" y="382"/>
                  </a:lnTo>
                  <a:lnTo>
                    <a:pt x="93" y="438"/>
                  </a:lnTo>
                  <a:lnTo>
                    <a:pt x="144" y="534"/>
                  </a:lnTo>
                  <a:lnTo>
                    <a:pt x="211" y="598"/>
                  </a:lnTo>
                  <a:lnTo>
                    <a:pt x="169" y="646"/>
                  </a:lnTo>
                  <a:lnTo>
                    <a:pt x="177" y="702"/>
                  </a:lnTo>
                  <a:lnTo>
                    <a:pt x="245" y="742"/>
                  </a:lnTo>
                  <a:lnTo>
                    <a:pt x="287" y="798"/>
                  </a:lnTo>
                  <a:lnTo>
                    <a:pt x="270" y="846"/>
                  </a:lnTo>
                  <a:lnTo>
                    <a:pt x="337" y="886"/>
                  </a:lnTo>
                  <a:lnTo>
                    <a:pt x="388" y="934"/>
                  </a:lnTo>
                  <a:lnTo>
                    <a:pt x="380" y="998"/>
                  </a:lnTo>
                  <a:lnTo>
                    <a:pt x="337" y="1070"/>
                  </a:lnTo>
                  <a:lnTo>
                    <a:pt x="287" y="1142"/>
                  </a:lnTo>
                  <a:lnTo>
                    <a:pt x="262" y="1238"/>
                  </a:lnTo>
                  <a:lnTo>
                    <a:pt x="278" y="1222"/>
                  </a:lnTo>
                  <a:lnTo>
                    <a:pt x="304" y="1254"/>
                  </a:lnTo>
                  <a:lnTo>
                    <a:pt x="346" y="1270"/>
                  </a:lnTo>
                  <a:lnTo>
                    <a:pt x="396" y="1278"/>
                  </a:lnTo>
                  <a:lnTo>
                    <a:pt x="396" y="1286"/>
                  </a:lnTo>
                  <a:lnTo>
                    <a:pt x="388" y="1294"/>
                  </a:lnTo>
                  <a:lnTo>
                    <a:pt x="363" y="1302"/>
                  </a:lnTo>
                  <a:lnTo>
                    <a:pt x="346" y="1302"/>
                  </a:lnTo>
                  <a:lnTo>
                    <a:pt x="337" y="1326"/>
                  </a:lnTo>
                  <a:lnTo>
                    <a:pt x="287" y="1334"/>
                  </a:lnTo>
                  <a:lnTo>
                    <a:pt x="287" y="1358"/>
                  </a:lnTo>
                  <a:lnTo>
                    <a:pt x="287" y="1382"/>
                  </a:lnTo>
                  <a:lnTo>
                    <a:pt x="278" y="1382"/>
                  </a:lnTo>
                  <a:lnTo>
                    <a:pt x="287" y="1398"/>
                  </a:lnTo>
                  <a:lnTo>
                    <a:pt x="287" y="1446"/>
                  </a:lnTo>
                  <a:lnTo>
                    <a:pt x="287" y="1510"/>
                  </a:lnTo>
                  <a:lnTo>
                    <a:pt x="329" y="1558"/>
                  </a:lnTo>
                  <a:lnTo>
                    <a:pt x="312" y="1622"/>
                  </a:lnTo>
                  <a:lnTo>
                    <a:pt x="346" y="1630"/>
                  </a:lnTo>
                  <a:lnTo>
                    <a:pt x="354" y="1670"/>
                  </a:lnTo>
                  <a:lnTo>
                    <a:pt x="388" y="1702"/>
                  </a:lnTo>
                  <a:lnTo>
                    <a:pt x="413" y="1766"/>
                  </a:lnTo>
                  <a:lnTo>
                    <a:pt x="413" y="1758"/>
                  </a:lnTo>
                  <a:lnTo>
                    <a:pt x="438" y="1758"/>
                  </a:lnTo>
                  <a:lnTo>
                    <a:pt x="464" y="1774"/>
                  </a:lnTo>
                  <a:lnTo>
                    <a:pt x="481" y="1766"/>
                  </a:lnTo>
                  <a:lnTo>
                    <a:pt x="514" y="1774"/>
                  </a:lnTo>
                  <a:lnTo>
                    <a:pt x="531" y="1790"/>
                  </a:lnTo>
                  <a:lnTo>
                    <a:pt x="573" y="1766"/>
                  </a:lnTo>
                  <a:lnTo>
                    <a:pt x="607" y="1774"/>
                  </a:lnTo>
                  <a:lnTo>
                    <a:pt x="641" y="1798"/>
                  </a:lnTo>
                  <a:lnTo>
                    <a:pt x="649" y="1830"/>
                  </a:lnTo>
                  <a:lnTo>
                    <a:pt x="649" y="1862"/>
                  </a:lnTo>
                  <a:lnTo>
                    <a:pt x="683" y="1878"/>
                  </a:lnTo>
                  <a:lnTo>
                    <a:pt x="683" y="1894"/>
                  </a:lnTo>
                  <a:lnTo>
                    <a:pt x="717" y="1918"/>
                  </a:lnTo>
                  <a:lnTo>
                    <a:pt x="759" y="1926"/>
                  </a:lnTo>
                  <a:lnTo>
                    <a:pt x="767" y="1950"/>
                  </a:lnTo>
                  <a:lnTo>
                    <a:pt x="835" y="1966"/>
                  </a:lnTo>
                  <a:lnTo>
                    <a:pt x="860" y="1990"/>
                  </a:lnTo>
                  <a:lnTo>
                    <a:pt x="843" y="2014"/>
                  </a:lnTo>
                  <a:lnTo>
                    <a:pt x="826" y="2030"/>
                  </a:lnTo>
                  <a:lnTo>
                    <a:pt x="776" y="2038"/>
                  </a:lnTo>
                  <a:lnTo>
                    <a:pt x="767" y="2062"/>
                  </a:lnTo>
                  <a:lnTo>
                    <a:pt x="792" y="2078"/>
                  </a:lnTo>
                  <a:lnTo>
                    <a:pt x="792" y="2102"/>
                  </a:lnTo>
                  <a:lnTo>
                    <a:pt x="809" y="2126"/>
                  </a:lnTo>
                  <a:lnTo>
                    <a:pt x="835" y="2158"/>
                  </a:lnTo>
                  <a:lnTo>
                    <a:pt x="868" y="2158"/>
                  </a:lnTo>
                  <a:lnTo>
                    <a:pt x="877" y="2118"/>
                  </a:lnTo>
                  <a:lnTo>
                    <a:pt x="910" y="2118"/>
                  </a:lnTo>
                  <a:lnTo>
                    <a:pt x="969" y="2086"/>
                  </a:lnTo>
                  <a:lnTo>
                    <a:pt x="1011" y="2102"/>
                  </a:lnTo>
                  <a:lnTo>
                    <a:pt x="1054" y="2126"/>
                  </a:lnTo>
                  <a:lnTo>
                    <a:pt x="1037" y="2142"/>
                  </a:lnTo>
                  <a:lnTo>
                    <a:pt x="1054" y="2182"/>
                  </a:lnTo>
                  <a:lnTo>
                    <a:pt x="1079" y="2190"/>
                  </a:lnTo>
                  <a:lnTo>
                    <a:pt x="1113" y="2190"/>
                  </a:lnTo>
                  <a:lnTo>
                    <a:pt x="1115" y="0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auto">
            <a:xfrm>
              <a:off x="4274" y="136"/>
              <a:ext cx="801" cy="1272"/>
            </a:xfrm>
            <a:custGeom>
              <a:avLst/>
              <a:gdLst>
                <a:gd name="T0" fmla="*/ 683 w 801"/>
                <a:gd name="T1" fmla="*/ 720 h 1272"/>
                <a:gd name="T2" fmla="*/ 658 w 801"/>
                <a:gd name="T3" fmla="*/ 616 h 1272"/>
                <a:gd name="T4" fmla="*/ 582 w 801"/>
                <a:gd name="T5" fmla="*/ 520 h 1272"/>
                <a:gd name="T6" fmla="*/ 557 w 801"/>
                <a:gd name="T7" fmla="*/ 408 h 1272"/>
                <a:gd name="T8" fmla="*/ 523 w 801"/>
                <a:gd name="T9" fmla="*/ 256 h 1272"/>
                <a:gd name="T10" fmla="*/ 439 w 801"/>
                <a:gd name="T11" fmla="*/ 200 h 1272"/>
                <a:gd name="T12" fmla="*/ 422 w 801"/>
                <a:gd name="T13" fmla="*/ 88 h 1272"/>
                <a:gd name="T14" fmla="*/ 413 w 801"/>
                <a:gd name="T15" fmla="*/ 32 h 1272"/>
                <a:gd name="T16" fmla="*/ 295 w 801"/>
                <a:gd name="T17" fmla="*/ 0 h 1272"/>
                <a:gd name="T18" fmla="*/ 262 w 801"/>
                <a:gd name="T19" fmla="*/ 112 h 1272"/>
                <a:gd name="T20" fmla="*/ 186 w 801"/>
                <a:gd name="T21" fmla="*/ 168 h 1272"/>
                <a:gd name="T22" fmla="*/ 43 w 801"/>
                <a:gd name="T23" fmla="*/ 136 h 1272"/>
                <a:gd name="T24" fmla="*/ 51 w 801"/>
                <a:gd name="T25" fmla="*/ 216 h 1272"/>
                <a:gd name="T26" fmla="*/ 177 w 801"/>
                <a:gd name="T27" fmla="*/ 296 h 1272"/>
                <a:gd name="T28" fmla="*/ 220 w 801"/>
                <a:gd name="T29" fmla="*/ 368 h 1272"/>
                <a:gd name="T30" fmla="*/ 228 w 801"/>
                <a:gd name="T31" fmla="*/ 464 h 1272"/>
                <a:gd name="T32" fmla="*/ 262 w 801"/>
                <a:gd name="T33" fmla="*/ 552 h 1272"/>
                <a:gd name="T34" fmla="*/ 329 w 801"/>
                <a:gd name="T35" fmla="*/ 576 h 1272"/>
                <a:gd name="T36" fmla="*/ 354 w 801"/>
                <a:gd name="T37" fmla="*/ 600 h 1272"/>
                <a:gd name="T38" fmla="*/ 354 w 801"/>
                <a:gd name="T39" fmla="*/ 632 h 1272"/>
                <a:gd name="T40" fmla="*/ 236 w 801"/>
                <a:gd name="T41" fmla="*/ 832 h 1272"/>
                <a:gd name="T42" fmla="*/ 177 w 801"/>
                <a:gd name="T43" fmla="*/ 896 h 1272"/>
                <a:gd name="T44" fmla="*/ 186 w 801"/>
                <a:gd name="T45" fmla="*/ 976 h 1272"/>
                <a:gd name="T46" fmla="*/ 228 w 801"/>
                <a:gd name="T47" fmla="*/ 1080 h 1272"/>
                <a:gd name="T48" fmla="*/ 236 w 801"/>
                <a:gd name="T49" fmla="*/ 1160 h 1272"/>
                <a:gd name="T50" fmla="*/ 287 w 801"/>
                <a:gd name="T51" fmla="*/ 1208 h 1272"/>
                <a:gd name="T52" fmla="*/ 312 w 801"/>
                <a:gd name="T53" fmla="*/ 1272 h 1272"/>
                <a:gd name="T54" fmla="*/ 380 w 801"/>
                <a:gd name="T55" fmla="*/ 1264 h 1272"/>
                <a:gd name="T56" fmla="*/ 506 w 801"/>
                <a:gd name="T57" fmla="*/ 1192 h 1272"/>
                <a:gd name="T58" fmla="*/ 675 w 801"/>
                <a:gd name="T59" fmla="*/ 1112 h 1272"/>
                <a:gd name="T60" fmla="*/ 750 w 801"/>
                <a:gd name="T61" fmla="*/ 944 h 1272"/>
                <a:gd name="T62" fmla="*/ 801 w 801"/>
                <a:gd name="T63" fmla="*/ 808 h 12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01" h="1272">
                  <a:moveTo>
                    <a:pt x="750" y="760"/>
                  </a:moveTo>
                  <a:lnTo>
                    <a:pt x="683" y="720"/>
                  </a:lnTo>
                  <a:lnTo>
                    <a:pt x="700" y="672"/>
                  </a:lnTo>
                  <a:lnTo>
                    <a:pt x="658" y="616"/>
                  </a:lnTo>
                  <a:lnTo>
                    <a:pt x="590" y="576"/>
                  </a:lnTo>
                  <a:lnTo>
                    <a:pt x="582" y="520"/>
                  </a:lnTo>
                  <a:lnTo>
                    <a:pt x="624" y="472"/>
                  </a:lnTo>
                  <a:lnTo>
                    <a:pt x="557" y="408"/>
                  </a:lnTo>
                  <a:lnTo>
                    <a:pt x="506" y="312"/>
                  </a:lnTo>
                  <a:lnTo>
                    <a:pt x="523" y="256"/>
                  </a:lnTo>
                  <a:lnTo>
                    <a:pt x="481" y="216"/>
                  </a:lnTo>
                  <a:lnTo>
                    <a:pt x="439" y="200"/>
                  </a:lnTo>
                  <a:lnTo>
                    <a:pt x="413" y="136"/>
                  </a:lnTo>
                  <a:lnTo>
                    <a:pt x="422" y="88"/>
                  </a:lnTo>
                  <a:lnTo>
                    <a:pt x="430" y="72"/>
                  </a:lnTo>
                  <a:lnTo>
                    <a:pt x="413" y="32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262" y="40"/>
                  </a:lnTo>
                  <a:lnTo>
                    <a:pt x="262" y="112"/>
                  </a:lnTo>
                  <a:lnTo>
                    <a:pt x="245" y="184"/>
                  </a:lnTo>
                  <a:lnTo>
                    <a:pt x="186" y="168"/>
                  </a:lnTo>
                  <a:lnTo>
                    <a:pt x="144" y="184"/>
                  </a:lnTo>
                  <a:lnTo>
                    <a:pt x="43" y="136"/>
                  </a:lnTo>
                  <a:lnTo>
                    <a:pt x="0" y="160"/>
                  </a:lnTo>
                  <a:lnTo>
                    <a:pt x="51" y="216"/>
                  </a:lnTo>
                  <a:lnTo>
                    <a:pt x="144" y="256"/>
                  </a:lnTo>
                  <a:lnTo>
                    <a:pt x="177" y="296"/>
                  </a:lnTo>
                  <a:lnTo>
                    <a:pt x="177" y="336"/>
                  </a:lnTo>
                  <a:lnTo>
                    <a:pt x="220" y="368"/>
                  </a:lnTo>
                  <a:lnTo>
                    <a:pt x="220" y="416"/>
                  </a:lnTo>
                  <a:lnTo>
                    <a:pt x="228" y="464"/>
                  </a:lnTo>
                  <a:lnTo>
                    <a:pt x="245" y="504"/>
                  </a:lnTo>
                  <a:lnTo>
                    <a:pt x="262" y="552"/>
                  </a:lnTo>
                  <a:lnTo>
                    <a:pt x="295" y="560"/>
                  </a:lnTo>
                  <a:lnTo>
                    <a:pt x="329" y="576"/>
                  </a:lnTo>
                  <a:lnTo>
                    <a:pt x="354" y="584"/>
                  </a:lnTo>
                  <a:lnTo>
                    <a:pt x="354" y="600"/>
                  </a:lnTo>
                  <a:lnTo>
                    <a:pt x="363" y="616"/>
                  </a:lnTo>
                  <a:lnTo>
                    <a:pt x="354" y="632"/>
                  </a:lnTo>
                  <a:lnTo>
                    <a:pt x="321" y="696"/>
                  </a:lnTo>
                  <a:lnTo>
                    <a:pt x="236" y="832"/>
                  </a:lnTo>
                  <a:lnTo>
                    <a:pt x="203" y="864"/>
                  </a:lnTo>
                  <a:lnTo>
                    <a:pt x="177" y="896"/>
                  </a:lnTo>
                  <a:lnTo>
                    <a:pt x="177" y="936"/>
                  </a:lnTo>
                  <a:lnTo>
                    <a:pt x="186" y="976"/>
                  </a:lnTo>
                  <a:lnTo>
                    <a:pt x="211" y="1048"/>
                  </a:lnTo>
                  <a:lnTo>
                    <a:pt x="228" y="1080"/>
                  </a:lnTo>
                  <a:lnTo>
                    <a:pt x="228" y="1120"/>
                  </a:lnTo>
                  <a:lnTo>
                    <a:pt x="236" y="1160"/>
                  </a:lnTo>
                  <a:lnTo>
                    <a:pt x="253" y="1192"/>
                  </a:lnTo>
                  <a:lnTo>
                    <a:pt x="287" y="1208"/>
                  </a:lnTo>
                  <a:lnTo>
                    <a:pt x="321" y="1224"/>
                  </a:lnTo>
                  <a:lnTo>
                    <a:pt x="312" y="1272"/>
                  </a:lnTo>
                  <a:lnTo>
                    <a:pt x="363" y="1272"/>
                  </a:lnTo>
                  <a:lnTo>
                    <a:pt x="380" y="1264"/>
                  </a:lnTo>
                  <a:lnTo>
                    <a:pt x="405" y="1248"/>
                  </a:lnTo>
                  <a:lnTo>
                    <a:pt x="506" y="1192"/>
                  </a:lnTo>
                  <a:lnTo>
                    <a:pt x="599" y="1152"/>
                  </a:lnTo>
                  <a:lnTo>
                    <a:pt x="675" y="1112"/>
                  </a:lnTo>
                  <a:lnTo>
                    <a:pt x="700" y="1016"/>
                  </a:lnTo>
                  <a:lnTo>
                    <a:pt x="750" y="944"/>
                  </a:lnTo>
                  <a:lnTo>
                    <a:pt x="793" y="872"/>
                  </a:lnTo>
                  <a:lnTo>
                    <a:pt x="801" y="808"/>
                  </a:lnTo>
                  <a:lnTo>
                    <a:pt x="750" y="76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auto">
            <a:xfrm>
              <a:off x="3845" y="312"/>
              <a:ext cx="691" cy="1696"/>
            </a:xfrm>
            <a:custGeom>
              <a:avLst/>
              <a:gdLst>
                <a:gd name="T0" fmla="*/ 354 w 691"/>
                <a:gd name="T1" fmla="*/ 72 h 1696"/>
                <a:gd name="T2" fmla="*/ 295 w 691"/>
                <a:gd name="T3" fmla="*/ 128 h 1696"/>
                <a:gd name="T4" fmla="*/ 261 w 691"/>
                <a:gd name="T5" fmla="*/ 216 h 1696"/>
                <a:gd name="T6" fmla="*/ 210 w 691"/>
                <a:gd name="T7" fmla="*/ 312 h 1696"/>
                <a:gd name="T8" fmla="*/ 168 w 691"/>
                <a:gd name="T9" fmla="*/ 400 h 1696"/>
                <a:gd name="T10" fmla="*/ 118 w 691"/>
                <a:gd name="T11" fmla="*/ 576 h 1696"/>
                <a:gd name="T12" fmla="*/ 143 w 691"/>
                <a:gd name="T13" fmla="*/ 656 h 1696"/>
                <a:gd name="T14" fmla="*/ 33 w 691"/>
                <a:gd name="T15" fmla="*/ 736 h 1696"/>
                <a:gd name="T16" fmla="*/ 50 w 691"/>
                <a:gd name="T17" fmla="*/ 936 h 1696"/>
                <a:gd name="T18" fmla="*/ 92 w 691"/>
                <a:gd name="T19" fmla="*/ 1016 h 1696"/>
                <a:gd name="T20" fmla="*/ 67 w 691"/>
                <a:gd name="T21" fmla="*/ 1144 h 1696"/>
                <a:gd name="T22" fmla="*/ 17 w 691"/>
                <a:gd name="T23" fmla="*/ 1272 h 1696"/>
                <a:gd name="T24" fmla="*/ 8 w 691"/>
                <a:gd name="T25" fmla="*/ 1328 h 1696"/>
                <a:gd name="T26" fmla="*/ 42 w 691"/>
                <a:gd name="T27" fmla="*/ 1376 h 1696"/>
                <a:gd name="T28" fmla="*/ 84 w 691"/>
                <a:gd name="T29" fmla="*/ 1504 h 1696"/>
                <a:gd name="T30" fmla="*/ 118 w 691"/>
                <a:gd name="T31" fmla="*/ 1568 h 1696"/>
                <a:gd name="T32" fmla="*/ 109 w 691"/>
                <a:gd name="T33" fmla="*/ 1616 h 1696"/>
                <a:gd name="T34" fmla="*/ 135 w 691"/>
                <a:gd name="T35" fmla="*/ 1664 h 1696"/>
                <a:gd name="T36" fmla="*/ 202 w 691"/>
                <a:gd name="T37" fmla="*/ 1696 h 1696"/>
                <a:gd name="T38" fmla="*/ 244 w 691"/>
                <a:gd name="T39" fmla="*/ 1648 h 1696"/>
                <a:gd name="T40" fmla="*/ 286 w 691"/>
                <a:gd name="T41" fmla="*/ 1600 h 1696"/>
                <a:gd name="T42" fmla="*/ 387 w 691"/>
                <a:gd name="T43" fmla="*/ 1472 h 1696"/>
                <a:gd name="T44" fmla="*/ 387 w 691"/>
                <a:gd name="T45" fmla="*/ 1408 h 1696"/>
                <a:gd name="T46" fmla="*/ 396 w 691"/>
                <a:gd name="T47" fmla="*/ 1336 h 1696"/>
                <a:gd name="T48" fmla="*/ 421 w 691"/>
                <a:gd name="T49" fmla="*/ 1272 h 1696"/>
                <a:gd name="T50" fmla="*/ 497 w 691"/>
                <a:gd name="T51" fmla="*/ 1224 h 1696"/>
                <a:gd name="T52" fmla="*/ 505 w 691"/>
                <a:gd name="T53" fmla="*/ 1168 h 1696"/>
                <a:gd name="T54" fmla="*/ 480 w 691"/>
                <a:gd name="T55" fmla="*/ 1088 h 1696"/>
                <a:gd name="T56" fmla="*/ 396 w 691"/>
                <a:gd name="T57" fmla="*/ 1040 h 1696"/>
                <a:gd name="T58" fmla="*/ 387 w 691"/>
                <a:gd name="T59" fmla="*/ 984 h 1696"/>
                <a:gd name="T60" fmla="*/ 387 w 691"/>
                <a:gd name="T61" fmla="*/ 832 h 1696"/>
                <a:gd name="T62" fmla="*/ 480 w 691"/>
                <a:gd name="T63" fmla="*/ 704 h 1696"/>
                <a:gd name="T64" fmla="*/ 556 w 691"/>
                <a:gd name="T65" fmla="*/ 624 h 1696"/>
                <a:gd name="T66" fmla="*/ 581 w 691"/>
                <a:gd name="T67" fmla="*/ 560 h 1696"/>
                <a:gd name="T68" fmla="*/ 573 w 691"/>
                <a:gd name="T69" fmla="*/ 496 h 1696"/>
                <a:gd name="T70" fmla="*/ 606 w 691"/>
                <a:gd name="T71" fmla="*/ 424 h 1696"/>
                <a:gd name="T72" fmla="*/ 682 w 691"/>
                <a:gd name="T73" fmla="*/ 376 h 1696"/>
                <a:gd name="T74" fmla="*/ 674 w 691"/>
                <a:gd name="T75" fmla="*/ 328 h 1696"/>
                <a:gd name="T76" fmla="*/ 649 w 691"/>
                <a:gd name="T77" fmla="*/ 240 h 1696"/>
                <a:gd name="T78" fmla="*/ 606 w 691"/>
                <a:gd name="T79" fmla="*/ 160 h 1696"/>
                <a:gd name="T80" fmla="*/ 573 w 691"/>
                <a:gd name="T81" fmla="*/ 80 h 1696"/>
                <a:gd name="T82" fmla="*/ 446 w 691"/>
                <a:gd name="T83" fmla="*/ 0 h 1696"/>
                <a:gd name="T84" fmla="*/ 429 w 691"/>
                <a:gd name="T85" fmla="*/ 88 h 1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1" h="1696">
                  <a:moveTo>
                    <a:pt x="429" y="88"/>
                  </a:moveTo>
                  <a:lnTo>
                    <a:pt x="354" y="72"/>
                  </a:lnTo>
                  <a:lnTo>
                    <a:pt x="337" y="128"/>
                  </a:lnTo>
                  <a:lnTo>
                    <a:pt x="295" y="128"/>
                  </a:lnTo>
                  <a:lnTo>
                    <a:pt x="261" y="168"/>
                  </a:lnTo>
                  <a:lnTo>
                    <a:pt x="261" y="216"/>
                  </a:lnTo>
                  <a:lnTo>
                    <a:pt x="269" y="256"/>
                  </a:lnTo>
                  <a:lnTo>
                    <a:pt x="210" y="312"/>
                  </a:lnTo>
                  <a:lnTo>
                    <a:pt x="210" y="376"/>
                  </a:lnTo>
                  <a:lnTo>
                    <a:pt x="168" y="400"/>
                  </a:lnTo>
                  <a:lnTo>
                    <a:pt x="168" y="496"/>
                  </a:lnTo>
                  <a:lnTo>
                    <a:pt x="118" y="576"/>
                  </a:lnTo>
                  <a:lnTo>
                    <a:pt x="160" y="600"/>
                  </a:lnTo>
                  <a:lnTo>
                    <a:pt x="143" y="656"/>
                  </a:lnTo>
                  <a:lnTo>
                    <a:pt x="67" y="664"/>
                  </a:lnTo>
                  <a:lnTo>
                    <a:pt x="33" y="736"/>
                  </a:lnTo>
                  <a:lnTo>
                    <a:pt x="50" y="856"/>
                  </a:lnTo>
                  <a:lnTo>
                    <a:pt x="50" y="936"/>
                  </a:lnTo>
                  <a:lnTo>
                    <a:pt x="92" y="976"/>
                  </a:lnTo>
                  <a:lnTo>
                    <a:pt x="92" y="1016"/>
                  </a:lnTo>
                  <a:lnTo>
                    <a:pt x="67" y="1056"/>
                  </a:lnTo>
                  <a:lnTo>
                    <a:pt x="67" y="1144"/>
                  </a:lnTo>
                  <a:lnTo>
                    <a:pt x="33" y="1176"/>
                  </a:lnTo>
                  <a:lnTo>
                    <a:pt x="17" y="1272"/>
                  </a:lnTo>
                  <a:lnTo>
                    <a:pt x="0" y="1280"/>
                  </a:lnTo>
                  <a:lnTo>
                    <a:pt x="8" y="1328"/>
                  </a:lnTo>
                  <a:lnTo>
                    <a:pt x="33" y="1352"/>
                  </a:lnTo>
                  <a:lnTo>
                    <a:pt x="42" y="1376"/>
                  </a:lnTo>
                  <a:lnTo>
                    <a:pt x="42" y="1440"/>
                  </a:lnTo>
                  <a:lnTo>
                    <a:pt x="84" y="1504"/>
                  </a:lnTo>
                  <a:lnTo>
                    <a:pt x="109" y="1536"/>
                  </a:lnTo>
                  <a:lnTo>
                    <a:pt x="118" y="1568"/>
                  </a:lnTo>
                  <a:lnTo>
                    <a:pt x="109" y="1592"/>
                  </a:lnTo>
                  <a:lnTo>
                    <a:pt x="109" y="1616"/>
                  </a:lnTo>
                  <a:lnTo>
                    <a:pt x="126" y="1632"/>
                  </a:lnTo>
                  <a:lnTo>
                    <a:pt x="135" y="1664"/>
                  </a:lnTo>
                  <a:lnTo>
                    <a:pt x="135" y="1696"/>
                  </a:lnTo>
                  <a:lnTo>
                    <a:pt x="202" y="1696"/>
                  </a:lnTo>
                  <a:lnTo>
                    <a:pt x="236" y="1680"/>
                  </a:lnTo>
                  <a:lnTo>
                    <a:pt x="244" y="1648"/>
                  </a:lnTo>
                  <a:lnTo>
                    <a:pt x="261" y="1616"/>
                  </a:lnTo>
                  <a:lnTo>
                    <a:pt x="286" y="1600"/>
                  </a:lnTo>
                  <a:lnTo>
                    <a:pt x="354" y="1608"/>
                  </a:lnTo>
                  <a:lnTo>
                    <a:pt x="387" y="1472"/>
                  </a:lnTo>
                  <a:lnTo>
                    <a:pt x="396" y="1440"/>
                  </a:lnTo>
                  <a:lnTo>
                    <a:pt x="387" y="1408"/>
                  </a:lnTo>
                  <a:lnTo>
                    <a:pt x="387" y="1368"/>
                  </a:lnTo>
                  <a:lnTo>
                    <a:pt x="396" y="1336"/>
                  </a:lnTo>
                  <a:lnTo>
                    <a:pt x="404" y="1296"/>
                  </a:lnTo>
                  <a:lnTo>
                    <a:pt x="421" y="1272"/>
                  </a:lnTo>
                  <a:lnTo>
                    <a:pt x="472" y="1240"/>
                  </a:lnTo>
                  <a:lnTo>
                    <a:pt x="497" y="1224"/>
                  </a:lnTo>
                  <a:lnTo>
                    <a:pt x="497" y="1192"/>
                  </a:lnTo>
                  <a:lnTo>
                    <a:pt x="505" y="1168"/>
                  </a:lnTo>
                  <a:lnTo>
                    <a:pt x="522" y="1144"/>
                  </a:lnTo>
                  <a:lnTo>
                    <a:pt x="480" y="1088"/>
                  </a:lnTo>
                  <a:lnTo>
                    <a:pt x="413" y="1048"/>
                  </a:lnTo>
                  <a:lnTo>
                    <a:pt x="396" y="1040"/>
                  </a:lnTo>
                  <a:lnTo>
                    <a:pt x="387" y="1024"/>
                  </a:lnTo>
                  <a:lnTo>
                    <a:pt x="387" y="984"/>
                  </a:lnTo>
                  <a:lnTo>
                    <a:pt x="379" y="904"/>
                  </a:lnTo>
                  <a:lnTo>
                    <a:pt x="387" y="832"/>
                  </a:lnTo>
                  <a:lnTo>
                    <a:pt x="429" y="760"/>
                  </a:lnTo>
                  <a:lnTo>
                    <a:pt x="480" y="704"/>
                  </a:lnTo>
                  <a:lnTo>
                    <a:pt x="539" y="648"/>
                  </a:lnTo>
                  <a:lnTo>
                    <a:pt x="556" y="624"/>
                  </a:lnTo>
                  <a:lnTo>
                    <a:pt x="564" y="584"/>
                  </a:lnTo>
                  <a:lnTo>
                    <a:pt x="581" y="560"/>
                  </a:lnTo>
                  <a:lnTo>
                    <a:pt x="581" y="536"/>
                  </a:lnTo>
                  <a:lnTo>
                    <a:pt x="573" y="496"/>
                  </a:lnTo>
                  <a:lnTo>
                    <a:pt x="581" y="464"/>
                  </a:lnTo>
                  <a:lnTo>
                    <a:pt x="606" y="424"/>
                  </a:lnTo>
                  <a:lnTo>
                    <a:pt x="615" y="384"/>
                  </a:lnTo>
                  <a:lnTo>
                    <a:pt x="682" y="376"/>
                  </a:lnTo>
                  <a:lnTo>
                    <a:pt x="691" y="376"/>
                  </a:lnTo>
                  <a:lnTo>
                    <a:pt x="674" y="328"/>
                  </a:lnTo>
                  <a:lnTo>
                    <a:pt x="657" y="288"/>
                  </a:lnTo>
                  <a:lnTo>
                    <a:pt x="649" y="240"/>
                  </a:lnTo>
                  <a:lnTo>
                    <a:pt x="649" y="192"/>
                  </a:lnTo>
                  <a:lnTo>
                    <a:pt x="606" y="160"/>
                  </a:lnTo>
                  <a:lnTo>
                    <a:pt x="606" y="120"/>
                  </a:lnTo>
                  <a:lnTo>
                    <a:pt x="573" y="80"/>
                  </a:lnTo>
                  <a:lnTo>
                    <a:pt x="480" y="40"/>
                  </a:lnTo>
                  <a:lnTo>
                    <a:pt x="446" y="0"/>
                  </a:lnTo>
                  <a:lnTo>
                    <a:pt x="429" y="8"/>
                  </a:lnTo>
                  <a:lnTo>
                    <a:pt x="429" y="8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auto">
            <a:xfrm>
              <a:off x="4274" y="128"/>
              <a:ext cx="801" cy="1272"/>
            </a:xfrm>
            <a:custGeom>
              <a:avLst/>
              <a:gdLst>
                <a:gd name="T0" fmla="*/ 683 w 801"/>
                <a:gd name="T1" fmla="*/ 720 h 1272"/>
                <a:gd name="T2" fmla="*/ 658 w 801"/>
                <a:gd name="T3" fmla="*/ 616 h 1272"/>
                <a:gd name="T4" fmla="*/ 582 w 801"/>
                <a:gd name="T5" fmla="*/ 520 h 1272"/>
                <a:gd name="T6" fmla="*/ 557 w 801"/>
                <a:gd name="T7" fmla="*/ 408 h 1272"/>
                <a:gd name="T8" fmla="*/ 523 w 801"/>
                <a:gd name="T9" fmla="*/ 256 h 1272"/>
                <a:gd name="T10" fmla="*/ 439 w 801"/>
                <a:gd name="T11" fmla="*/ 200 h 1272"/>
                <a:gd name="T12" fmla="*/ 422 w 801"/>
                <a:gd name="T13" fmla="*/ 88 h 1272"/>
                <a:gd name="T14" fmla="*/ 413 w 801"/>
                <a:gd name="T15" fmla="*/ 32 h 1272"/>
                <a:gd name="T16" fmla="*/ 295 w 801"/>
                <a:gd name="T17" fmla="*/ 0 h 1272"/>
                <a:gd name="T18" fmla="*/ 262 w 801"/>
                <a:gd name="T19" fmla="*/ 112 h 1272"/>
                <a:gd name="T20" fmla="*/ 186 w 801"/>
                <a:gd name="T21" fmla="*/ 168 h 1272"/>
                <a:gd name="T22" fmla="*/ 43 w 801"/>
                <a:gd name="T23" fmla="*/ 136 h 1272"/>
                <a:gd name="T24" fmla="*/ 51 w 801"/>
                <a:gd name="T25" fmla="*/ 216 h 1272"/>
                <a:gd name="T26" fmla="*/ 177 w 801"/>
                <a:gd name="T27" fmla="*/ 296 h 1272"/>
                <a:gd name="T28" fmla="*/ 220 w 801"/>
                <a:gd name="T29" fmla="*/ 368 h 1272"/>
                <a:gd name="T30" fmla="*/ 228 w 801"/>
                <a:gd name="T31" fmla="*/ 464 h 1272"/>
                <a:gd name="T32" fmla="*/ 262 w 801"/>
                <a:gd name="T33" fmla="*/ 552 h 1272"/>
                <a:gd name="T34" fmla="*/ 329 w 801"/>
                <a:gd name="T35" fmla="*/ 576 h 1272"/>
                <a:gd name="T36" fmla="*/ 354 w 801"/>
                <a:gd name="T37" fmla="*/ 600 h 1272"/>
                <a:gd name="T38" fmla="*/ 354 w 801"/>
                <a:gd name="T39" fmla="*/ 632 h 1272"/>
                <a:gd name="T40" fmla="*/ 236 w 801"/>
                <a:gd name="T41" fmla="*/ 832 h 1272"/>
                <a:gd name="T42" fmla="*/ 177 w 801"/>
                <a:gd name="T43" fmla="*/ 896 h 1272"/>
                <a:gd name="T44" fmla="*/ 186 w 801"/>
                <a:gd name="T45" fmla="*/ 976 h 1272"/>
                <a:gd name="T46" fmla="*/ 228 w 801"/>
                <a:gd name="T47" fmla="*/ 1080 h 1272"/>
                <a:gd name="T48" fmla="*/ 236 w 801"/>
                <a:gd name="T49" fmla="*/ 1160 h 1272"/>
                <a:gd name="T50" fmla="*/ 287 w 801"/>
                <a:gd name="T51" fmla="*/ 1208 h 1272"/>
                <a:gd name="T52" fmla="*/ 312 w 801"/>
                <a:gd name="T53" fmla="*/ 1272 h 1272"/>
                <a:gd name="T54" fmla="*/ 380 w 801"/>
                <a:gd name="T55" fmla="*/ 1264 h 1272"/>
                <a:gd name="T56" fmla="*/ 506 w 801"/>
                <a:gd name="T57" fmla="*/ 1192 h 1272"/>
                <a:gd name="T58" fmla="*/ 675 w 801"/>
                <a:gd name="T59" fmla="*/ 1112 h 1272"/>
                <a:gd name="T60" fmla="*/ 750 w 801"/>
                <a:gd name="T61" fmla="*/ 944 h 1272"/>
                <a:gd name="T62" fmla="*/ 801 w 801"/>
                <a:gd name="T63" fmla="*/ 808 h 12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01" h="1272">
                  <a:moveTo>
                    <a:pt x="750" y="760"/>
                  </a:moveTo>
                  <a:lnTo>
                    <a:pt x="683" y="720"/>
                  </a:lnTo>
                  <a:lnTo>
                    <a:pt x="700" y="672"/>
                  </a:lnTo>
                  <a:lnTo>
                    <a:pt x="658" y="616"/>
                  </a:lnTo>
                  <a:lnTo>
                    <a:pt x="590" y="576"/>
                  </a:lnTo>
                  <a:lnTo>
                    <a:pt x="582" y="520"/>
                  </a:lnTo>
                  <a:lnTo>
                    <a:pt x="624" y="472"/>
                  </a:lnTo>
                  <a:lnTo>
                    <a:pt x="557" y="408"/>
                  </a:lnTo>
                  <a:lnTo>
                    <a:pt x="506" y="312"/>
                  </a:lnTo>
                  <a:lnTo>
                    <a:pt x="523" y="256"/>
                  </a:lnTo>
                  <a:lnTo>
                    <a:pt x="481" y="216"/>
                  </a:lnTo>
                  <a:lnTo>
                    <a:pt x="439" y="200"/>
                  </a:lnTo>
                  <a:lnTo>
                    <a:pt x="413" y="136"/>
                  </a:lnTo>
                  <a:lnTo>
                    <a:pt x="422" y="88"/>
                  </a:lnTo>
                  <a:lnTo>
                    <a:pt x="430" y="72"/>
                  </a:lnTo>
                  <a:lnTo>
                    <a:pt x="413" y="32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262" y="40"/>
                  </a:lnTo>
                  <a:lnTo>
                    <a:pt x="262" y="112"/>
                  </a:lnTo>
                  <a:lnTo>
                    <a:pt x="245" y="184"/>
                  </a:lnTo>
                  <a:lnTo>
                    <a:pt x="186" y="168"/>
                  </a:lnTo>
                  <a:lnTo>
                    <a:pt x="144" y="184"/>
                  </a:lnTo>
                  <a:lnTo>
                    <a:pt x="43" y="136"/>
                  </a:lnTo>
                  <a:lnTo>
                    <a:pt x="0" y="160"/>
                  </a:lnTo>
                  <a:lnTo>
                    <a:pt x="51" y="216"/>
                  </a:lnTo>
                  <a:lnTo>
                    <a:pt x="144" y="256"/>
                  </a:lnTo>
                  <a:lnTo>
                    <a:pt x="177" y="296"/>
                  </a:lnTo>
                  <a:lnTo>
                    <a:pt x="177" y="336"/>
                  </a:lnTo>
                  <a:lnTo>
                    <a:pt x="220" y="368"/>
                  </a:lnTo>
                  <a:lnTo>
                    <a:pt x="220" y="416"/>
                  </a:lnTo>
                  <a:lnTo>
                    <a:pt x="228" y="464"/>
                  </a:lnTo>
                  <a:lnTo>
                    <a:pt x="245" y="504"/>
                  </a:lnTo>
                  <a:lnTo>
                    <a:pt x="262" y="552"/>
                  </a:lnTo>
                  <a:lnTo>
                    <a:pt x="295" y="560"/>
                  </a:lnTo>
                  <a:lnTo>
                    <a:pt x="329" y="576"/>
                  </a:lnTo>
                  <a:lnTo>
                    <a:pt x="354" y="584"/>
                  </a:lnTo>
                  <a:lnTo>
                    <a:pt x="354" y="600"/>
                  </a:lnTo>
                  <a:lnTo>
                    <a:pt x="363" y="616"/>
                  </a:lnTo>
                  <a:lnTo>
                    <a:pt x="354" y="632"/>
                  </a:lnTo>
                  <a:lnTo>
                    <a:pt x="321" y="696"/>
                  </a:lnTo>
                  <a:lnTo>
                    <a:pt x="236" y="832"/>
                  </a:lnTo>
                  <a:lnTo>
                    <a:pt x="203" y="864"/>
                  </a:lnTo>
                  <a:lnTo>
                    <a:pt x="177" y="896"/>
                  </a:lnTo>
                  <a:lnTo>
                    <a:pt x="177" y="936"/>
                  </a:lnTo>
                  <a:lnTo>
                    <a:pt x="186" y="976"/>
                  </a:lnTo>
                  <a:lnTo>
                    <a:pt x="211" y="1048"/>
                  </a:lnTo>
                  <a:lnTo>
                    <a:pt x="228" y="1080"/>
                  </a:lnTo>
                  <a:lnTo>
                    <a:pt x="228" y="1120"/>
                  </a:lnTo>
                  <a:lnTo>
                    <a:pt x="236" y="1160"/>
                  </a:lnTo>
                  <a:lnTo>
                    <a:pt x="253" y="1192"/>
                  </a:lnTo>
                  <a:lnTo>
                    <a:pt x="287" y="1208"/>
                  </a:lnTo>
                  <a:lnTo>
                    <a:pt x="321" y="1224"/>
                  </a:lnTo>
                  <a:lnTo>
                    <a:pt x="312" y="1272"/>
                  </a:lnTo>
                  <a:lnTo>
                    <a:pt x="363" y="1272"/>
                  </a:lnTo>
                  <a:lnTo>
                    <a:pt x="380" y="1264"/>
                  </a:lnTo>
                  <a:lnTo>
                    <a:pt x="405" y="1248"/>
                  </a:lnTo>
                  <a:lnTo>
                    <a:pt x="506" y="1192"/>
                  </a:lnTo>
                  <a:lnTo>
                    <a:pt x="599" y="1152"/>
                  </a:lnTo>
                  <a:lnTo>
                    <a:pt x="675" y="1112"/>
                  </a:lnTo>
                  <a:lnTo>
                    <a:pt x="700" y="1016"/>
                  </a:lnTo>
                  <a:lnTo>
                    <a:pt x="750" y="944"/>
                  </a:lnTo>
                  <a:lnTo>
                    <a:pt x="793" y="872"/>
                  </a:lnTo>
                  <a:lnTo>
                    <a:pt x="801" y="808"/>
                  </a:lnTo>
                  <a:lnTo>
                    <a:pt x="750" y="76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auto">
            <a:xfrm>
              <a:off x="3845" y="304"/>
              <a:ext cx="691" cy="1696"/>
            </a:xfrm>
            <a:custGeom>
              <a:avLst/>
              <a:gdLst>
                <a:gd name="T0" fmla="*/ 354 w 691"/>
                <a:gd name="T1" fmla="*/ 72 h 1696"/>
                <a:gd name="T2" fmla="*/ 295 w 691"/>
                <a:gd name="T3" fmla="*/ 128 h 1696"/>
                <a:gd name="T4" fmla="*/ 261 w 691"/>
                <a:gd name="T5" fmla="*/ 216 h 1696"/>
                <a:gd name="T6" fmla="*/ 210 w 691"/>
                <a:gd name="T7" fmla="*/ 312 h 1696"/>
                <a:gd name="T8" fmla="*/ 168 w 691"/>
                <a:gd name="T9" fmla="*/ 400 h 1696"/>
                <a:gd name="T10" fmla="*/ 118 w 691"/>
                <a:gd name="T11" fmla="*/ 576 h 1696"/>
                <a:gd name="T12" fmla="*/ 143 w 691"/>
                <a:gd name="T13" fmla="*/ 656 h 1696"/>
                <a:gd name="T14" fmla="*/ 33 w 691"/>
                <a:gd name="T15" fmla="*/ 736 h 1696"/>
                <a:gd name="T16" fmla="*/ 50 w 691"/>
                <a:gd name="T17" fmla="*/ 936 h 1696"/>
                <a:gd name="T18" fmla="*/ 92 w 691"/>
                <a:gd name="T19" fmla="*/ 1016 h 1696"/>
                <a:gd name="T20" fmla="*/ 67 w 691"/>
                <a:gd name="T21" fmla="*/ 1144 h 1696"/>
                <a:gd name="T22" fmla="*/ 17 w 691"/>
                <a:gd name="T23" fmla="*/ 1272 h 1696"/>
                <a:gd name="T24" fmla="*/ 8 w 691"/>
                <a:gd name="T25" fmla="*/ 1328 h 1696"/>
                <a:gd name="T26" fmla="*/ 42 w 691"/>
                <a:gd name="T27" fmla="*/ 1376 h 1696"/>
                <a:gd name="T28" fmla="*/ 84 w 691"/>
                <a:gd name="T29" fmla="*/ 1504 h 1696"/>
                <a:gd name="T30" fmla="*/ 118 w 691"/>
                <a:gd name="T31" fmla="*/ 1568 h 1696"/>
                <a:gd name="T32" fmla="*/ 109 w 691"/>
                <a:gd name="T33" fmla="*/ 1616 h 1696"/>
                <a:gd name="T34" fmla="*/ 135 w 691"/>
                <a:gd name="T35" fmla="*/ 1664 h 1696"/>
                <a:gd name="T36" fmla="*/ 202 w 691"/>
                <a:gd name="T37" fmla="*/ 1696 h 1696"/>
                <a:gd name="T38" fmla="*/ 244 w 691"/>
                <a:gd name="T39" fmla="*/ 1648 h 1696"/>
                <a:gd name="T40" fmla="*/ 286 w 691"/>
                <a:gd name="T41" fmla="*/ 1600 h 1696"/>
                <a:gd name="T42" fmla="*/ 387 w 691"/>
                <a:gd name="T43" fmla="*/ 1472 h 1696"/>
                <a:gd name="T44" fmla="*/ 387 w 691"/>
                <a:gd name="T45" fmla="*/ 1408 h 1696"/>
                <a:gd name="T46" fmla="*/ 396 w 691"/>
                <a:gd name="T47" fmla="*/ 1336 h 1696"/>
                <a:gd name="T48" fmla="*/ 421 w 691"/>
                <a:gd name="T49" fmla="*/ 1272 h 1696"/>
                <a:gd name="T50" fmla="*/ 497 w 691"/>
                <a:gd name="T51" fmla="*/ 1224 h 1696"/>
                <a:gd name="T52" fmla="*/ 505 w 691"/>
                <a:gd name="T53" fmla="*/ 1168 h 1696"/>
                <a:gd name="T54" fmla="*/ 480 w 691"/>
                <a:gd name="T55" fmla="*/ 1088 h 1696"/>
                <a:gd name="T56" fmla="*/ 396 w 691"/>
                <a:gd name="T57" fmla="*/ 1040 h 1696"/>
                <a:gd name="T58" fmla="*/ 387 w 691"/>
                <a:gd name="T59" fmla="*/ 984 h 1696"/>
                <a:gd name="T60" fmla="*/ 387 w 691"/>
                <a:gd name="T61" fmla="*/ 832 h 1696"/>
                <a:gd name="T62" fmla="*/ 480 w 691"/>
                <a:gd name="T63" fmla="*/ 704 h 1696"/>
                <a:gd name="T64" fmla="*/ 556 w 691"/>
                <a:gd name="T65" fmla="*/ 624 h 1696"/>
                <a:gd name="T66" fmla="*/ 581 w 691"/>
                <a:gd name="T67" fmla="*/ 560 h 1696"/>
                <a:gd name="T68" fmla="*/ 573 w 691"/>
                <a:gd name="T69" fmla="*/ 496 h 1696"/>
                <a:gd name="T70" fmla="*/ 606 w 691"/>
                <a:gd name="T71" fmla="*/ 424 h 1696"/>
                <a:gd name="T72" fmla="*/ 682 w 691"/>
                <a:gd name="T73" fmla="*/ 376 h 1696"/>
                <a:gd name="T74" fmla="*/ 674 w 691"/>
                <a:gd name="T75" fmla="*/ 328 h 1696"/>
                <a:gd name="T76" fmla="*/ 649 w 691"/>
                <a:gd name="T77" fmla="*/ 240 h 1696"/>
                <a:gd name="T78" fmla="*/ 606 w 691"/>
                <a:gd name="T79" fmla="*/ 160 h 1696"/>
                <a:gd name="T80" fmla="*/ 573 w 691"/>
                <a:gd name="T81" fmla="*/ 80 h 1696"/>
                <a:gd name="T82" fmla="*/ 446 w 691"/>
                <a:gd name="T83" fmla="*/ 0 h 1696"/>
                <a:gd name="T84" fmla="*/ 429 w 691"/>
                <a:gd name="T85" fmla="*/ 88 h 1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1" h="1696">
                  <a:moveTo>
                    <a:pt x="429" y="88"/>
                  </a:moveTo>
                  <a:lnTo>
                    <a:pt x="354" y="72"/>
                  </a:lnTo>
                  <a:lnTo>
                    <a:pt x="337" y="128"/>
                  </a:lnTo>
                  <a:lnTo>
                    <a:pt x="295" y="128"/>
                  </a:lnTo>
                  <a:lnTo>
                    <a:pt x="261" y="168"/>
                  </a:lnTo>
                  <a:lnTo>
                    <a:pt x="261" y="216"/>
                  </a:lnTo>
                  <a:lnTo>
                    <a:pt x="269" y="256"/>
                  </a:lnTo>
                  <a:lnTo>
                    <a:pt x="210" y="312"/>
                  </a:lnTo>
                  <a:lnTo>
                    <a:pt x="210" y="376"/>
                  </a:lnTo>
                  <a:lnTo>
                    <a:pt x="168" y="400"/>
                  </a:lnTo>
                  <a:lnTo>
                    <a:pt x="168" y="496"/>
                  </a:lnTo>
                  <a:lnTo>
                    <a:pt x="118" y="576"/>
                  </a:lnTo>
                  <a:lnTo>
                    <a:pt x="160" y="600"/>
                  </a:lnTo>
                  <a:lnTo>
                    <a:pt x="143" y="656"/>
                  </a:lnTo>
                  <a:lnTo>
                    <a:pt x="67" y="664"/>
                  </a:lnTo>
                  <a:lnTo>
                    <a:pt x="33" y="736"/>
                  </a:lnTo>
                  <a:lnTo>
                    <a:pt x="50" y="856"/>
                  </a:lnTo>
                  <a:lnTo>
                    <a:pt x="50" y="936"/>
                  </a:lnTo>
                  <a:lnTo>
                    <a:pt x="92" y="976"/>
                  </a:lnTo>
                  <a:lnTo>
                    <a:pt x="92" y="1016"/>
                  </a:lnTo>
                  <a:lnTo>
                    <a:pt x="67" y="1056"/>
                  </a:lnTo>
                  <a:lnTo>
                    <a:pt x="67" y="1144"/>
                  </a:lnTo>
                  <a:lnTo>
                    <a:pt x="33" y="1176"/>
                  </a:lnTo>
                  <a:lnTo>
                    <a:pt x="17" y="1272"/>
                  </a:lnTo>
                  <a:lnTo>
                    <a:pt x="0" y="1280"/>
                  </a:lnTo>
                  <a:lnTo>
                    <a:pt x="8" y="1328"/>
                  </a:lnTo>
                  <a:lnTo>
                    <a:pt x="33" y="1352"/>
                  </a:lnTo>
                  <a:lnTo>
                    <a:pt x="42" y="1376"/>
                  </a:lnTo>
                  <a:lnTo>
                    <a:pt x="42" y="1440"/>
                  </a:lnTo>
                  <a:lnTo>
                    <a:pt x="84" y="1504"/>
                  </a:lnTo>
                  <a:lnTo>
                    <a:pt x="109" y="1536"/>
                  </a:lnTo>
                  <a:lnTo>
                    <a:pt x="118" y="1568"/>
                  </a:lnTo>
                  <a:lnTo>
                    <a:pt x="109" y="1592"/>
                  </a:lnTo>
                  <a:lnTo>
                    <a:pt x="109" y="1616"/>
                  </a:lnTo>
                  <a:lnTo>
                    <a:pt x="126" y="1632"/>
                  </a:lnTo>
                  <a:lnTo>
                    <a:pt x="135" y="1664"/>
                  </a:lnTo>
                  <a:lnTo>
                    <a:pt x="135" y="1696"/>
                  </a:lnTo>
                  <a:lnTo>
                    <a:pt x="202" y="1696"/>
                  </a:lnTo>
                  <a:lnTo>
                    <a:pt x="236" y="1680"/>
                  </a:lnTo>
                  <a:lnTo>
                    <a:pt x="244" y="1648"/>
                  </a:lnTo>
                  <a:lnTo>
                    <a:pt x="261" y="1616"/>
                  </a:lnTo>
                  <a:lnTo>
                    <a:pt x="286" y="1600"/>
                  </a:lnTo>
                  <a:lnTo>
                    <a:pt x="354" y="1608"/>
                  </a:lnTo>
                  <a:lnTo>
                    <a:pt x="387" y="1472"/>
                  </a:lnTo>
                  <a:lnTo>
                    <a:pt x="396" y="1440"/>
                  </a:lnTo>
                  <a:lnTo>
                    <a:pt x="387" y="1408"/>
                  </a:lnTo>
                  <a:lnTo>
                    <a:pt x="387" y="1368"/>
                  </a:lnTo>
                  <a:lnTo>
                    <a:pt x="396" y="1336"/>
                  </a:lnTo>
                  <a:lnTo>
                    <a:pt x="404" y="1296"/>
                  </a:lnTo>
                  <a:lnTo>
                    <a:pt x="421" y="1272"/>
                  </a:lnTo>
                  <a:lnTo>
                    <a:pt x="472" y="1240"/>
                  </a:lnTo>
                  <a:lnTo>
                    <a:pt x="497" y="1224"/>
                  </a:lnTo>
                  <a:lnTo>
                    <a:pt x="497" y="1192"/>
                  </a:lnTo>
                  <a:lnTo>
                    <a:pt x="505" y="1168"/>
                  </a:lnTo>
                  <a:lnTo>
                    <a:pt x="522" y="1144"/>
                  </a:lnTo>
                  <a:lnTo>
                    <a:pt x="480" y="1088"/>
                  </a:lnTo>
                  <a:lnTo>
                    <a:pt x="413" y="1048"/>
                  </a:lnTo>
                  <a:lnTo>
                    <a:pt x="396" y="1040"/>
                  </a:lnTo>
                  <a:lnTo>
                    <a:pt x="387" y="1024"/>
                  </a:lnTo>
                  <a:lnTo>
                    <a:pt x="387" y="984"/>
                  </a:lnTo>
                  <a:lnTo>
                    <a:pt x="379" y="904"/>
                  </a:lnTo>
                  <a:lnTo>
                    <a:pt x="387" y="832"/>
                  </a:lnTo>
                  <a:lnTo>
                    <a:pt x="429" y="760"/>
                  </a:lnTo>
                  <a:lnTo>
                    <a:pt x="480" y="704"/>
                  </a:lnTo>
                  <a:lnTo>
                    <a:pt x="539" y="648"/>
                  </a:lnTo>
                  <a:lnTo>
                    <a:pt x="556" y="624"/>
                  </a:lnTo>
                  <a:lnTo>
                    <a:pt x="564" y="584"/>
                  </a:lnTo>
                  <a:lnTo>
                    <a:pt x="581" y="560"/>
                  </a:lnTo>
                  <a:lnTo>
                    <a:pt x="581" y="536"/>
                  </a:lnTo>
                  <a:lnTo>
                    <a:pt x="573" y="496"/>
                  </a:lnTo>
                  <a:lnTo>
                    <a:pt x="581" y="464"/>
                  </a:lnTo>
                  <a:lnTo>
                    <a:pt x="606" y="424"/>
                  </a:lnTo>
                  <a:lnTo>
                    <a:pt x="615" y="384"/>
                  </a:lnTo>
                  <a:lnTo>
                    <a:pt x="682" y="376"/>
                  </a:lnTo>
                  <a:lnTo>
                    <a:pt x="691" y="376"/>
                  </a:lnTo>
                  <a:lnTo>
                    <a:pt x="674" y="328"/>
                  </a:lnTo>
                  <a:lnTo>
                    <a:pt x="657" y="288"/>
                  </a:lnTo>
                  <a:lnTo>
                    <a:pt x="649" y="240"/>
                  </a:lnTo>
                  <a:lnTo>
                    <a:pt x="649" y="192"/>
                  </a:lnTo>
                  <a:lnTo>
                    <a:pt x="606" y="160"/>
                  </a:lnTo>
                  <a:lnTo>
                    <a:pt x="606" y="120"/>
                  </a:lnTo>
                  <a:lnTo>
                    <a:pt x="573" y="80"/>
                  </a:lnTo>
                  <a:lnTo>
                    <a:pt x="480" y="40"/>
                  </a:lnTo>
                  <a:lnTo>
                    <a:pt x="446" y="0"/>
                  </a:lnTo>
                  <a:lnTo>
                    <a:pt x="429" y="8"/>
                  </a:lnTo>
                  <a:lnTo>
                    <a:pt x="429" y="8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auto">
            <a:xfrm>
              <a:off x="3423" y="0"/>
              <a:ext cx="1340" cy="1688"/>
            </a:xfrm>
            <a:custGeom>
              <a:avLst/>
              <a:gdLst>
                <a:gd name="T0" fmla="*/ 1323 w 1340"/>
                <a:gd name="T1" fmla="*/ 40 h 1688"/>
                <a:gd name="T2" fmla="*/ 1205 w 1340"/>
                <a:gd name="T3" fmla="*/ 24 h 1688"/>
                <a:gd name="T4" fmla="*/ 1172 w 1340"/>
                <a:gd name="T5" fmla="*/ 0 h 1688"/>
                <a:gd name="T6" fmla="*/ 1130 w 1340"/>
                <a:gd name="T7" fmla="*/ 24 h 1688"/>
                <a:gd name="T8" fmla="*/ 1071 w 1340"/>
                <a:gd name="T9" fmla="*/ 120 h 1688"/>
                <a:gd name="T10" fmla="*/ 1012 w 1340"/>
                <a:gd name="T11" fmla="*/ 40 h 1688"/>
                <a:gd name="T12" fmla="*/ 961 w 1340"/>
                <a:gd name="T13" fmla="*/ 136 h 1688"/>
                <a:gd name="T14" fmla="*/ 877 w 1340"/>
                <a:gd name="T15" fmla="*/ 184 h 1688"/>
                <a:gd name="T16" fmla="*/ 809 w 1340"/>
                <a:gd name="T17" fmla="*/ 176 h 1688"/>
                <a:gd name="T18" fmla="*/ 717 w 1340"/>
                <a:gd name="T19" fmla="*/ 248 h 1688"/>
                <a:gd name="T20" fmla="*/ 700 w 1340"/>
                <a:gd name="T21" fmla="*/ 328 h 1688"/>
                <a:gd name="T22" fmla="*/ 645 w 1340"/>
                <a:gd name="T23" fmla="*/ 418 h 1688"/>
                <a:gd name="T24" fmla="*/ 590 w 1340"/>
                <a:gd name="T25" fmla="*/ 504 h 1688"/>
                <a:gd name="T26" fmla="*/ 565 w 1340"/>
                <a:gd name="T27" fmla="*/ 560 h 1688"/>
                <a:gd name="T28" fmla="*/ 472 w 1340"/>
                <a:gd name="T29" fmla="*/ 744 h 1688"/>
                <a:gd name="T30" fmla="*/ 396 w 1340"/>
                <a:gd name="T31" fmla="*/ 848 h 1688"/>
                <a:gd name="T32" fmla="*/ 396 w 1340"/>
                <a:gd name="T33" fmla="*/ 896 h 1688"/>
                <a:gd name="T34" fmla="*/ 304 w 1340"/>
                <a:gd name="T35" fmla="*/ 1024 h 1688"/>
                <a:gd name="T36" fmla="*/ 236 w 1340"/>
                <a:gd name="T37" fmla="*/ 1032 h 1688"/>
                <a:gd name="T38" fmla="*/ 186 w 1340"/>
                <a:gd name="T39" fmla="*/ 1088 h 1688"/>
                <a:gd name="T40" fmla="*/ 93 w 1340"/>
                <a:gd name="T41" fmla="*/ 1144 h 1688"/>
                <a:gd name="T42" fmla="*/ 26 w 1340"/>
                <a:gd name="T43" fmla="*/ 1200 h 1688"/>
                <a:gd name="T44" fmla="*/ 9 w 1340"/>
                <a:gd name="T45" fmla="*/ 1264 h 1688"/>
                <a:gd name="T46" fmla="*/ 9 w 1340"/>
                <a:gd name="T47" fmla="*/ 1304 h 1688"/>
                <a:gd name="T48" fmla="*/ 0 w 1340"/>
                <a:gd name="T49" fmla="*/ 1352 h 1688"/>
                <a:gd name="T50" fmla="*/ 9 w 1340"/>
                <a:gd name="T51" fmla="*/ 1424 h 1688"/>
                <a:gd name="T52" fmla="*/ 51 w 1340"/>
                <a:gd name="T53" fmla="*/ 1464 h 1688"/>
                <a:gd name="T54" fmla="*/ 17 w 1340"/>
                <a:gd name="T55" fmla="*/ 1512 h 1688"/>
                <a:gd name="T56" fmla="*/ 59 w 1340"/>
                <a:gd name="T57" fmla="*/ 1552 h 1688"/>
                <a:gd name="T58" fmla="*/ 17 w 1340"/>
                <a:gd name="T59" fmla="*/ 1584 h 1688"/>
                <a:gd name="T60" fmla="*/ 51 w 1340"/>
                <a:gd name="T61" fmla="*/ 1632 h 1688"/>
                <a:gd name="T62" fmla="*/ 102 w 1340"/>
                <a:gd name="T63" fmla="*/ 1688 h 1688"/>
                <a:gd name="T64" fmla="*/ 278 w 1340"/>
                <a:gd name="T65" fmla="*/ 1624 h 1688"/>
                <a:gd name="T66" fmla="*/ 346 w 1340"/>
                <a:gd name="T67" fmla="*/ 1576 h 1688"/>
                <a:gd name="T68" fmla="*/ 388 w 1340"/>
                <a:gd name="T69" fmla="*/ 1512 h 1688"/>
                <a:gd name="T70" fmla="*/ 422 w 1340"/>
                <a:gd name="T71" fmla="*/ 1592 h 1688"/>
                <a:gd name="T72" fmla="*/ 489 w 1340"/>
                <a:gd name="T73" fmla="*/ 1456 h 1688"/>
                <a:gd name="T74" fmla="*/ 514 w 1340"/>
                <a:gd name="T75" fmla="*/ 1288 h 1688"/>
                <a:gd name="T76" fmla="*/ 455 w 1340"/>
                <a:gd name="T77" fmla="*/ 1048 h 1688"/>
                <a:gd name="T78" fmla="*/ 582 w 1340"/>
                <a:gd name="T79" fmla="*/ 912 h 1688"/>
                <a:gd name="T80" fmla="*/ 590 w 1340"/>
                <a:gd name="T81" fmla="*/ 712 h 1688"/>
                <a:gd name="T82" fmla="*/ 691 w 1340"/>
                <a:gd name="T83" fmla="*/ 568 h 1688"/>
                <a:gd name="T84" fmla="*/ 717 w 1340"/>
                <a:gd name="T85" fmla="*/ 440 h 1688"/>
                <a:gd name="T86" fmla="*/ 851 w 1340"/>
                <a:gd name="T87" fmla="*/ 400 h 1688"/>
                <a:gd name="T88" fmla="*/ 851 w 1340"/>
                <a:gd name="T89" fmla="*/ 296 h 1688"/>
                <a:gd name="T90" fmla="*/ 1037 w 1340"/>
                <a:gd name="T91" fmla="*/ 304 h 1688"/>
                <a:gd name="T92" fmla="*/ 1113 w 1340"/>
                <a:gd name="T93" fmla="*/ 176 h 1688"/>
                <a:gd name="T94" fmla="*/ 1264 w 1340"/>
                <a:gd name="T95" fmla="*/ 168 h 1688"/>
                <a:gd name="T96" fmla="*/ 1340 w 1340"/>
                <a:gd name="T97" fmla="*/ 144 h 16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40" h="1688">
                  <a:moveTo>
                    <a:pt x="1239" y="104"/>
                  </a:moveTo>
                  <a:lnTo>
                    <a:pt x="1281" y="80"/>
                  </a:lnTo>
                  <a:lnTo>
                    <a:pt x="1323" y="40"/>
                  </a:lnTo>
                  <a:lnTo>
                    <a:pt x="1239" y="16"/>
                  </a:lnTo>
                  <a:lnTo>
                    <a:pt x="1214" y="8"/>
                  </a:lnTo>
                  <a:lnTo>
                    <a:pt x="1205" y="24"/>
                  </a:lnTo>
                  <a:lnTo>
                    <a:pt x="1180" y="56"/>
                  </a:lnTo>
                  <a:lnTo>
                    <a:pt x="1172" y="16"/>
                  </a:lnTo>
                  <a:lnTo>
                    <a:pt x="1172" y="0"/>
                  </a:lnTo>
                  <a:lnTo>
                    <a:pt x="1146" y="0"/>
                  </a:lnTo>
                  <a:lnTo>
                    <a:pt x="1130" y="0"/>
                  </a:lnTo>
                  <a:lnTo>
                    <a:pt x="1130" y="24"/>
                  </a:lnTo>
                  <a:lnTo>
                    <a:pt x="1130" y="64"/>
                  </a:lnTo>
                  <a:lnTo>
                    <a:pt x="1104" y="24"/>
                  </a:lnTo>
                  <a:lnTo>
                    <a:pt x="1071" y="120"/>
                  </a:lnTo>
                  <a:lnTo>
                    <a:pt x="1062" y="48"/>
                  </a:lnTo>
                  <a:lnTo>
                    <a:pt x="1037" y="24"/>
                  </a:lnTo>
                  <a:lnTo>
                    <a:pt x="1012" y="40"/>
                  </a:lnTo>
                  <a:lnTo>
                    <a:pt x="961" y="80"/>
                  </a:lnTo>
                  <a:lnTo>
                    <a:pt x="953" y="112"/>
                  </a:lnTo>
                  <a:lnTo>
                    <a:pt x="961" y="136"/>
                  </a:lnTo>
                  <a:lnTo>
                    <a:pt x="902" y="144"/>
                  </a:lnTo>
                  <a:lnTo>
                    <a:pt x="885" y="160"/>
                  </a:lnTo>
                  <a:lnTo>
                    <a:pt x="877" y="184"/>
                  </a:lnTo>
                  <a:lnTo>
                    <a:pt x="851" y="192"/>
                  </a:lnTo>
                  <a:lnTo>
                    <a:pt x="826" y="192"/>
                  </a:lnTo>
                  <a:lnTo>
                    <a:pt x="809" y="176"/>
                  </a:lnTo>
                  <a:lnTo>
                    <a:pt x="784" y="176"/>
                  </a:lnTo>
                  <a:lnTo>
                    <a:pt x="750" y="208"/>
                  </a:lnTo>
                  <a:lnTo>
                    <a:pt x="717" y="248"/>
                  </a:lnTo>
                  <a:lnTo>
                    <a:pt x="683" y="296"/>
                  </a:lnTo>
                  <a:lnTo>
                    <a:pt x="683" y="320"/>
                  </a:lnTo>
                  <a:lnTo>
                    <a:pt x="700" y="328"/>
                  </a:lnTo>
                  <a:lnTo>
                    <a:pt x="659" y="374"/>
                  </a:lnTo>
                  <a:lnTo>
                    <a:pt x="641" y="368"/>
                  </a:lnTo>
                  <a:lnTo>
                    <a:pt x="645" y="418"/>
                  </a:lnTo>
                  <a:lnTo>
                    <a:pt x="616" y="456"/>
                  </a:lnTo>
                  <a:lnTo>
                    <a:pt x="599" y="480"/>
                  </a:lnTo>
                  <a:lnTo>
                    <a:pt x="590" y="504"/>
                  </a:lnTo>
                  <a:lnTo>
                    <a:pt x="607" y="520"/>
                  </a:lnTo>
                  <a:lnTo>
                    <a:pt x="573" y="536"/>
                  </a:lnTo>
                  <a:lnTo>
                    <a:pt x="565" y="560"/>
                  </a:lnTo>
                  <a:lnTo>
                    <a:pt x="540" y="576"/>
                  </a:lnTo>
                  <a:lnTo>
                    <a:pt x="523" y="624"/>
                  </a:lnTo>
                  <a:lnTo>
                    <a:pt x="472" y="744"/>
                  </a:lnTo>
                  <a:lnTo>
                    <a:pt x="455" y="816"/>
                  </a:lnTo>
                  <a:lnTo>
                    <a:pt x="439" y="840"/>
                  </a:lnTo>
                  <a:lnTo>
                    <a:pt x="396" y="848"/>
                  </a:lnTo>
                  <a:lnTo>
                    <a:pt x="405" y="872"/>
                  </a:lnTo>
                  <a:lnTo>
                    <a:pt x="413" y="888"/>
                  </a:lnTo>
                  <a:lnTo>
                    <a:pt x="396" y="896"/>
                  </a:lnTo>
                  <a:lnTo>
                    <a:pt x="346" y="952"/>
                  </a:lnTo>
                  <a:lnTo>
                    <a:pt x="321" y="1008"/>
                  </a:lnTo>
                  <a:lnTo>
                    <a:pt x="304" y="1024"/>
                  </a:lnTo>
                  <a:lnTo>
                    <a:pt x="295" y="1032"/>
                  </a:lnTo>
                  <a:lnTo>
                    <a:pt x="262" y="1024"/>
                  </a:lnTo>
                  <a:lnTo>
                    <a:pt x="236" y="1032"/>
                  </a:lnTo>
                  <a:lnTo>
                    <a:pt x="228" y="1040"/>
                  </a:lnTo>
                  <a:lnTo>
                    <a:pt x="220" y="1064"/>
                  </a:lnTo>
                  <a:lnTo>
                    <a:pt x="186" y="1088"/>
                  </a:lnTo>
                  <a:lnTo>
                    <a:pt x="152" y="1104"/>
                  </a:lnTo>
                  <a:lnTo>
                    <a:pt x="127" y="1128"/>
                  </a:lnTo>
                  <a:lnTo>
                    <a:pt x="93" y="1144"/>
                  </a:lnTo>
                  <a:lnTo>
                    <a:pt x="68" y="1168"/>
                  </a:lnTo>
                  <a:lnTo>
                    <a:pt x="51" y="1192"/>
                  </a:lnTo>
                  <a:lnTo>
                    <a:pt x="26" y="1200"/>
                  </a:lnTo>
                  <a:lnTo>
                    <a:pt x="17" y="1208"/>
                  </a:lnTo>
                  <a:lnTo>
                    <a:pt x="17" y="1248"/>
                  </a:lnTo>
                  <a:lnTo>
                    <a:pt x="9" y="1264"/>
                  </a:lnTo>
                  <a:lnTo>
                    <a:pt x="17" y="1272"/>
                  </a:lnTo>
                  <a:lnTo>
                    <a:pt x="17" y="1288"/>
                  </a:lnTo>
                  <a:lnTo>
                    <a:pt x="9" y="1304"/>
                  </a:lnTo>
                  <a:lnTo>
                    <a:pt x="17" y="1312"/>
                  </a:lnTo>
                  <a:lnTo>
                    <a:pt x="17" y="1328"/>
                  </a:lnTo>
                  <a:lnTo>
                    <a:pt x="0" y="1352"/>
                  </a:lnTo>
                  <a:lnTo>
                    <a:pt x="17" y="1384"/>
                  </a:lnTo>
                  <a:lnTo>
                    <a:pt x="43" y="1408"/>
                  </a:lnTo>
                  <a:lnTo>
                    <a:pt x="9" y="1424"/>
                  </a:lnTo>
                  <a:lnTo>
                    <a:pt x="34" y="1432"/>
                  </a:lnTo>
                  <a:lnTo>
                    <a:pt x="9" y="1480"/>
                  </a:lnTo>
                  <a:lnTo>
                    <a:pt x="51" y="1464"/>
                  </a:lnTo>
                  <a:lnTo>
                    <a:pt x="51" y="1480"/>
                  </a:lnTo>
                  <a:lnTo>
                    <a:pt x="43" y="1488"/>
                  </a:lnTo>
                  <a:lnTo>
                    <a:pt x="17" y="1512"/>
                  </a:lnTo>
                  <a:lnTo>
                    <a:pt x="17" y="1544"/>
                  </a:lnTo>
                  <a:lnTo>
                    <a:pt x="43" y="1544"/>
                  </a:lnTo>
                  <a:lnTo>
                    <a:pt x="59" y="1552"/>
                  </a:lnTo>
                  <a:lnTo>
                    <a:pt x="59" y="1568"/>
                  </a:lnTo>
                  <a:lnTo>
                    <a:pt x="34" y="1584"/>
                  </a:lnTo>
                  <a:lnTo>
                    <a:pt x="17" y="1584"/>
                  </a:lnTo>
                  <a:lnTo>
                    <a:pt x="9" y="1592"/>
                  </a:lnTo>
                  <a:lnTo>
                    <a:pt x="26" y="1616"/>
                  </a:lnTo>
                  <a:lnTo>
                    <a:pt x="51" y="1632"/>
                  </a:lnTo>
                  <a:lnTo>
                    <a:pt x="76" y="1656"/>
                  </a:lnTo>
                  <a:lnTo>
                    <a:pt x="118" y="1664"/>
                  </a:lnTo>
                  <a:lnTo>
                    <a:pt x="102" y="1688"/>
                  </a:lnTo>
                  <a:lnTo>
                    <a:pt x="177" y="1688"/>
                  </a:lnTo>
                  <a:lnTo>
                    <a:pt x="236" y="1664"/>
                  </a:lnTo>
                  <a:lnTo>
                    <a:pt x="278" y="1624"/>
                  </a:lnTo>
                  <a:lnTo>
                    <a:pt x="312" y="1576"/>
                  </a:lnTo>
                  <a:lnTo>
                    <a:pt x="329" y="1584"/>
                  </a:lnTo>
                  <a:lnTo>
                    <a:pt x="346" y="1576"/>
                  </a:lnTo>
                  <a:lnTo>
                    <a:pt x="363" y="1544"/>
                  </a:lnTo>
                  <a:lnTo>
                    <a:pt x="363" y="1512"/>
                  </a:lnTo>
                  <a:lnTo>
                    <a:pt x="388" y="1512"/>
                  </a:lnTo>
                  <a:lnTo>
                    <a:pt x="396" y="1528"/>
                  </a:lnTo>
                  <a:lnTo>
                    <a:pt x="405" y="1560"/>
                  </a:lnTo>
                  <a:lnTo>
                    <a:pt x="422" y="1592"/>
                  </a:lnTo>
                  <a:lnTo>
                    <a:pt x="439" y="1584"/>
                  </a:lnTo>
                  <a:lnTo>
                    <a:pt x="455" y="1488"/>
                  </a:lnTo>
                  <a:lnTo>
                    <a:pt x="489" y="1456"/>
                  </a:lnTo>
                  <a:lnTo>
                    <a:pt x="489" y="1368"/>
                  </a:lnTo>
                  <a:lnTo>
                    <a:pt x="514" y="1328"/>
                  </a:lnTo>
                  <a:lnTo>
                    <a:pt x="514" y="1288"/>
                  </a:lnTo>
                  <a:lnTo>
                    <a:pt x="472" y="1248"/>
                  </a:lnTo>
                  <a:lnTo>
                    <a:pt x="472" y="1168"/>
                  </a:lnTo>
                  <a:lnTo>
                    <a:pt x="455" y="1048"/>
                  </a:lnTo>
                  <a:lnTo>
                    <a:pt x="489" y="976"/>
                  </a:lnTo>
                  <a:lnTo>
                    <a:pt x="565" y="968"/>
                  </a:lnTo>
                  <a:lnTo>
                    <a:pt x="582" y="912"/>
                  </a:lnTo>
                  <a:lnTo>
                    <a:pt x="540" y="888"/>
                  </a:lnTo>
                  <a:lnTo>
                    <a:pt x="590" y="808"/>
                  </a:lnTo>
                  <a:lnTo>
                    <a:pt x="590" y="712"/>
                  </a:lnTo>
                  <a:lnTo>
                    <a:pt x="632" y="688"/>
                  </a:lnTo>
                  <a:lnTo>
                    <a:pt x="632" y="624"/>
                  </a:lnTo>
                  <a:lnTo>
                    <a:pt x="691" y="568"/>
                  </a:lnTo>
                  <a:lnTo>
                    <a:pt x="683" y="528"/>
                  </a:lnTo>
                  <a:lnTo>
                    <a:pt x="683" y="480"/>
                  </a:lnTo>
                  <a:lnTo>
                    <a:pt x="717" y="440"/>
                  </a:lnTo>
                  <a:lnTo>
                    <a:pt x="759" y="440"/>
                  </a:lnTo>
                  <a:lnTo>
                    <a:pt x="776" y="384"/>
                  </a:lnTo>
                  <a:lnTo>
                    <a:pt x="851" y="400"/>
                  </a:lnTo>
                  <a:lnTo>
                    <a:pt x="851" y="320"/>
                  </a:lnTo>
                  <a:lnTo>
                    <a:pt x="868" y="312"/>
                  </a:lnTo>
                  <a:lnTo>
                    <a:pt x="851" y="296"/>
                  </a:lnTo>
                  <a:lnTo>
                    <a:pt x="894" y="272"/>
                  </a:lnTo>
                  <a:lnTo>
                    <a:pt x="995" y="320"/>
                  </a:lnTo>
                  <a:lnTo>
                    <a:pt x="1037" y="304"/>
                  </a:lnTo>
                  <a:lnTo>
                    <a:pt x="1096" y="320"/>
                  </a:lnTo>
                  <a:lnTo>
                    <a:pt x="1113" y="248"/>
                  </a:lnTo>
                  <a:lnTo>
                    <a:pt x="1113" y="176"/>
                  </a:lnTo>
                  <a:lnTo>
                    <a:pt x="1146" y="136"/>
                  </a:lnTo>
                  <a:lnTo>
                    <a:pt x="1197" y="136"/>
                  </a:lnTo>
                  <a:lnTo>
                    <a:pt x="1264" y="168"/>
                  </a:lnTo>
                  <a:lnTo>
                    <a:pt x="1281" y="208"/>
                  </a:lnTo>
                  <a:lnTo>
                    <a:pt x="1306" y="176"/>
                  </a:lnTo>
                  <a:lnTo>
                    <a:pt x="1340" y="144"/>
                  </a:lnTo>
                  <a:lnTo>
                    <a:pt x="1340" y="120"/>
                  </a:lnTo>
                  <a:lnTo>
                    <a:pt x="1239" y="1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3423" y="-8"/>
              <a:ext cx="1340" cy="1688"/>
            </a:xfrm>
            <a:custGeom>
              <a:avLst/>
              <a:gdLst>
                <a:gd name="T0" fmla="*/ 1323 w 1340"/>
                <a:gd name="T1" fmla="*/ 40 h 1688"/>
                <a:gd name="T2" fmla="*/ 1205 w 1340"/>
                <a:gd name="T3" fmla="*/ 24 h 1688"/>
                <a:gd name="T4" fmla="*/ 1172 w 1340"/>
                <a:gd name="T5" fmla="*/ 0 h 1688"/>
                <a:gd name="T6" fmla="*/ 1130 w 1340"/>
                <a:gd name="T7" fmla="*/ 24 h 1688"/>
                <a:gd name="T8" fmla="*/ 1071 w 1340"/>
                <a:gd name="T9" fmla="*/ 120 h 1688"/>
                <a:gd name="T10" fmla="*/ 1012 w 1340"/>
                <a:gd name="T11" fmla="*/ 40 h 1688"/>
                <a:gd name="T12" fmla="*/ 961 w 1340"/>
                <a:gd name="T13" fmla="*/ 136 h 1688"/>
                <a:gd name="T14" fmla="*/ 877 w 1340"/>
                <a:gd name="T15" fmla="*/ 184 h 1688"/>
                <a:gd name="T16" fmla="*/ 809 w 1340"/>
                <a:gd name="T17" fmla="*/ 176 h 1688"/>
                <a:gd name="T18" fmla="*/ 717 w 1340"/>
                <a:gd name="T19" fmla="*/ 248 h 1688"/>
                <a:gd name="T20" fmla="*/ 700 w 1340"/>
                <a:gd name="T21" fmla="*/ 328 h 1688"/>
                <a:gd name="T22" fmla="*/ 645 w 1340"/>
                <a:gd name="T23" fmla="*/ 422 h 1688"/>
                <a:gd name="T24" fmla="*/ 590 w 1340"/>
                <a:gd name="T25" fmla="*/ 504 h 1688"/>
                <a:gd name="T26" fmla="*/ 565 w 1340"/>
                <a:gd name="T27" fmla="*/ 560 h 1688"/>
                <a:gd name="T28" fmla="*/ 472 w 1340"/>
                <a:gd name="T29" fmla="*/ 744 h 1688"/>
                <a:gd name="T30" fmla="*/ 396 w 1340"/>
                <a:gd name="T31" fmla="*/ 848 h 1688"/>
                <a:gd name="T32" fmla="*/ 396 w 1340"/>
                <a:gd name="T33" fmla="*/ 896 h 1688"/>
                <a:gd name="T34" fmla="*/ 304 w 1340"/>
                <a:gd name="T35" fmla="*/ 1024 h 1688"/>
                <a:gd name="T36" fmla="*/ 236 w 1340"/>
                <a:gd name="T37" fmla="*/ 1032 h 1688"/>
                <a:gd name="T38" fmla="*/ 186 w 1340"/>
                <a:gd name="T39" fmla="*/ 1088 h 1688"/>
                <a:gd name="T40" fmla="*/ 93 w 1340"/>
                <a:gd name="T41" fmla="*/ 1144 h 1688"/>
                <a:gd name="T42" fmla="*/ 26 w 1340"/>
                <a:gd name="T43" fmla="*/ 1200 h 1688"/>
                <a:gd name="T44" fmla="*/ 9 w 1340"/>
                <a:gd name="T45" fmla="*/ 1264 h 1688"/>
                <a:gd name="T46" fmla="*/ 9 w 1340"/>
                <a:gd name="T47" fmla="*/ 1304 h 1688"/>
                <a:gd name="T48" fmla="*/ 0 w 1340"/>
                <a:gd name="T49" fmla="*/ 1352 h 1688"/>
                <a:gd name="T50" fmla="*/ 9 w 1340"/>
                <a:gd name="T51" fmla="*/ 1424 h 1688"/>
                <a:gd name="T52" fmla="*/ 51 w 1340"/>
                <a:gd name="T53" fmla="*/ 1464 h 1688"/>
                <a:gd name="T54" fmla="*/ 17 w 1340"/>
                <a:gd name="T55" fmla="*/ 1512 h 1688"/>
                <a:gd name="T56" fmla="*/ 59 w 1340"/>
                <a:gd name="T57" fmla="*/ 1552 h 1688"/>
                <a:gd name="T58" fmla="*/ 17 w 1340"/>
                <a:gd name="T59" fmla="*/ 1584 h 1688"/>
                <a:gd name="T60" fmla="*/ 51 w 1340"/>
                <a:gd name="T61" fmla="*/ 1632 h 1688"/>
                <a:gd name="T62" fmla="*/ 102 w 1340"/>
                <a:gd name="T63" fmla="*/ 1688 h 1688"/>
                <a:gd name="T64" fmla="*/ 278 w 1340"/>
                <a:gd name="T65" fmla="*/ 1624 h 1688"/>
                <a:gd name="T66" fmla="*/ 346 w 1340"/>
                <a:gd name="T67" fmla="*/ 1576 h 1688"/>
                <a:gd name="T68" fmla="*/ 388 w 1340"/>
                <a:gd name="T69" fmla="*/ 1512 h 1688"/>
                <a:gd name="T70" fmla="*/ 422 w 1340"/>
                <a:gd name="T71" fmla="*/ 1592 h 1688"/>
                <a:gd name="T72" fmla="*/ 489 w 1340"/>
                <a:gd name="T73" fmla="*/ 1456 h 1688"/>
                <a:gd name="T74" fmla="*/ 514 w 1340"/>
                <a:gd name="T75" fmla="*/ 1288 h 1688"/>
                <a:gd name="T76" fmla="*/ 455 w 1340"/>
                <a:gd name="T77" fmla="*/ 1048 h 1688"/>
                <a:gd name="T78" fmla="*/ 582 w 1340"/>
                <a:gd name="T79" fmla="*/ 912 h 1688"/>
                <a:gd name="T80" fmla="*/ 590 w 1340"/>
                <a:gd name="T81" fmla="*/ 712 h 1688"/>
                <a:gd name="T82" fmla="*/ 691 w 1340"/>
                <a:gd name="T83" fmla="*/ 568 h 1688"/>
                <a:gd name="T84" fmla="*/ 717 w 1340"/>
                <a:gd name="T85" fmla="*/ 440 h 1688"/>
                <a:gd name="T86" fmla="*/ 851 w 1340"/>
                <a:gd name="T87" fmla="*/ 400 h 1688"/>
                <a:gd name="T88" fmla="*/ 851 w 1340"/>
                <a:gd name="T89" fmla="*/ 296 h 1688"/>
                <a:gd name="T90" fmla="*/ 1037 w 1340"/>
                <a:gd name="T91" fmla="*/ 304 h 1688"/>
                <a:gd name="T92" fmla="*/ 1113 w 1340"/>
                <a:gd name="T93" fmla="*/ 176 h 1688"/>
                <a:gd name="T94" fmla="*/ 1264 w 1340"/>
                <a:gd name="T95" fmla="*/ 168 h 1688"/>
                <a:gd name="T96" fmla="*/ 1340 w 1340"/>
                <a:gd name="T97" fmla="*/ 144 h 1688"/>
                <a:gd name="T98" fmla="*/ 1239 w 1340"/>
                <a:gd name="T99" fmla="*/ 104 h 16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40" h="1688">
                  <a:moveTo>
                    <a:pt x="1239" y="104"/>
                  </a:moveTo>
                  <a:lnTo>
                    <a:pt x="1281" y="80"/>
                  </a:lnTo>
                  <a:lnTo>
                    <a:pt x="1323" y="40"/>
                  </a:lnTo>
                  <a:lnTo>
                    <a:pt x="1239" y="16"/>
                  </a:lnTo>
                  <a:lnTo>
                    <a:pt x="1214" y="8"/>
                  </a:lnTo>
                  <a:lnTo>
                    <a:pt x="1205" y="24"/>
                  </a:lnTo>
                  <a:lnTo>
                    <a:pt x="1180" y="56"/>
                  </a:lnTo>
                  <a:lnTo>
                    <a:pt x="1172" y="16"/>
                  </a:lnTo>
                  <a:lnTo>
                    <a:pt x="1172" y="0"/>
                  </a:lnTo>
                  <a:lnTo>
                    <a:pt x="1146" y="0"/>
                  </a:lnTo>
                  <a:lnTo>
                    <a:pt x="1130" y="0"/>
                  </a:lnTo>
                  <a:lnTo>
                    <a:pt x="1130" y="24"/>
                  </a:lnTo>
                  <a:lnTo>
                    <a:pt x="1130" y="64"/>
                  </a:lnTo>
                  <a:lnTo>
                    <a:pt x="1104" y="24"/>
                  </a:lnTo>
                  <a:lnTo>
                    <a:pt x="1071" y="120"/>
                  </a:lnTo>
                  <a:lnTo>
                    <a:pt x="1062" y="48"/>
                  </a:lnTo>
                  <a:lnTo>
                    <a:pt x="1037" y="24"/>
                  </a:lnTo>
                  <a:lnTo>
                    <a:pt x="1012" y="40"/>
                  </a:lnTo>
                  <a:lnTo>
                    <a:pt x="961" y="80"/>
                  </a:lnTo>
                  <a:lnTo>
                    <a:pt x="953" y="112"/>
                  </a:lnTo>
                  <a:lnTo>
                    <a:pt x="961" y="136"/>
                  </a:lnTo>
                  <a:lnTo>
                    <a:pt x="902" y="144"/>
                  </a:lnTo>
                  <a:lnTo>
                    <a:pt x="885" y="160"/>
                  </a:lnTo>
                  <a:lnTo>
                    <a:pt x="877" y="184"/>
                  </a:lnTo>
                  <a:lnTo>
                    <a:pt x="851" y="192"/>
                  </a:lnTo>
                  <a:lnTo>
                    <a:pt x="826" y="192"/>
                  </a:lnTo>
                  <a:lnTo>
                    <a:pt x="809" y="176"/>
                  </a:lnTo>
                  <a:lnTo>
                    <a:pt x="784" y="176"/>
                  </a:lnTo>
                  <a:lnTo>
                    <a:pt x="750" y="208"/>
                  </a:lnTo>
                  <a:lnTo>
                    <a:pt x="717" y="248"/>
                  </a:lnTo>
                  <a:lnTo>
                    <a:pt x="683" y="296"/>
                  </a:lnTo>
                  <a:lnTo>
                    <a:pt x="683" y="320"/>
                  </a:lnTo>
                  <a:lnTo>
                    <a:pt x="700" y="328"/>
                  </a:lnTo>
                  <a:lnTo>
                    <a:pt x="658" y="376"/>
                  </a:lnTo>
                  <a:lnTo>
                    <a:pt x="639" y="374"/>
                  </a:lnTo>
                  <a:lnTo>
                    <a:pt x="645" y="422"/>
                  </a:lnTo>
                  <a:lnTo>
                    <a:pt x="616" y="456"/>
                  </a:lnTo>
                  <a:lnTo>
                    <a:pt x="599" y="480"/>
                  </a:lnTo>
                  <a:lnTo>
                    <a:pt x="590" y="504"/>
                  </a:lnTo>
                  <a:lnTo>
                    <a:pt x="607" y="520"/>
                  </a:lnTo>
                  <a:lnTo>
                    <a:pt x="573" y="536"/>
                  </a:lnTo>
                  <a:lnTo>
                    <a:pt x="565" y="560"/>
                  </a:lnTo>
                  <a:lnTo>
                    <a:pt x="540" y="576"/>
                  </a:lnTo>
                  <a:lnTo>
                    <a:pt x="523" y="624"/>
                  </a:lnTo>
                  <a:lnTo>
                    <a:pt x="472" y="744"/>
                  </a:lnTo>
                  <a:lnTo>
                    <a:pt x="455" y="816"/>
                  </a:lnTo>
                  <a:lnTo>
                    <a:pt x="439" y="840"/>
                  </a:lnTo>
                  <a:lnTo>
                    <a:pt x="396" y="848"/>
                  </a:lnTo>
                  <a:lnTo>
                    <a:pt x="405" y="872"/>
                  </a:lnTo>
                  <a:lnTo>
                    <a:pt x="413" y="888"/>
                  </a:lnTo>
                  <a:lnTo>
                    <a:pt x="396" y="896"/>
                  </a:lnTo>
                  <a:lnTo>
                    <a:pt x="346" y="952"/>
                  </a:lnTo>
                  <a:lnTo>
                    <a:pt x="321" y="1008"/>
                  </a:lnTo>
                  <a:lnTo>
                    <a:pt x="304" y="1024"/>
                  </a:lnTo>
                  <a:lnTo>
                    <a:pt x="295" y="1032"/>
                  </a:lnTo>
                  <a:lnTo>
                    <a:pt x="262" y="1024"/>
                  </a:lnTo>
                  <a:lnTo>
                    <a:pt x="236" y="1032"/>
                  </a:lnTo>
                  <a:lnTo>
                    <a:pt x="228" y="1040"/>
                  </a:lnTo>
                  <a:lnTo>
                    <a:pt x="220" y="1064"/>
                  </a:lnTo>
                  <a:lnTo>
                    <a:pt x="186" y="1088"/>
                  </a:lnTo>
                  <a:lnTo>
                    <a:pt x="152" y="1104"/>
                  </a:lnTo>
                  <a:lnTo>
                    <a:pt x="127" y="1128"/>
                  </a:lnTo>
                  <a:lnTo>
                    <a:pt x="93" y="1144"/>
                  </a:lnTo>
                  <a:lnTo>
                    <a:pt x="68" y="1168"/>
                  </a:lnTo>
                  <a:lnTo>
                    <a:pt x="51" y="1192"/>
                  </a:lnTo>
                  <a:lnTo>
                    <a:pt x="26" y="1200"/>
                  </a:lnTo>
                  <a:lnTo>
                    <a:pt x="17" y="1208"/>
                  </a:lnTo>
                  <a:lnTo>
                    <a:pt x="17" y="1248"/>
                  </a:lnTo>
                  <a:lnTo>
                    <a:pt x="9" y="1264"/>
                  </a:lnTo>
                  <a:lnTo>
                    <a:pt x="17" y="1272"/>
                  </a:lnTo>
                  <a:lnTo>
                    <a:pt x="17" y="1288"/>
                  </a:lnTo>
                  <a:lnTo>
                    <a:pt x="9" y="1304"/>
                  </a:lnTo>
                  <a:lnTo>
                    <a:pt x="17" y="1312"/>
                  </a:lnTo>
                  <a:lnTo>
                    <a:pt x="17" y="1328"/>
                  </a:lnTo>
                  <a:lnTo>
                    <a:pt x="0" y="1352"/>
                  </a:lnTo>
                  <a:lnTo>
                    <a:pt x="17" y="1384"/>
                  </a:lnTo>
                  <a:lnTo>
                    <a:pt x="43" y="1408"/>
                  </a:lnTo>
                  <a:lnTo>
                    <a:pt x="9" y="1424"/>
                  </a:lnTo>
                  <a:lnTo>
                    <a:pt x="34" y="1432"/>
                  </a:lnTo>
                  <a:lnTo>
                    <a:pt x="9" y="1480"/>
                  </a:lnTo>
                  <a:lnTo>
                    <a:pt x="51" y="1464"/>
                  </a:lnTo>
                  <a:lnTo>
                    <a:pt x="51" y="1480"/>
                  </a:lnTo>
                  <a:lnTo>
                    <a:pt x="43" y="1488"/>
                  </a:lnTo>
                  <a:lnTo>
                    <a:pt x="17" y="1512"/>
                  </a:lnTo>
                  <a:lnTo>
                    <a:pt x="17" y="1544"/>
                  </a:lnTo>
                  <a:lnTo>
                    <a:pt x="43" y="1544"/>
                  </a:lnTo>
                  <a:lnTo>
                    <a:pt x="59" y="1552"/>
                  </a:lnTo>
                  <a:lnTo>
                    <a:pt x="59" y="1568"/>
                  </a:lnTo>
                  <a:lnTo>
                    <a:pt x="34" y="1584"/>
                  </a:lnTo>
                  <a:lnTo>
                    <a:pt x="17" y="1584"/>
                  </a:lnTo>
                  <a:lnTo>
                    <a:pt x="9" y="1592"/>
                  </a:lnTo>
                  <a:lnTo>
                    <a:pt x="26" y="1616"/>
                  </a:lnTo>
                  <a:lnTo>
                    <a:pt x="51" y="1632"/>
                  </a:lnTo>
                  <a:lnTo>
                    <a:pt x="76" y="1656"/>
                  </a:lnTo>
                  <a:lnTo>
                    <a:pt x="118" y="1664"/>
                  </a:lnTo>
                  <a:lnTo>
                    <a:pt x="102" y="1688"/>
                  </a:lnTo>
                  <a:lnTo>
                    <a:pt x="177" y="1688"/>
                  </a:lnTo>
                  <a:lnTo>
                    <a:pt x="236" y="1664"/>
                  </a:lnTo>
                  <a:lnTo>
                    <a:pt x="278" y="1624"/>
                  </a:lnTo>
                  <a:lnTo>
                    <a:pt x="312" y="1576"/>
                  </a:lnTo>
                  <a:lnTo>
                    <a:pt x="329" y="1584"/>
                  </a:lnTo>
                  <a:lnTo>
                    <a:pt x="346" y="1576"/>
                  </a:lnTo>
                  <a:lnTo>
                    <a:pt x="363" y="1544"/>
                  </a:lnTo>
                  <a:lnTo>
                    <a:pt x="363" y="1512"/>
                  </a:lnTo>
                  <a:lnTo>
                    <a:pt x="388" y="1512"/>
                  </a:lnTo>
                  <a:lnTo>
                    <a:pt x="396" y="1528"/>
                  </a:lnTo>
                  <a:lnTo>
                    <a:pt x="405" y="1560"/>
                  </a:lnTo>
                  <a:lnTo>
                    <a:pt x="422" y="1592"/>
                  </a:lnTo>
                  <a:lnTo>
                    <a:pt x="439" y="1584"/>
                  </a:lnTo>
                  <a:lnTo>
                    <a:pt x="455" y="1488"/>
                  </a:lnTo>
                  <a:lnTo>
                    <a:pt x="489" y="1456"/>
                  </a:lnTo>
                  <a:lnTo>
                    <a:pt x="489" y="1368"/>
                  </a:lnTo>
                  <a:lnTo>
                    <a:pt x="514" y="1328"/>
                  </a:lnTo>
                  <a:lnTo>
                    <a:pt x="514" y="1288"/>
                  </a:lnTo>
                  <a:lnTo>
                    <a:pt x="472" y="1248"/>
                  </a:lnTo>
                  <a:lnTo>
                    <a:pt x="472" y="1168"/>
                  </a:lnTo>
                  <a:lnTo>
                    <a:pt x="455" y="1048"/>
                  </a:lnTo>
                  <a:lnTo>
                    <a:pt x="489" y="976"/>
                  </a:lnTo>
                  <a:lnTo>
                    <a:pt x="565" y="968"/>
                  </a:lnTo>
                  <a:lnTo>
                    <a:pt x="582" y="912"/>
                  </a:lnTo>
                  <a:lnTo>
                    <a:pt x="540" y="888"/>
                  </a:lnTo>
                  <a:lnTo>
                    <a:pt x="590" y="808"/>
                  </a:lnTo>
                  <a:lnTo>
                    <a:pt x="590" y="712"/>
                  </a:lnTo>
                  <a:lnTo>
                    <a:pt x="632" y="688"/>
                  </a:lnTo>
                  <a:lnTo>
                    <a:pt x="632" y="624"/>
                  </a:lnTo>
                  <a:lnTo>
                    <a:pt x="691" y="568"/>
                  </a:lnTo>
                  <a:lnTo>
                    <a:pt x="683" y="528"/>
                  </a:lnTo>
                  <a:lnTo>
                    <a:pt x="683" y="480"/>
                  </a:lnTo>
                  <a:lnTo>
                    <a:pt x="717" y="440"/>
                  </a:lnTo>
                  <a:lnTo>
                    <a:pt x="759" y="440"/>
                  </a:lnTo>
                  <a:lnTo>
                    <a:pt x="776" y="384"/>
                  </a:lnTo>
                  <a:lnTo>
                    <a:pt x="851" y="400"/>
                  </a:lnTo>
                  <a:lnTo>
                    <a:pt x="851" y="320"/>
                  </a:lnTo>
                  <a:lnTo>
                    <a:pt x="868" y="312"/>
                  </a:lnTo>
                  <a:lnTo>
                    <a:pt x="851" y="296"/>
                  </a:lnTo>
                  <a:lnTo>
                    <a:pt x="894" y="272"/>
                  </a:lnTo>
                  <a:lnTo>
                    <a:pt x="995" y="320"/>
                  </a:lnTo>
                  <a:lnTo>
                    <a:pt x="1037" y="304"/>
                  </a:lnTo>
                  <a:lnTo>
                    <a:pt x="1096" y="320"/>
                  </a:lnTo>
                  <a:lnTo>
                    <a:pt x="1113" y="248"/>
                  </a:lnTo>
                  <a:lnTo>
                    <a:pt x="1113" y="176"/>
                  </a:lnTo>
                  <a:lnTo>
                    <a:pt x="1146" y="136"/>
                  </a:lnTo>
                  <a:lnTo>
                    <a:pt x="1197" y="136"/>
                  </a:lnTo>
                  <a:lnTo>
                    <a:pt x="1264" y="168"/>
                  </a:lnTo>
                  <a:lnTo>
                    <a:pt x="1281" y="208"/>
                  </a:lnTo>
                  <a:lnTo>
                    <a:pt x="1306" y="176"/>
                  </a:lnTo>
                  <a:lnTo>
                    <a:pt x="1340" y="144"/>
                  </a:lnTo>
                  <a:lnTo>
                    <a:pt x="1340" y="120"/>
                  </a:lnTo>
                  <a:lnTo>
                    <a:pt x="1239" y="1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7" name="pole tekstowe 106"/>
          <p:cNvSpPr txBox="1"/>
          <p:nvPr/>
        </p:nvSpPr>
        <p:spPr>
          <a:xfrm>
            <a:off x="6171345" y="3587783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10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7369936" y="3339662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960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6836363" y="3987241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82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0" name="pole tekstowe 109"/>
          <p:cNvSpPr txBox="1"/>
          <p:nvPr/>
        </p:nvSpPr>
        <p:spPr>
          <a:xfrm>
            <a:off x="7452605" y="4109787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55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8732707" y="3644437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69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8871449" y="1964339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270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7890128" y="2727164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23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8603378" y="5145807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15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7134111" y="4780491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10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7464709" y="4471718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10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7909235" y="1989695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26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8" name="pole tekstowe 117"/>
          <p:cNvSpPr txBox="1"/>
          <p:nvPr/>
        </p:nvSpPr>
        <p:spPr>
          <a:xfrm>
            <a:off x="7961843" y="2339628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19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9" name="pole tekstowe 118"/>
          <p:cNvSpPr txBox="1"/>
          <p:nvPr/>
        </p:nvSpPr>
        <p:spPr>
          <a:xfrm>
            <a:off x="8471185" y="4567420"/>
            <a:ext cx="7876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21</a:t>
            </a:r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121" name="Tabela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740931"/>
              </p:ext>
            </p:extLst>
          </p:nvPr>
        </p:nvGraphicFramePr>
        <p:xfrm>
          <a:off x="644908" y="1985551"/>
          <a:ext cx="3510030" cy="3569268"/>
        </p:xfrm>
        <a:graphic>
          <a:graphicData uri="http://schemas.openxmlformats.org/drawingml/2006/table">
            <a:tbl>
              <a:tblPr/>
              <a:tblGrid>
                <a:gridCol w="1110574"/>
                <a:gridCol w="1199728"/>
                <a:gridCol w="1199728"/>
              </a:tblGrid>
              <a:tr h="73587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Stan na 30.09.2015</a:t>
                      </a:r>
                      <a:endParaRPr lang="pl-PL" sz="1600" b="0" i="0" u="none" strike="noStrike" dirty="0">
                        <a:solidFill>
                          <a:srgbClr val="00D7B9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Liczba</a:t>
                      </a:r>
                      <a:r>
                        <a:rPr lang="pl-PL" sz="1600" b="0" i="0" u="none" strike="noStrike" baseline="0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r" fontAlgn="b"/>
                      <a:r>
                        <a:rPr lang="pl-PL" sz="1600" b="0" i="0" u="none" strike="noStrike" baseline="0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sklepów</a:t>
                      </a:r>
                      <a:endParaRPr lang="pl-PL" sz="1600" b="0" i="0" u="none" strike="noStrike" dirty="0">
                        <a:solidFill>
                          <a:srgbClr val="00D7B9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kern="1200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Wzrost</a:t>
                      </a:r>
                      <a:endParaRPr lang="pl-PL" sz="1600" b="0" i="0" u="none" strike="noStrike" kern="1200" baseline="0" dirty="0" smtClean="0">
                        <a:solidFill>
                          <a:srgbClr val="00D7B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r" fontAlgn="b"/>
                      <a:r>
                        <a:rPr lang="pl-PL" sz="1600" b="0" i="0" u="none" strike="noStrike" kern="1200" baseline="0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r/r</a:t>
                      </a:r>
                      <a:endParaRPr lang="pl-PL" sz="1600" b="0" i="0" u="none" strike="noStrike" kern="1200" dirty="0">
                        <a:solidFill>
                          <a:srgbClr val="00D7B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90488" indent="0"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GRUPA</a:t>
                      </a:r>
                      <a:r>
                        <a:rPr lang="pl-P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LPP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16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574</a:t>
                      </a:r>
                      <a:endParaRPr lang="pl-PL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+121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RESERVED 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+24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Cropp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House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MOHITO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SiNSAY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+44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77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Outlety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+13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726593" y="1595007"/>
            <a:ext cx="334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spc="300" dirty="0" smtClean="0">
                <a:solidFill>
                  <a:srgbClr val="00D7B9"/>
                </a:solidFill>
                <a:latin typeface="+mj-lt"/>
              </a:rPr>
              <a:t>LICZBA SKLEPÓW LPP</a:t>
            </a:r>
            <a:endParaRPr lang="pl-PL" b="1" spc="300" dirty="0">
              <a:solidFill>
                <a:srgbClr val="00D7B9"/>
              </a:solidFill>
              <a:latin typeface="+mj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1 574 sklepy na 3 kontynentach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6012" y="5286231"/>
            <a:ext cx="2206800" cy="13960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0" name="pole tekstowe 129"/>
          <p:cNvSpPr txBox="1"/>
          <p:nvPr/>
        </p:nvSpPr>
        <p:spPr>
          <a:xfrm>
            <a:off x="5449428" y="5718799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27" name="pole tekstowe 126"/>
          <p:cNvSpPr txBox="1"/>
          <p:nvPr/>
        </p:nvSpPr>
        <p:spPr>
          <a:xfrm>
            <a:off x="5073698" y="5552115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23" name="pole tekstowe 122"/>
          <p:cNvSpPr txBox="1"/>
          <p:nvPr/>
        </p:nvSpPr>
        <p:spPr>
          <a:xfrm>
            <a:off x="5250629" y="5986810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EGIPT</a:t>
            </a:r>
            <a:endParaRPr lang="pl-PL" sz="1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5" name="pole tekstowe 124"/>
          <p:cNvSpPr txBox="1"/>
          <p:nvPr/>
        </p:nvSpPr>
        <p:spPr>
          <a:xfrm>
            <a:off x="5917503" y="5275278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KUWEJT</a:t>
            </a:r>
            <a:endParaRPr lang="pl-PL" sz="1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9" name="pole tekstowe 128"/>
          <p:cNvSpPr txBox="1"/>
          <p:nvPr/>
        </p:nvSpPr>
        <p:spPr>
          <a:xfrm>
            <a:off x="6278864" y="5244231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8" name="pole tekstowe 127"/>
          <p:cNvSpPr txBox="1"/>
          <p:nvPr/>
        </p:nvSpPr>
        <p:spPr>
          <a:xfrm>
            <a:off x="6451029" y="5724063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6" name="pole tekstowe 125"/>
          <p:cNvSpPr txBox="1"/>
          <p:nvPr/>
        </p:nvSpPr>
        <p:spPr>
          <a:xfrm>
            <a:off x="6526391" y="5584308"/>
            <a:ext cx="1080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KATAR</a:t>
            </a:r>
            <a:endParaRPr lang="pl-PL" sz="1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0" name="pole tekstowe 119"/>
          <p:cNvSpPr txBox="1"/>
          <p:nvPr/>
        </p:nvSpPr>
        <p:spPr>
          <a:xfrm>
            <a:off x="6156463" y="6320227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1" name="pole tekstowe 130"/>
          <p:cNvSpPr txBox="1"/>
          <p:nvPr/>
        </p:nvSpPr>
        <p:spPr>
          <a:xfrm>
            <a:off x="6012629" y="6184930"/>
            <a:ext cx="1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ARABIA </a:t>
            </a:r>
          </a:p>
          <a:p>
            <a:pPr algn="ctr"/>
            <a:r>
              <a:rPr lang="pl-PL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SAUDYJSKA</a:t>
            </a:r>
            <a:endParaRPr lang="pl-PL" sz="1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2" name="pole tekstowe 131"/>
          <p:cNvSpPr txBox="1"/>
          <p:nvPr/>
        </p:nvSpPr>
        <p:spPr>
          <a:xfrm>
            <a:off x="5767118" y="5704515"/>
            <a:ext cx="78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pc="244" dirty="0" smtClean="0"/>
              <a:t>Flagship Stuttgart – największy salon </a:t>
            </a:r>
            <a:br>
              <a:rPr lang="pl-PL" spc="244" dirty="0" smtClean="0"/>
            </a:br>
            <a:r>
              <a:rPr lang="pl-PL" spc="244" dirty="0" smtClean="0"/>
              <a:t>w historii LPP</a:t>
            </a:r>
            <a:endParaRPr lang="en-US" spc="244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/>
              <a:pPr/>
              <a:t>5</a:t>
            </a:fld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6096000" y="1769613"/>
            <a:ext cx="322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1600" spc="2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 dirty="0" smtClean="0"/>
              <a:t>NIEMCY: DALSZY ROZWÓJ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8353724" y="2532436"/>
            <a:ext cx="1222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Sklepy LPP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8353724" y="3027939"/>
            <a:ext cx="145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Planowane otwarcia </a:t>
            </a:r>
          </a:p>
        </p:txBody>
      </p:sp>
      <p:sp>
        <p:nvSpPr>
          <p:cNvPr id="26" name="Freeform 2651"/>
          <p:cNvSpPr>
            <a:spLocks noChangeAspect="1"/>
          </p:cNvSpPr>
          <p:nvPr/>
        </p:nvSpPr>
        <p:spPr bwMode="auto">
          <a:xfrm>
            <a:off x="6178808" y="2156981"/>
            <a:ext cx="1840115" cy="2278916"/>
          </a:xfrm>
          <a:custGeom>
            <a:avLst/>
            <a:gdLst>
              <a:gd name="T0" fmla="*/ 136 w 108"/>
              <a:gd name="T1" fmla="*/ 29 h 134"/>
              <a:gd name="T2" fmla="*/ 129 w 108"/>
              <a:gd name="T3" fmla="*/ 22 h 134"/>
              <a:gd name="T4" fmla="*/ 112 w 108"/>
              <a:gd name="T5" fmla="*/ 16 h 134"/>
              <a:gd name="T6" fmla="*/ 94 w 108"/>
              <a:gd name="T7" fmla="*/ 23 h 134"/>
              <a:gd name="T8" fmla="*/ 90 w 108"/>
              <a:gd name="T9" fmla="*/ 13 h 134"/>
              <a:gd name="T10" fmla="*/ 76 w 108"/>
              <a:gd name="T11" fmla="*/ 13 h 134"/>
              <a:gd name="T12" fmla="*/ 70 w 108"/>
              <a:gd name="T13" fmla="*/ 6 h 134"/>
              <a:gd name="T14" fmla="*/ 57 w 108"/>
              <a:gd name="T15" fmla="*/ 2 h 134"/>
              <a:gd name="T16" fmla="*/ 47 w 108"/>
              <a:gd name="T17" fmla="*/ 0 h 134"/>
              <a:gd name="T18" fmla="*/ 51 w 108"/>
              <a:gd name="T19" fmla="*/ 12 h 134"/>
              <a:gd name="T20" fmla="*/ 51 w 108"/>
              <a:gd name="T21" fmla="*/ 22 h 134"/>
              <a:gd name="T22" fmla="*/ 52 w 108"/>
              <a:gd name="T23" fmla="*/ 24 h 134"/>
              <a:gd name="T24" fmla="*/ 45 w 108"/>
              <a:gd name="T25" fmla="*/ 28 h 134"/>
              <a:gd name="T26" fmla="*/ 41 w 108"/>
              <a:gd name="T27" fmla="*/ 31 h 134"/>
              <a:gd name="T28" fmla="*/ 35 w 108"/>
              <a:gd name="T29" fmla="*/ 37 h 134"/>
              <a:gd name="T30" fmla="*/ 28 w 108"/>
              <a:gd name="T31" fmla="*/ 31 h 134"/>
              <a:gd name="T32" fmla="*/ 23 w 108"/>
              <a:gd name="T33" fmla="*/ 38 h 134"/>
              <a:gd name="T34" fmla="*/ 20 w 108"/>
              <a:gd name="T35" fmla="*/ 50 h 134"/>
              <a:gd name="T36" fmla="*/ 19 w 108"/>
              <a:gd name="T37" fmla="*/ 66 h 134"/>
              <a:gd name="T38" fmla="*/ 13 w 108"/>
              <a:gd name="T39" fmla="*/ 77 h 134"/>
              <a:gd name="T40" fmla="*/ 1 w 108"/>
              <a:gd name="T41" fmla="*/ 78 h 134"/>
              <a:gd name="T42" fmla="*/ 2 w 108"/>
              <a:gd name="T43" fmla="*/ 95 h 134"/>
              <a:gd name="T44" fmla="*/ 1 w 108"/>
              <a:gd name="T45" fmla="*/ 105 h 134"/>
              <a:gd name="T46" fmla="*/ 5 w 108"/>
              <a:gd name="T47" fmla="*/ 112 h 134"/>
              <a:gd name="T48" fmla="*/ 8 w 108"/>
              <a:gd name="T49" fmla="*/ 115 h 134"/>
              <a:gd name="T50" fmla="*/ 5 w 108"/>
              <a:gd name="T51" fmla="*/ 124 h 134"/>
              <a:gd name="T52" fmla="*/ 10 w 108"/>
              <a:gd name="T53" fmla="*/ 131 h 134"/>
              <a:gd name="T54" fmla="*/ 12 w 108"/>
              <a:gd name="T55" fmla="*/ 138 h 134"/>
              <a:gd name="T56" fmla="*/ 22 w 108"/>
              <a:gd name="T57" fmla="*/ 145 h 134"/>
              <a:gd name="T58" fmla="*/ 31 w 108"/>
              <a:gd name="T59" fmla="*/ 149 h 134"/>
              <a:gd name="T60" fmla="*/ 36 w 108"/>
              <a:gd name="T61" fmla="*/ 155 h 134"/>
              <a:gd name="T62" fmla="*/ 30 w 108"/>
              <a:gd name="T63" fmla="*/ 172 h 134"/>
              <a:gd name="T64" fmla="*/ 30 w 108"/>
              <a:gd name="T65" fmla="*/ 187 h 134"/>
              <a:gd name="T66" fmla="*/ 42 w 108"/>
              <a:gd name="T67" fmla="*/ 186 h 134"/>
              <a:gd name="T68" fmla="*/ 47 w 108"/>
              <a:gd name="T69" fmla="*/ 180 h 134"/>
              <a:gd name="T70" fmla="*/ 59 w 108"/>
              <a:gd name="T71" fmla="*/ 184 h 134"/>
              <a:gd name="T72" fmla="*/ 65 w 108"/>
              <a:gd name="T73" fmla="*/ 192 h 134"/>
              <a:gd name="T74" fmla="*/ 77 w 108"/>
              <a:gd name="T75" fmla="*/ 193 h 134"/>
              <a:gd name="T76" fmla="*/ 87 w 108"/>
              <a:gd name="T77" fmla="*/ 187 h 134"/>
              <a:gd name="T78" fmla="*/ 100 w 108"/>
              <a:gd name="T79" fmla="*/ 186 h 134"/>
              <a:gd name="T80" fmla="*/ 123 w 108"/>
              <a:gd name="T81" fmla="*/ 179 h 134"/>
              <a:gd name="T82" fmla="*/ 130 w 108"/>
              <a:gd name="T83" fmla="*/ 166 h 134"/>
              <a:gd name="T84" fmla="*/ 137 w 108"/>
              <a:gd name="T85" fmla="*/ 160 h 134"/>
              <a:gd name="T86" fmla="*/ 128 w 108"/>
              <a:gd name="T87" fmla="*/ 145 h 134"/>
              <a:gd name="T88" fmla="*/ 113 w 108"/>
              <a:gd name="T89" fmla="*/ 130 h 134"/>
              <a:gd name="T90" fmla="*/ 106 w 108"/>
              <a:gd name="T91" fmla="*/ 117 h 134"/>
              <a:gd name="T92" fmla="*/ 116 w 108"/>
              <a:gd name="T93" fmla="*/ 114 h 134"/>
              <a:gd name="T94" fmla="*/ 136 w 108"/>
              <a:gd name="T95" fmla="*/ 107 h 134"/>
              <a:gd name="T96" fmla="*/ 147 w 108"/>
              <a:gd name="T97" fmla="*/ 99 h 134"/>
              <a:gd name="T98" fmla="*/ 155 w 108"/>
              <a:gd name="T99" fmla="*/ 99 h 134"/>
              <a:gd name="T100" fmla="*/ 150 w 108"/>
              <a:gd name="T101" fmla="*/ 88 h 134"/>
              <a:gd name="T102" fmla="*/ 150 w 108"/>
              <a:gd name="T103" fmla="*/ 73 h 134"/>
              <a:gd name="T104" fmla="*/ 148 w 108"/>
              <a:gd name="T105" fmla="*/ 62 h 134"/>
              <a:gd name="T106" fmla="*/ 144 w 108"/>
              <a:gd name="T107" fmla="*/ 41 h 13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8"/>
              <a:gd name="T163" fmla="*/ 0 h 134"/>
              <a:gd name="T164" fmla="*/ 108 w 108"/>
              <a:gd name="T165" fmla="*/ 134 h 13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8" h="134">
                <a:moveTo>
                  <a:pt x="98" y="21"/>
                </a:moveTo>
                <a:cubicBezTo>
                  <a:pt x="97" y="21"/>
                  <a:pt x="94" y="21"/>
                  <a:pt x="94" y="20"/>
                </a:cubicBezTo>
                <a:cubicBezTo>
                  <a:pt x="94" y="19"/>
                  <a:pt x="98" y="19"/>
                  <a:pt x="97" y="18"/>
                </a:cubicBezTo>
                <a:cubicBezTo>
                  <a:pt x="95" y="16"/>
                  <a:pt x="92" y="17"/>
                  <a:pt x="89" y="15"/>
                </a:cubicBezTo>
                <a:cubicBezTo>
                  <a:pt x="87" y="14"/>
                  <a:pt x="86" y="12"/>
                  <a:pt x="84" y="11"/>
                </a:cubicBezTo>
                <a:cubicBezTo>
                  <a:pt x="82" y="11"/>
                  <a:pt x="79" y="11"/>
                  <a:pt x="77" y="11"/>
                </a:cubicBezTo>
                <a:cubicBezTo>
                  <a:pt x="75" y="12"/>
                  <a:pt x="73" y="13"/>
                  <a:pt x="71" y="13"/>
                </a:cubicBezTo>
                <a:cubicBezTo>
                  <a:pt x="69" y="14"/>
                  <a:pt x="67" y="15"/>
                  <a:pt x="65" y="16"/>
                </a:cubicBezTo>
                <a:cubicBezTo>
                  <a:pt x="62" y="16"/>
                  <a:pt x="58" y="19"/>
                  <a:pt x="57" y="16"/>
                </a:cubicBezTo>
                <a:cubicBezTo>
                  <a:pt x="56" y="13"/>
                  <a:pt x="62" y="12"/>
                  <a:pt x="62" y="9"/>
                </a:cubicBezTo>
                <a:cubicBezTo>
                  <a:pt x="62" y="7"/>
                  <a:pt x="59" y="11"/>
                  <a:pt x="57" y="11"/>
                </a:cubicBezTo>
                <a:cubicBezTo>
                  <a:pt x="55" y="11"/>
                  <a:pt x="54" y="10"/>
                  <a:pt x="52" y="9"/>
                </a:cubicBezTo>
                <a:cubicBezTo>
                  <a:pt x="50" y="9"/>
                  <a:pt x="48" y="11"/>
                  <a:pt x="46" y="9"/>
                </a:cubicBezTo>
                <a:cubicBezTo>
                  <a:pt x="45" y="8"/>
                  <a:pt x="49" y="6"/>
                  <a:pt x="48" y="4"/>
                </a:cubicBezTo>
                <a:cubicBezTo>
                  <a:pt x="47" y="3"/>
                  <a:pt x="45" y="3"/>
                  <a:pt x="44" y="3"/>
                </a:cubicBezTo>
                <a:cubicBezTo>
                  <a:pt x="42" y="3"/>
                  <a:pt x="41" y="3"/>
                  <a:pt x="39" y="2"/>
                </a:cubicBezTo>
                <a:cubicBezTo>
                  <a:pt x="38" y="2"/>
                  <a:pt x="37" y="1"/>
                  <a:pt x="36" y="1"/>
                </a:cubicBezTo>
                <a:cubicBezTo>
                  <a:pt x="34" y="1"/>
                  <a:pt x="33" y="1"/>
                  <a:pt x="32" y="0"/>
                </a:cubicBezTo>
                <a:cubicBezTo>
                  <a:pt x="32" y="1"/>
                  <a:pt x="32" y="3"/>
                  <a:pt x="32" y="3"/>
                </a:cubicBezTo>
                <a:cubicBezTo>
                  <a:pt x="33" y="5"/>
                  <a:pt x="35" y="6"/>
                  <a:pt x="35" y="8"/>
                </a:cubicBezTo>
                <a:cubicBezTo>
                  <a:pt x="34" y="10"/>
                  <a:pt x="30" y="9"/>
                  <a:pt x="30" y="11"/>
                </a:cubicBezTo>
                <a:cubicBezTo>
                  <a:pt x="30" y="13"/>
                  <a:pt x="34" y="13"/>
                  <a:pt x="35" y="15"/>
                </a:cubicBezTo>
                <a:cubicBezTo>
                  <a:pt x="35" y="16"/>
                  <a:pt x="31" y="14"/>
                  <a:pt x="32" y="15"/>
                </a:cubicBezTo>
                <a:cubicBezTo>
                  <a:pt x="33" y="16"/>
                  <a:pt x="35" y="16"/>
                  <a:pt x="36" y="17"/>
                </a:cubicBezTo>
                <a:cubicBezTo>
                  <a:pt x="37" y="18"/>
                  <a:pt x="37" y="20"/>
                  <a:pt x="37" y="20"/>
                </a:cubicBezTo>
                <a:cubicBezTo>
                  <a:pt x="35" y="21"/>
                  <a:pt x="32" y="18"/>
                  <a:pt x="31" y="19"/>
                </a:cubicBezTo>
                <a:cubicBezTo>
                  <a:pt x="29" y="21"/>
                  <a:pt x="33" y="24"/>
                  <a:pt x="32" y="25"/>
                </a:cubicBezTo>
                <a:cubicBezTo>
                  <a:pt x="31" y="26"/>
                  <a:pt x="29" y="21"/>
                  <a:pt x="28" y="22"/>
                </a:cubicBezTo>
                <a:cubicBezTo>
                  <a:pt x="27" y="23"/>
                  <a:pt x="29" y="26"/>
                  <a:pt x="28" y="27"/>
                </a:cubicBezTo>
                <a:cubicBezTo>
                  <a:pt x="27" y="28"/>
                  <a:pt x="25" y="27"/>
                  <a:pt x="24" y="26"/>
                </a:cubicBezTo>
                <a:cubicBezTo>
                  <a:pt x="23" y="25"/>
                  <a:pt x="25" y="23"/>
                  <a:pt x="24" y="23"/>
                </a:cubicBezTo>
                <a:cubicBezTo>
                  <a:pt x="23" y="21"/>
                  <a:pt x="20" y="22"/>
                  <a:pt x="19" y="22"/>
                </a:cubicBezTo>
                <a:cubicBezTo>
                  <a:pt x="17" y="23"/>
                  <a:pt x="15" y="24"/>
                  <a:pt x="14" y="26"/>
                </a:cubicBezTo>
                <a:cubicBezTo>
                  <a:pt x="14" y="26"/>
                  <a:pt x="16" y="26"/>
                  <a:pt x="16" y="27"/>
                </a:cubicBezTo>
                <a:cubicBezTo>
                  <a:pt x="16" y="28"/>
                  <a:pt x="15" y="30"/>
                  <a:pt x="15" y="31"/>
                </a:cubicBezTo>
                <a:cubicBezTo>
                  <a:pt x="15" y="32"/>
                  <a:pt x="15" y="33"/>
                  <a:pt x="14" y="35"/>
                </a:cubicBezTo>
                <a:cubicBezTo>
                  <a:pt x="14" y="37"/>
                  <a:pt x="12" y="38"/>
                  <a:pt x="12" y="40"/>
                </a:cubicBezTo>
                <a:cubicBezTo>
                  <a:pt x="12" y="42"/>
                  <a:pt x="13" y="44"/>
                  <a:pt x="13" y="46"/>
                </a:cubicBezTo>
                <a:cubicBezTo>
                  <a:pt x="12" y="47"/>
                  <a:pt x="10" y="48"/>
                  <a:pt x="9" y="49"/>
                </a:cubicBezTo>
                <a:cubicBezTo>
                  <a:pt x="9" y="51"/>
                  <a:pt x="10" y="52"/>
                  <a:pt x="9" y="53"/>
                </a:cubicBezTo>
                <a:cubicBezTo>
                  <a:pt x="8" y="54"/>
                  <a:pt x="6" y="54"/>
                  <a:pt x="5" y="54"/>
                </a:cubicBezTo>
                <a:cubicBezTo>
                  <a:pt x="4" y="55"/>
                  <a:pt x="1" y="53"/>
                  <a:pt x="1" y="54"/>
                </a:cubicBezTo>
                <a:cubicBezTo>
                  <a:pt x="0" y="57"/>
                  <a:pt x="3" y="59"/>
                  <a:pt x="3" y="62"/>
                </a:cubicBezTo>
                <a:cubicBezTo>
                  <a:pt x="3" y="63"/>
                  <a:pt x="3" y="65"/>
                  <a:pt x="2" y="66"/>
                </a:cubicBezTo>
                <a:cubicBezTo>
                  <a:pt x="2" y="67"/>
                  <a:pt x="1" y="68"/>
                  <a:pt x="1" y="69"/>
                </a:cubicBezTo>
                <a:cubicBezTo>
                  <a:pt x="0" y="70"/>
                  <a:pt x="1" y="71"/>
                  <a:pt x="1" y="72"/>
                </a:cubicBezTo>
                <a:cubicBezTo>
                  <a:pt x="2" y="73"/>
                  <a:pt x="3" y="74"/>
                  <a:pt x="4" y="75"/>
                </a:cubicBezTo>
                <a:cubicBezTo>
                  <a:pt x="4" y="75"/>
                  <a:pt x="3" y="76"/>
                  <a:pt x="3" y="77"/>
                </a:cubicBezTo>
                <a:cubicBezTo>
                  <a:pt x="4" y="77"/>
                  <a:pt x="5" y="77"/>
                  <a:pt x="5" y="77"/>
                </a:cubicBezTo>
                <a:cubicBezTo>
                  <a:pt x="6" y="78"/>
                  <a:pt x="6" y="79"/>
                  <a:pt x="6" y="80"/>
                </a:cubicBezTo>
                <a:cubicBezTo>
                  <a:pt x="5" y="82"/>
                  <a:pt x="3" y="82"/>
                  <a:pt x="2" y="83"/>
                </a:cubicBezTo>
                <a:cubicBezTo>
                  <a:pt x="2" y="84"/>
                  <a:pt x="3" y="85"/>
                  <a:pt x="3" y="86"/>
                </a:cubicBezTo>
                <a:cubicBezTo>
                  <a:pt x="4" y="87"/>
                  <a:pt x="5" y="88"/>
                  <a:pt x="6" y="89"/>
                </a:cubicBezTo>
                <a:cubicBezTo>
                  <a:pt x="7" y="89"/>
                  <a:pt x="7" y="90"/>
                  <a:pt x="7" y="91"/>
                </a:cubicBezTo>
                <a:cubicBezTo>
                  <a:pt x="7" y="92"/>
                  <a:pt x="6" y="93"/>
                  <a:pt x="6" y="95"/>
                </a:cubicBezTo>
                <a:cubicBezTo>
                  <a:pt x="7" y="95"/>
                  <a:pt x="7" y="96"/>
                  <a:pt x="8" y="96"/>
                </a:cubicBezTo>
                <a:cubicBezTo>
                  <a:pt x="9" y="97"/>
                  <a:pt x="10" y="98"/>
                  <a:pt x="11" y="99"/>
                </a:cubicBezTo>
                <a:cubicBezTo>
                  <a:pt x="12" y="100"/>
                  <a:pt x="13" y="100"/>
                  <a:pt x="15" y="101"/>
                </a:cubicBezTo>
                <a:cubicBezTo>
                  <a:pt x="16" y="101"/>
                  <a:pt x="17" y="100"/>
                  <a:pt x="18" y="100"/>
                </a:cubicBezTo>
                <a:cubicBezTo>
                  <a:pt x="20" y="101"/>
                  <a:pt x="21" y="102"/>
                  <a:pt x="22" y="103"/>
                </a:cubicBezTo>
                <a:cubicBezTo>
                  <a:pt x="24" y="103"/>
                  <a:pt x="27" y="103"/>
                  <a:pt x="28" y="104"/>
                </a:cubicBezTo>
                <a:cubicBezTo>
                  <a:pt x="28" y="106"/>
                  <a:pt x="26" y="106"/>
                  <a:pt x="25" y="107"/>
                </a:cubicBezTo>
                <a:cubicBezTo>
                  <a:pt x="24" y="109"/>
                  <a:pt x="24" y="111"/>
                  <a:pt x="23" y="113"/>
                </a:cubicBezTo>
                <a:cubicBezTo>
                  <a:pt x="22" y="115"/>
                  <a:pt x="21" y="117"/>
                  <a:pt x="21" y="119"/>
                </a:cubicBezTo>
                <a:cubicBezTo>
                  <a:pt x="21" y="120"/>
                  <a:pt x="21" y="122"/>
                  <a:pt x="21" y="124"/>
                </a:cubicBezTo>
                <a:cubicBezTo>
                  <a:pt x="21" y="126"/>
                  <a:pt x="21" y="128"/>
                  <a:pt x="21" y="130"/>
                </a:cubicBezTo>
                <a:cubicBezTo>
                  <a:pt x="22" y="130"/>
                  <a:pt x="24" y="131"/>
                  <a:pt x="26" y="131"/>
                </a:cubicBezTo>
                <a:cubicBezTo>
                  <a:pt x="27" y="130"/>
                  <a:pt x="28" y="129"/>
                  <a:pt x="29" y="129"/>
                </a:cubicBezTo>
                <a:cubicBezTo>
                  <a:pt x="30" y="128"/>
                  <a:pt x="31" y="129"/>
                  <a:pt x="32" y="128"/>
                </a:cubicBezTo>
                <a:cubicBezTo>
                  <a:pt x="33" y="127"/>
                  <a:pt x="31" y="125"/>
                  <a:pt x="32" y="125"/>
                </a:cubicBezTo>
                <a:cubicBezTo>
                  <a:pt x="33" y="125"/>
                  <a:pt x="35" y="127"/>
                  <a:pt x="36" y="127"/>
                </a:cubicBezTo>
                <a:cubicBezTo>
                  <a:pt x="38" y="127"/>
                  <a:pt x="39" y="127"/>
                  <a:pt x="41" y="127"/>
                </a:cubicBezTo>
                <a:cubicBezTo>
                  <a:pt x="42" y="128"/>
                  <a:pt x="43" y="129"/>
                  <a:pt x="44" y="130"/>
                </a:cubicBezTo>
                <a:cubicBezTo>
                  <a:pt x="44" y="131"/>
                  <a:pt x="44" y="132"/>
                  <a:pt x="45" y="133"/>
                </a:cubicBezTo>
                <a:cubicBezTo>
                  <a:pt x="46" y="132"/>
                  <a:pt x="46" y="129"/>
                  <a:pt x="47" y="129"/>
                </a:cubicBezTo>
                <a:cubicBezTo>
                  <a:pt x="50" y="130"/>
                  <a:pt x="51" y="134"/>
                  <a:pt x="53" y="134"/>
                </a:cubicBezTo>
                <a:cubicBezTo>
                  <a:pt x="55" y="134"/>
                  <a:pt x="53" y="130"/>
                  <a:pt x="55" y="130"/>
                </a:cubicBezTo>
                <a:cubicBezTo>
                  <a:pt x="56" y="129"/>
                  <a:pt x="58" y="130"/>
                  <a:pt x="60" y="130"/>
                </a:cubicBezTo>
                <a:cubicBezTo>
                  <a:pt x="62" y="131"/>
                  <a:pt x="63" y="133"/>
                  <a:pt x="65" y="132"/>
                </a:cubicBezTo>
                <a:cubicBezTo>
                  <a:pt x="66" y="132"/>
                  <a:pt x="67" y="130"/>
                  <a:pt x="69" y="129"/>
                </a:cubicBezTo>
                <a:cubicBezTo>
                  <a:pt x="71" y="128"/>
                  <a:pt x="74" y="128"/>
                  <a:pt x="77" y="127"/>
                </a:cubicBezTo>
                <a:cubicBezTo>
                  <a:pt x="79" y="126"/>
                  <a:pt x="83" y="126"/>
                  <a:pt x="85" y="124"/>
                </a:cubicBezTo>
                <a:cubicBezTo>
                  <a:pt x="86" y="122"/>
                  <a:pt x="82" y="120"/>
                  <a:pt x="83" y="118"/>
                </a:cubicBezTo>
                <a:cubicBezTo>
                  <a:pt x="84" y="116"/>
                  <a:pt x="88" y="117"/>
                  <a:pt x="90" y="115"/>
                </a:cubicBezTo>
                <a:cubicBezTo>
                  <a:pt x="91" y="114"/>
                  <a:pt x="89" y="112"/>
                  <a:pt x="90" y="111"/>
                </a:cubicBezTo>
                <a:cubicBezTo>
                  <a:pt x="91" y="111"/>
                  <a:pt x="94" y="112"/>
                  <a:pt x="95" y="111"/>
                </a:cubicBezTo>
                <a:cubicBezTo>
                  <a:pt x="95" y="111"/>
                  <a:pt x="95" y="109"/>
                  <a:pt x="95" y="108"/>
                </a:cubicBezTo>
                <a:cubicBezTo>
                  <a:pt x="93" y="106"/>
                  <a:pt x="91" y="103"/>
                  <a:pt x="88" y="101"/>
                </a:cubicBezTo>
                <a:cubicBezTo>
                  <a:pt x="86" y="100"/>
                  <a:pt x="84" y="99"/>
                  <a:pt x="82" y="97"/>
                </a:cubicBezTo>
                <a:cubicBezTo>
                  <a:pt x="80" y="95"/>
                  <a:pt x="79" y="93"/>
                  <a:pt x="78" y="90"/>
                </a:cubicBezTo>
                <a:cubicBezTo>
                  <a:pt x="77" y="89"/>
                  <a:pt x="79" y="87"/>
                  <a:pt x="78" y="86"/>
                </a:cubicBezTo>
                <a:cubicBezTo>
                  <a:pt x="77" y="84"/>
                  <a:pt x="74" y="83"/>
                  <a:pt x="73" y="81"/>
                </a:cubicBezTo>
                <a:cubicBezTo>
                  <a:pt x="73" y="80"/>
                  <a:pt x="75" y="81"/>
                  <a:pt x="76" y="80"/>
                </a:cubicBezTo>
                <a:cubicBezTo>
                  <a:pt x="78" y="80"/>
                  <a:pt x="79" y="79"/>
                  <a:pt x="80" y="79"/>
                </a:cubicBezTo>
                <a:cubicBezTo>
                  <a:pt x="82" y="78"/>
                  <a:pt x="85" y="77"/>
                  <a:pt x="87" y="77"/>
                </a:cubicBezTo>
                <a:cubicBezTo>
                  <a:pt x="89" y="76"/>
                  <a:pt x="91" y="75"/>
                  <a:pt x="94" y="74"/>
                </a:cubicBezTo>
                <a:cubicBezTo>
                  <a:pt x="96" y="73"/>
                  <a:pt x="98" y="72"/>
                  <a:pt x="100" y="71"/>
                </a:cubicBezTo>
                <a:cubicBezTo>
                  <a:pt x="101" y="70"/>
                  <a:pt x="100" y="67"/>
                  <a:pt x="101" y="68"/>
                </a:cubicBezTo>
                <a:cubicBezTo>
                  <a:pt x="103" y="68"/>
                  <a:pt x="103" y="72"/>
                  <a:pt x="105" y="72"/>
                </a:cubicBezTo>
                <a:cubicBezTo>
                  <a:pt x="107" y="73"/>
                  <a:pt x="106" y="70"/>
                  <a:pt x="107" y="68"/>
                </a:cubicBezTo>
                <a:cubicBezTo>
                  <a:pt x="107" y="67"/>
                  <a:pt x="108" y="66"/>
                  <a:pt x="107" y="65"/>
                </a:cubicBezTo>
                <a:cubicBezTo>
                  <a:pt x="107" y="63"/>
                  <a:pt x="105" y="62"/>
                  <a:pt x="104" y="61"/>
                </a:cubicBezTo>
                <a:cubicBezTo>
                  <a:pt x="103" y="59"/>
                  <a:pt x="102" y="57"/>
                  <a:pt x="102" y="56"/>
                </a:cubicBezTo>
                <a:cubicBezTo>
                  <a:pt x="102" y="54"/>
                  <a:pt x="104" y="53"/>
                  <a:pt x="104" y="51"/>
                </a:cubicBezTo>
                <a:cubicBezTo>
                  <a:pt x="104" y="49"/>
                  <a:pt x="102" y="48"/>
                  <a:pt x="101" y="46"/>
                </a:cubicBezTo>
                <a:cubicBezTo>
                  <a:pt x="101" y="45"/>
                  <a:pt x="103" y="44"/>
                  <a:pt x="102" y="43"/>
                </a:cubicBezTo>
                <a:cubicBezTo>
                  <a:pt x="101" y="40"/>
                  <a:pt x="98" y="39"/>
                  <a:pt x="97" y="36"/>
                </a:cubicBezTo>
                <a:cubicBezTo>
                  <a:pt x="97" y="33"/>
                  <a:pt x="100" y="31"/>
                  <a:pt x="100" y="28"/>
                </a:cubicBezTo>
                <a:cubicBezTo>
                  <a:pt x="100" y="26"/>
                  <a:pt x="99" y="24"/>
                  <a:pt x="98" y="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 cap="rnd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8196754" y="2626469"/>
            <a:ext cx="144000" cy="144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/>
        </p:nvSpPr>
        <p:spPr>
          <a:xfrm>
            <a:off x="8196754" y="3122179"/>
            <a:ext cx="144000" cy="144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/>
          <p:cNvSpPr/>
          <p:nvPr/>
        </p:nvSpPr>
        <p:spPr>
          <a:xfrm>
            <a:off x="6518531" y="3647882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/>
          <p:cNvSpPr/>
          <p:nvPr/>
        </p:nvSpPr>
        <p:spPr>
          <a:xfrm>
            <a:off x="6284366" y="3158179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/>
          <p:cNvSpPr/>
          <p:nvPr/>
        </p:nvSpPr>
        <p:spPr>
          <a:xfrm>
            <a:off x="6466663" y="3099472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/>
          <p:cNvSpPr/>
          <p:nvPr/>
        </p:nvSpPr>
        <p:spPr>
          <a:xfrm>
            <a:off x="6711028" y="2607323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6906329" y="2730707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6746901" y="3862789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/>
          <p:cNvSpPr/>
          <p:nvPr/>
        </p:nvSpPr>
        <p:spPr>
          <a:xfrm>
            <a:off x="6464531" y="2919509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/>
          <p:cNvSpPr/>
          <p:nvPr/>
        </p:nvSpPr>
        <p:spPr>
          <a:xfrm>
            <a:off x="6818901" y="3693141"/>
            <a:ext cx="108000" cy="108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7037273" y="2730707"/>
            <a:ext cx="108000" cy="108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/>
          <p:cNvSpPr/>
          <p:nvPr/>
        </p:nvSpPr>
        <p:spPr>
          <a:xfrm>
            <a:off x="7349220" y="3242553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 38"/>
          <p:cNvSpPr/>
          <p:nvPr/>
        </p:nvSpPr>
        <p:spPr>
          <a:xfrm>
            <a:off x="6661446" y="3635438"/>
            <a:ext cx="108000" cy="108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/>
          <p:cNvSpPr/>
          <p:nvPr/>
        </p:nvSpPr>
        <p:spPr>
          <a:xfrm>
            <a:off x="6280807" y="3323338"/>
            <a:ext cx="108000" cy="108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47" name="Tabela 46"/>
          <p:cNvGraphicFramePr>
            <a:graphicFrameLocks noGrp="1"/>
          </p:cNvGraphicFramePr>
          <p:nvPr>
            <p:extLst/>
          </p:nvPr>
        </p:nvGraphicFramePr>
        <p:xfrm>
          <a:off x="6096000" y="4473347"/>
          <a:ext cx="3225800" cy="1740931"/>
        </p:xfrm>
        <a:graphic>
          <a:graphicData uri="http://schemas.openxmlformats.org/drawingml/2006/table">
            <a:tbl>
              <a:tblPr/>
              <a:tblGrid>
                <a:gridCol w="1648712"/>
                <a:gridCol w="508625"/>
                <a:gridCol w="1068463"/>
              </a:tblGrid>
              <a:tr h="27936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Miasto</a:t>
                      </a:r>
                      <a:endParaRPr lang="pl-PL" sz="1200" b="1" i="0" u="none" strike="noStrike" dirty="0">
                        <a:solidFill>
                          <a:srgbClr val="00D7B9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m2</a:t>
                      </a:r>
                      <a:endParaRPr lang="pl-PL" sz="1200" b="1" i="0" u="none" strike="noStrike" dirty="0">
                        <a:solidFill>
                          <a:srgbClr val="00D7B9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 dirty="0" smtClean="0">
                          <a:solidFill>
                            <a:srgbClr val="00D7B9"/>
                          </a:solidFill>
                          <a:effectLst/>
                          <a:latin typeface="+mj-lt"/>
                        </a:rPr>
                        <a:t>Otwarcie</a:t>
                      </a:r>
                      <a:endParaRPr lang="pl-PL" sz="1200" b="1" i="0" u="none" strike="noStrike" dirty="0">
                        <a:solidFill>
                          <a:srgbClr val="00D7B9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94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Akwizgran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PAŹ 2015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3594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Mannheim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423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PAŹ 2015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94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Essen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879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MAR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94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Hanower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635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MAR 2016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94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Ludwigsburg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2 450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CZER 2016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594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Monachium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456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WRZE 2016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D7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Symbol zastępczy tekstu 4"/>
          <p:cNvSpPr>
            <a:spLocks noGrp="1"/>
          </p:cNvSpPr>
          <p:nvPr>
            <p:ph sz="half" idx="1"/>
          </p:nvPr>
        </p:nvSpPr>
        <p:spPr>
          <a:xfrm>
            <a:off x="541009" y="4593265"/>
            <a:ext cx="5044245" cy="1676589"/>
          </a:xfrm>
        </p:spPr>
        <p:txBody>
          <a:bodyPr anchor="t">
            <a:noAutofit/>
          </a:bodyPr>
          <a:lstStyle/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Stuttgart – główna ulica miasta, powierzchnia niemal </a:t>
            </a:r>
            <a:br>
              <a:rPr lang="pl-PL" dirty="0" smtClean="0"/>
            </a:br>
            <a:r>
              <a:rPr lang="pl-PL" dirty="0" smtClean="0"/>
              <a:t>4 tys.m2, 137 tys. produktów i 80 zatrudnionych osób</a:t>
            </a:r>
          </a:p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10 </a:t>
            </a:r>
            <a:r>
              <a:rPr lang="pl-PL" dirty="0"/>
              <a:t>sklepów o łącznej  powierzchni ponad 22 tys. </a:t>
            </a:r>
            <a:r>
              <a:rPr lang="pl-PL" dirty="0" err="1" smtClean="0"/>
              <a:t>m2</a:t>
            </a:r>
            <a:r>
              <a:rPr lang="pl-PL" dirty="0" smtClean="0"/>
              <a:t> pod koniec września w Niemczech</a:t>
            </a:r>
          </a:p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Wydatki inwestycyjne na wszystkie sklepy w Niemczech – 21 mln EUR </a:t>
            </a:r>
            <a:endParaRPr lang="pl-PL" dirty="0"/>
          </a:p>
          <a:p>
            <a:pPr marL="294084" indent="-294084">
              <a:spcBef>
                <a:spcPts val="975"/>
              </a:spcBef>
            </a:pPr>
            <a:endParaRPr lang="pl-PL" dirty="0"/>
          </a:p>
        </p:txBody>
      </p:sp>
      <p:sp>
        <p:nvSpPr>
          <p:cNvPr id="42" name="Prostokąt 41"/>
          <p:cNvSpPr/>
          <p:nvPr/>
        </p:nvSpPr>
        <p:spPr>
          <a:xfrm>
            <a:off x="6877763" y="3849269"/>
            <a:ext cx="108000" cy="108000"/>
          </a:xfrm>
          <a:prstGeom prst="rect">
            <a:avLst/>
          </a:prstGeom>
          <a:solidFill>
            <a:srgbClr val="00D7B9"/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/>
          <p:cNvSpPr/>
          <p:nvPr/>
        </p:nvSpPr>
        <p:spPr>
          <a:xfrm>
            <a:off x="7265293" y="4079858"/>
            <a:ext cx="108000" cy="108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/>
          <p:cNvSpPr/>
          <p:nvPr/>
        </p:nvSpPr>
        <p:spPr>
          <a:xfrm>
            <a:off x="6345693" y="3016103"/>
            <a:ext cx="108000" cy="108000"/>
          </a:xfrm>
          <a:prstGeom prst="rect">
            <a:avLst/>
          </a:prstGeom>
          <a:solidFill>
            <a:srgbClr val="00D7B9">
              <a:alpha val="20000"/>
            </a:srgbClr>
          </a:solidFill>
          <a:ln>
            <a:solidFill>
              <a:srgbClr val="00D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436" y="1874422"/>
            <a:ext cx="469595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1008" y="182261"/>
            <a:ext cx="10081595" cy="1325563"/>
          </a:xfrm>
        </p:spPr>
        <p:txBody>
          <a:bodyPr>
            <a:normAutofit/>
          </a:bodyPr>
          <a:lstStyle/>
          <a:p>
            <a:r>
              <a:rPr lang="pl-PL" spc="244" dirty="0" smtClean="0"/>
              <a:t>Bliski Wschód – pierwsze kroki</a:t>
            </a:r>
            <a:endParaRPr lang="en-US" spc="244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/>
              <a:pPr/>
              <a:t>6</a:t>
            </a:fld>
            <a:endParaRPr lang="pl-PL" dirty="0"/>
          </a:p>
        </p:txBody>
      </p:sp>
      <p:sp>
        <p:nvSpPr>
          <p:cNvPr id="24" name="Symbol zastępczy tekstu 4"/>
          <p:cNvSpPr>
            <a:spLocks noGrp="1"/>
          </p:cNvSpPr>
          <p:nvPr>
            <p:ph sz="half" idx="1"/>
          </p:nvPr>
        </p:nvSpPr>
        <p:spPr>
          <a:xfrm>
            <a:off x="541009" y="4872177"/>
            <a:ext cx="8780791" cy="1573084"/>
          </a:xfrm>
        </p:spPr>
        <p:txBody>
          <a:bodyPr anchor="t">
            <a:noAutofit/>
          </a:bodyPr>
          <a:lstStyle/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4 sklepy franczyzowe w 4 krajach regionu (Egipt, Katar, Kuwejt, Arabia Saudyjska) </a:t>
            </a:r>
          </a:p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Wszystkie sklepy zlokalizowane w prestiżowych centrach handlowych</a:t>
            </a:r>
          </a:p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Sprzedaż na 1 m2  ponad dwukrotnie wyższa niż Polsce</a:t>
            </a:r>
            <a:endParaRPr lang="pl-PL" dirty="0"/>
          </a:p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/>
              <a:t>S</a:t>
            </a:r>
            <a:r>
              <a:rPr lang="pl-PL" dirty="0" smtClean="0"/>
              <a:t>przedaż </a:t>
            </a:r>
            <a:r>
              <a:rPr lang="pl-PL" dirty="0"/>
              <a:t>hurtowa w </a:t>
            </a:r>
            <a:r>
              <a:rPr lang="pl-PL" dirty="0" smtClean="0"/>
              <a:t>3Q15: 5,4 </a:t>
            </a:r>
            <a:r>
              <a:rPr lang="pl-PL" dirty="0"/>
              <a:t>mln PLN, a w </a:t>
            </a:r>
            <a:r>
              <a:rPr lang="pl-PL" dirty="0" smtClean="0"/>
              <a:t>9M15: 14,5 </a:t>
            </a:r>
            <a:r>
              <a:rPr lang="pl-PL" dirty="0"/>
              <a:t>mln </a:t>
            </a:r>
            <a:r>
              <a:rPr lang="pl-PL" dirty="0" smtClean="0"/>
              <a:t>PLN</a:t>
            </a:r>
            <a:endParaRPr lang="en-US" dirty="0"/>
          </a:p>
        </p:txBody>
      </p:sp>
      <p:sp>
        <p:nvSpPr>
          <p:cNvPr id="13" name="Prostokąt 12"/>
          <p:cNvSpPr/>
          <p:nvPr/>
        </p:nvSpPr>
        <p:spPr>
          <a:xfrm>
            <a:off x="391886" y="4334213"/>
            <a:ext cx="4929465" cy="55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0654" y="1726191"/>
            <a:ext cx="4681039" cy="2845809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607766" y="1532410"/>
            <a:ext cx="322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1600" spc="2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 dirty="0" smtClean="0"/>
              <a:t>BLISKI WSCHÓD: SPRZEDAŻ</a:t>
            </a:r>
          </a:p>
          <a:p>
            <a:r>
              <a:rPr lang="pl-PL" dirty="0"/>
              <a:t>(mln PLN)</a:t>
            </a:r>
            <a:endParaRPr lang="en-US" dirty="0"/>
          </a:p>
        </p:txBody>
      </p:sp>
      <p:graphicFrame>
        <p:nvGraphicFramePr>
          <p:cNvPr id="15" name="Wykres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348639"/>
              </p:ext>
            </p:extLst>
          </p:nvPr>
        </p:nvGraphicFramePr>
        <p:xfrm>
          <a:off x="175898" y="2166277"/>
          <a:ext cx="4221079" cy="257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08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pc="244" dirty="0" smtClean="0"/>
              <a:t>Bliski Wschód – duży potencjał wzrostu</a:t>
            </a:r>
            <a:endParaRPr lang="en-US" spc="244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/>
              <a:pPr/>
              <a:t>7</a:t>
            </a:fld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139364" y="3366358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EGIPT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910090" y="5166356"/>
            <a:ext cx="180000" cy="180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7598345" y="5173955"/>
            <a:ext cx="180000" cy="180000"/>
          </a:xfrm>
          <a:prstGeom prst="rect">
            <a:avLst/>
          </a:prstGeom>
          <a:solidFill>
            <a:srgbClr val="00D7B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6151834" y="5102467"/>
            <a:ext cx="1222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Sklepy LPP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7840089" y="5088741"/>
            <a:ext cx="122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Planowane otwarcia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Symbol zastępczy tekstu 4"/>
          <p:cNvSpPr>
            <a:spLocks noGrp="1"/>
          </p:cNvSpPr>
          <p:nvPr>
            <p:ph sz="half" idx="1"/>
          </p:nvPr>
        </p:nvSpPr>
        <p:spPr>
          <a:xfrm>
            <a:off x="541009" y="1584250"/>
            <a:ext cx="4392497" cy="4737795"/>
          </a:xfrm>
        </p:spPr>
        <p:txBody>
          <a:bodyPr anchor="t">
            <a:noAutofit/>
          </a:bodyPr>
          <a:lstStyle/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Rozwój  sieci sprzedaży w regionie </a:t>
            </a:r>
            <a:br>
              <a:rPr lang="pl-PL" dirty="0" smtClean="0"/>
            </a:br>
            <a:r>
              <a:rPr lang="pl-PL" dirty="0" smtClean="0"/>
              <a:t>i poszerzenie oferty: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nowe kraje: Zjednoczone emiraty Arabskie, Liban, Jordania, Oman </a:t>
            </a:r>
            <a:br>
              <a:rPr lang="pl-PL" dirty="0" smtClean="0"/>
            </a:br>
            <a:r>
              <a:rPr lang="pl-PL" dirty="0" smtClean="0"/>
              <a:t>i Bahrajn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nowe marki: MOHITO i SiNSAY</a:t>
            </a:r>
          </a:p>
          <a:p>
            <a:pPr marL="294084" indent="-294084">
              <a:lnSpc>
                <a:spcPct val="100000"/>
              </a:lnSpc>
              <a:spcBef>
                <a:spcPts val="975"/>
              </a:spcBef>
            </a:pPr>
            <a:r>
              <a:rPr lang="pl-PL" dirty="0" smtClean="0"/>
              <a:t>Cel: 70 sklepów franczyzowych w 6 lat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30  salonów RESERVED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20 salonów MOHITO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20 salonów SiNSAY</a:t>
            </a:r>
            <a:endParaRPr lang="pl-PL" dirty="0"/>
          </a:p>
          <a:p>
            <a:pPr marL="294084" indent="-294084">
              <a:lnSpc>
                <a:spcPct val="100000"/>
              </a:lnSpc>
              <a:spcBef>
                <a:spcPts val="975"/>
              </a:spcBef>
              <a:buClr>
                <a:srgbClr val="00D7B9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Duży potencjał rynku: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mimo krótkiej obecności (9 m) średniomiesięczna sprzedaż/ m2 jest 2,5x wyższa niż w Polsce</a:t>
            </a:r>
          </a:p>
          <a:p>
            <a:pPr marL="751284" lvl="1" indent="-294084">
              <a:lnSpc>
                <a:spcPct val="100000"/>
              </a:lnSpc>
              <a:spcBef>
                <a:spcPts val="975"/>
              </a:spcBef>
              <a:buFont typeface="Courier New" pitchFamily="49" charset="0"/>
              <a:buChar char="o"/>
            </a:pPr>
            <a:r>
              <a:rPr lang="pl-PL" dirty="0" smtClean="0"/>
              <a:t>Inna sezonowość niż w Europie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4976554" y="1693047"/>
            <a:ext cx="4796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1600" spc="2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pl-PL" dirty="0" smtClean="0"/>
              <a:t>BLISKI WSCHÓD: PLANOWANY ROZWÓJ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8113" y="2334545"/>
            <a:ext cx="3872864" cy="2449703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7212982" y="2550775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dirty="0"/>
              <a:t>KUWEJT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778345" y="3009156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pl-P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ATAR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650015" y="2921370"/>
            <a:ext cx="98905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ARABIA</a:t>
            </a:r>
          </a:p>
          <a:p>
            <a:pPr algn="ctr">
              <a:lnSpc>
                <a:spcPts val="13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SAUDYJSKA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8037948" y="3158894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ZEA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7037696" y="3438941"/>
            <a:ext cx="105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BAHRAJN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Łącznik prosty ze strzałką 8"/>
          <p:cNvCxnSpPr>
            <a:stCxn id="26" idx="0"/>
          </p:cNvCxnSpPr>
          <p:nvPr/>
        </p:nvCxnSpPr>
        <p:spPr>
          <a:xfrm flipV="1">
            <a:off x="7563261" y="3200958"/>
            <a:ext cx="202385" cy="2379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/>
          <p:cNvSpPr txBox="1"/>
          <p:nvPr/>
        </p:nvSpPr>
        <p:spPr>
          <a:xfrm>
            <a:off x="6064075" y="2354907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dirty="0" smtClean="0"/>
              <a:t>LIBAN</a:t>
            </a:r>
            <a:endParaRPr lang="pl-PL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6681128" y="2305816"/>
            <a:ext cx="926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dirty="0" smtClean="0"/>
              <a:t>JORDANIA</a:t>
            </a:r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8163708" y="3718988"/>
            <a:ext cx="77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OMAN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5888545" y="3008881"/>
            <a:ext cx="105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EGIPT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3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Centrala LPP i Centrum Dystrybucyjne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682329" y="1606732"/>
            <a:ext cx="4190702" cy="1657460"/>
          </a:xfrm>
        </p:spPr>
        <p:txBody>
          <a:bodyPr anchor="t">
            <a:normAutofit fontScale="3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pl-PL" sz="5500" dirty="0" smtClean="0">
                <a:latin typeface="+mj-lt"/>
              </a:rPr>
              <a:t>LPP Fashion Lab </a:t>
            </a:r>
            <a:r>
              <a:rPr lang="pl-PL" sz="5500" b="0" dirty="0" smtClean="0">
                <a:latin typeface="+mj-lt"/>
              </a:rPr>
              <a:t/>
            </a:r>
            <a:br>
              <a:rPr lang="pl-PL" sz="5500" b="0" dirty="0" smtClean="0">
                <a:latin typeface="+mj-lt"/>
              </a:rPr>
            </a:br>
            <a:r>
              <a:rPr lang="pl-PL" sz="5500" b="0" dirty="0" smtClean="0">
                <a:latin typeface="+mj-lt"/>
              </a:rPr>
              <a:t>(Gdańsk, Dolne Miasto)</a:t>
            </a:r>
          </a:p>
          <a:p>
            <a:pPr algn="ctr">
              <a:lnSpc>
                <a:spcPct val="120000"/>
              </a:lnSpc>
            </a:pPr>
            <a:r>
              <a:rPr lang="pl-PL" sz="4900" b="0" dirty="0" smtClean="0">
                <a:latin typeface="+mj-lt"/>
              </a:rPr>
              <a:t>Rewitalizacja zabytkowego budynku – inspirujący design i komfortowe warunki pracy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>
          <a:xfrm>
            <a:off x="5092995" y="1543668"/>
            <a:ext cx="4178596" cy="1646828"/>
          </a:xfrm>
        </p:spPr>
        <p:txBody>
          <a:bodyPr anchor="t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pl-PL" sz="7200" dirty="0" smtClean="0">
                <a:latin typeface="+mj-lt"/>
              </a:rPr>
              <a:t>Centrum Dystrybucyjne  LPP</a:t>
            </a:r>
            <a:r>
              <a:rPr lang="pl-PL" sz="7200" b="0" dirty="0" smtClean="0">
                <a:latin typeface="+mj-lt"/>
              </a:rPr>
              <a:t/>
            </a:r>
            <a:br>
              <a:rPr lang="pl-PL" sz="7200" b="0" dirty="0" smtClean="0">
                <a:latin typeface="+mj-lt"/>
              </a:rPr>
            </a:br>
            <a:r>
              <a:rPr lang="pl-PL" sz="7200" b="0" dirty="0" smtClean="0">
                <a:latin typeface="+mj-lt"/>
              </a:rPr>
              <a:t>(Pruszcz Gdański) </a:t>
            </a:r>
          </a:p>
          <a:p>
            <a:pPr algn="ctr">
              <a:lnSpc>
                <a:spcPct val="120000"/>
              </a:lnSpc>
            </a:pPr>
            <a:r>
              <a:rPr lang="pl-PL" sz="6400" b="0" dirty="0" smtClean="0">
                <a:latin typeface="+mj-lt"/>
              </a:rPr>
              <a:t>Najnowocześniejszy tego typu obiekt należący do firmy odzieżowej w regionie, zaplecze logistyczne na kolejnych 5 lat dynamicznego rozwoju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B9531-1694-4DF4-BA50-1EB336BE0ADF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238" y="3450099"/>
            <a:ext cx="4191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67" y="3423684"/>
            <a:ext cx="4210492" cy="280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2"/>
          <p:cNvSpPr/>
          <p:nvPr/>
        </p:nvSpPr>
        <p:spPr>
          <a:xfrm>
            <a:off x="2987245" y="1795838"/>
            <a:ext cx="190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v</a:t>
            </a: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37" name="Prostokąt 36"/>
          <p:cNvSpPr/>
          <p:nvPr/>
        </p:nvSpPr>
        <p:spPr>
          <a:xfrm>
            <a:off x="5093430" y="1795838"/>
            <a:ext cx="190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3" name="Obraz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93430" y="1795838"/>
            <a:ext cx="1908000" cy="2520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Tallinder</a:t>
            </a:r>
            <a:r>
              <a:rPr lang="pl-PL" dirty="0" smtClean="0"/>
              <a:t> – </a:t>
            </a:r>
            <a:r>
              <a:rPr lang="pl-PL" dirty="0"/>
              <a:t>n</a:t>
            </a:r>
            <a:r>
              <a:rPr lang="pl-PL" dirty="0" smtClean="0"/>
              <a:t>owa marka na rynku </a:t>
            </a:r>
            <a:r>
              <a:rPr lang="pl-PL" dirty="0" err="1" smtClean="0"/>
              <a:t>premium</a:t>
            </a:r>
            <a:endParaRPr lang="pl-PL" strike="sngStrike" dirty="0"/>
          </a:p>
        </p:txBody>
      </p:sp>
      <p:sp>
        <p:nvSpPr>
          <p:cNvPr id="24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91575" y="6257883"/>
            <a:ext cx="416620" cy="577257"/>
          </a:xfrm>
        </p:spPr>
        <p:txBody>
          <a:bodyPr vert="horz" lIns="74295" tIns="37148" rIns="74295" bIns="37148" rtlCol="0" anchor="ctr"/>
          <a:lstStyle/>
          <a:p>
            <a:fld id="{65EB9531-1694-4DF4-BA50-1EB336BE0ADF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67430" y="4450388"/>
            <a:ext cx="2160000" cy="615235"/>
          </a:xfr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dirty="0">
                <a:latin typeface="+mn-lt"/>
              </a:rPr>
              <a:t>Elegancki wystrój </a:t>
            </a:r>
            <a:r>
              <a:rPr lang="pl-PL" dirty="0" smtClean="0">
                <a:latin typeface="+mn-lt"/>
              </a:rPr>
              <a:t>  sklepu</a:t>
            </a:r>
            <a:endParaRPr lang="pl-PL" dirty="0">
              <a:latin typeface="+mn-lt"/>
            </a:endParaRPr>
          </a:p>
        </p:txBody>
      </p:sp>
      <p:sp>
        <p:nvSpPr>
          <p:cNvPr id="17" name="Symbol zastępczy zawartości 3"/>
          <p:cNvSpPr>
            <a:spLocks noGrp="1"/>
          </p:cNvSpPr>
          <p:nvPr>
            <p:ph sz="quarter" idx="4294967295"/>
          </p:nvPr>
        </p:nvSpPr>
        <p:spPr>
          <a:xfrm>
            <a:off x="652513" y="5244645"/>
            <a:ext cx="1980099" cy="1476195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1400" i="1" dirty="0" err="1" smtClean="0">
                <a:latin typeface="+mj-lt"/>
              </a:rPr>
              <a:t>It’s</a:t>
            </a:r>
            <a:r>
              <a:rPr lang="pl-PL" sz="1400" i="1" dirty="0" smtClean="0">
                <a:latin typeface="+mj-lt"/>
              </a:rPr>
              <a:t> </a:t>
            </a:r>
            <a:r>
              <a:rPr lang="pl-PL" sz="1400" i="1" dirty="0" err="1" smtClean="0">
                <a:latin typeface="+mj-lt"/>
              </a:rPr>
              <a:t>about</a:t>
            </a:r>
            <a:r>
              <a:rPr lang="pl-PL" sz="1400" i="1" dirty="0" smtClean="0">
                <a:latin typeface="+mj-lt"/>
              </a:rPr>
              <a:t> style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1400" dirty="0" smtClean="0">
                <a:latin typeface="+mj-lt"/>
              </a:rPr>
              <a:t>Klienci 30 +, </a:t>
            </a:r>
            <a:r>
              <a:rPr lang="pl-PL" sz="1400" dirty="0">
                <a:latin typeface="+mj-lt"/>
              </a:rPr>
              <a:t>ceniący ponadczasową elegancję, minimalizm i wysoką jakość.</a:t>
            </a:r>
          </a:p>
        </p:txBody>
      </p:sp>
      <p:cxnSp>
        <p:nvCxnSpPr>
          <p:cNvPr id="18" name="Łącznik prosty 17"/>
          <p:cNvCxnSpPr/>
          <p:nvPr/>
        </p:nvCxnSpPr>
        <p:spPr>
          <a:xfrm>
            <a:off x="698556" y="5057082"/>
            <a:ext cx="1908000" cy="0"/>
          </a:xfrm>
          <a:prstGeom prst="line">
            <a:avLst/>
          </a:prstGeom>
          <a:ln w="12700">
            <a:solidFill>
              <a:srgbClr val="00D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ymbol zastępczy zawartości 3"/>
          <p:cNvSpPr>
            <a:spLocks noGrp="1"/>
          </p:cNvSpPr>
          <p:nvPr>
            <p:ph sz="half" idx="2"/>
          </p:nvPr>
        </p:nvSpPr>
        <p:spPr>
          <a:xfrm>
            <a:off x="7190437" y="5197198"/>
            <a:ext cx="2208557" cy="920569"/>
          </a:xfr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1400" dirty="0" smtClean="0"/>
              <a:t>Możliwość przejrzenia magazynów i albumów o sztuce, designie, modzie oraz architekturze.</a:t>
            </a:r>
            <a:endParaRPr lang="pl-PL" sz="1400" dirty="0"/>
          </a:p>
        </p:txBody>
      </p:sp>
      <p:sp>
        <p:nvSpPr>
          <p:cNvPr id="25" name="Symbol zastępczy zawartości 3"/>
          <p:cNvSpPr>
            <a:spLocks noGrp="1"/>
          </p:cNvSpPr>
          <p:nvPr>
            <p:ph sz="quarter" idx="4294967295"/>
          </p:nvPr>
        </p:nvSpPr>
        <p:spPr>
          <a:xfrm>
            <a:off x="7255663" y="4434496"/>
            <a:ext cx="2040723" cy="535332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0D7B9"/>
              </a:buClr>
              <a:buNone/>
            </a:pPr>
            <a:r>
              <a:rPr lang="pl-PL" sz="1600" dirty="0" smtClean="0"/>
              <a:t>Strefa relaksu </a:t>
            </a:r>
          </a:p>
          <a:p>
            <a:pPr marL="0" indent="0" algn="ctr">
              <a:spcBef>
                <a:spcPts val="0"/>
              </a:spcBef>
              <a:buClr>
                <a:srgbClr val="00D7B9"/>
              </a:buClr>
              <a:buNone/>
            </a:pPr>
            <a:r>
              <a:rPr lang="pl-PL" sz="1600" dirty="0" err="1" smtClean="0"/>
              <a:t>lounge</a:t>
            </a:r>
            <a:endParaRPr lang="pl-PL" sz="1600" dirty="0"/>
          </a:p>
        </p:txBody>
      </p:sp>
      <p:sp>
        <p:nvSpPr>
          <p:cNvPr id="27" name="Symbol zastępczy zawartości 3"/>
          <p:cNvSpPr>
            <a:spLocks noGrp="1"/>
          </p:cNvSpPr>
          <p:nvPr>
            <p:ph sz="half" idx="2"/>
          </p:nvPr>
        </p:nvSpPr>
        <p:spPr>
          <a:xfrm>
            <a:off x="2767833" y="5244645"/>
            <a:ext cx="2358814" cy="920569"/>
          </a:xfr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dirty="0"/>
              <a:t>70% kolekcji zlecane jest w Europie (Polska, </a:t>
            </a:r>
            <a:r>
              <a:rPr lang="pl-PL" sz="1400" dirty="0" smtClean="0"/>
              <a:t>Włochy, Portugala) </a:t>
            </a:r>
            <a:r>
              <a:rPr lang="pl-PL" sz="1400" dirty="0"/>
              <a:t>oraz w Turcji.</a:t>
            </a:r>
          </a:p>
        </p:txBody>
      </p:sp>
      <p:sp>
        <p:nvSpPr>
          <p:cNvPr id="28" name="Symbol zastępczy zawartości 3"/>
          <p:cNvSpPr>
            <a:spLocks noGrp="1"/>
          </p:cNvSpPr>
          <p:nvPr>
            <p:ph sz="half" idx="2"/>
          </p:nvPr>
        </p:nvSpPr>
        <p:spPr>
          <a:xfrm>
            <a:off x="2734789" y="4450388"/>
            <a:ext cx="2160000" cy="251774"/>
          </a:xfr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0D7B9"/>
              </a:buClr>
              <a:buNone/>
            </a:pPr>
            <a:r>
              <a:rPr lang="pl-PL" dirty="0" smtClean="0">
                <a:latin typeface="+mn-lt"/>
              </a:rPr>
              <a:t>Wysoka jakość wykonania</a:t>
            </a:r>
            <a:endParaRPr lang="pl-PL" dirty="0">
              <a:latin typeface="+mn-lt"/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683832" y="1795838"/>
            <a:ext cx="190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v</a:t>
            </a:r>
            <a:endParaRPr lang="pl-PL" dirty="0">
              <a:solidFill>
                <a:prstClr val="white"/>
              </a:solidFill>
            </a:endParaRPr>
          </a:p>
        </p:txBody>
      </p:sp>
      <p:cxnSp>
        <p:nvCxnSpPr>
          <p:cNvPr id="26" name="Łącznik prosty 25"/>
          <p:cNvCxnSpPr/>
          <p:nvPr/>
        </p:nvCxnSpPr>
        <p:spPr>
          <a:xfrm>
            <a:off x="2913905" y="5057082"/>
            <a:ext cx="1908000" cy="0"/>
          </a:xfrm>
          <a:prstGeom prst="line">
            <a:avLst/>
          </a:prstGeom>
          <a:ln w="12700">
            <a:solidFill>
              <a:srgbClr val="00D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/>
        </p:nvCxnSpPr>
        <p:spPr>
          <a:xfrm>
            <a:off x="5129254" y="5057082"/>
            <a:ext cx="1908000" cy="0"/>
          </a:xfrm>
          <a:prstGeom prst="line">
            <a:avLst/>
          </a:prstGeom>
          <a:ln w="12700">
            <a:solidFill>
              <a:srgbClr val="00D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>
            <a:off x="7344604" y="5057082"/>
            <a:ext cx="1908000" cy="0"/>
          </a:xfrm>
          <a:prstGeom prst="line">
            <a:avLst/>
          </a:prstGeom>
          <a:ln w="12700">
            <a:solidFill>
              <a:srgbClr val="00D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740" y="1795838"/>
            <a:ext cx="1893455" cy="2520000"/>
          </a:xfrm>
          <a:prstGeom prst="rect">
            <a:avLst/>
          </a:prstGeom>
        </p:spPr>
      </p:pic>
      <p:sp>
        <p:nvSpPr>
          <p:cNvPr id="22" name="Symbol zastępczy zawartości 3"/>
          <p:cNvSpPr>
            <a:spLocks noGrp="1"/>
          </p:cNvSpPr>
          <p:nvPr>
            <p:ph sz="quarter" idx="4294967295"/>
          </p:nvPr>
        </p:nvSpPr>
        <p:spPr>
          <a:xfrm>
            <a:off x="616897" y="4450388"/>
            <a:ext cx="2015715" cy="535332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0D7B9"/>
              </a:buClr>
              <a:buNone/>
            </a:pPr>
            <a:r>
              <a:rPr lang="pl-PL" sz="1600" dirty="0" smtClean="0"/>
              <a:t>Ubrania, akcesoria, buty</a:t>
            </a:r>
            <a:endParaRPr lang="pl-PL" sz="1600" dirty="0"/>
          </a:p>
        </p:txBody>
      </p:sp>
      <p:sp>
        <p:nvSpPr>
          <p:cNvPr id="29" name="Symbol zastępczy zawartości 3"/>
          <p:cNvSpPr>
            <a:spLocks noGrp="1"/>
          </p:cNvSpPr>
          <p:nvPr>
            <p:ph sz="quarter" idx="4294967295"/>
          </p:nvPr>
        </p:nvSpPr>
        <p:spPr>
          <a:xfrm>
            <a:off x="5129254" y="5253185"/>
            <a:ext cx="1980099" cy="1476195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/>
          <a:p>
            <a:pPr marL="0" lvl="2" indent="0" algn="ctr">
              <a:buClr>
                <a:srgbClr val="00D7B9"/>
              </a:buClr>
              <a:buNone/>
            </a:pPr>
            <a:r>
              <a:rPr lang="pl-PL" sz="1400" dirty="0" smtClean="0">
                <a:latin typeface="+mj-lt"/>
              </a:rPr>
              <a:t>Naturalne materiały: kamień, skóra i barwione atramentem drewno. </a:t>
            </a:r>
            <a:endParaRPr lang="pl-PL" sz="1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-132"/>
          <a:stretch/>
        </p:blipFill>
        <p:spPr>
          <a:xfrm>
            <a:off x="689309" y="1797932"/>
            <a:ext cx="1897046" cy="251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1" b="752"/>
          <a:stretch/>
        </p:blipFill>
        <p:spPr>
          <a:xfrm>
            <a:off x="2989045" y="1797638"/>
            <a:ext cx="1904400" cy="25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zablon prezentacji korporacyjnej LPP 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9B9E7B8-4E37-448D-84B6-A6D3EC7DD1EC}" vid="{3A568F81-209B-4B84-B198-5DDC1893B223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18301</TotalTime>
  <Words>502</Words>
  <Application>Microsoft Office PowerPoint</Application>
  <PresentationFormat>A4 Paper (210x297 mm)</PresentationFormat>
  <Paragraphs>188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Lato</vt:lpstr>
      <vt:lpstr>Lato Black</vt:lpstr>
      <vt:lpstr>Lato Semibold</vt:lpstr>
      <vt:lpstr>Roboto Condensed</vt:lpstr>
      <vt:lpstr>Wingdings</vt:lpstr>
      <vt:lpstr>Motyw pakietu Office</vt:lpstr>
      <vt:lpstr>Projekt niestandardowy</vt:lpstr>
      <vt:lpstr>1_Projekt niestandardowy</vt:lpstr>
      <vt:lpstr>Szablon prezentacji korporacyjnej LPP SA</vt:lpstr>
      <vt:lpstr>Tytuł prezentacji Dwie linie</vt:lpstr>
      <vt:lpstr>5 marek a nr 6 już nadchodzi…</vt:lpstr>
      <vt:lpstr>Ponad 3,5 mld PLN sprzedaży w 9M15  </vt:lpstr>
      <vt:lpstr>1 574 sklepy na 3 kontynentach </vt:lpstr>
      <vt:lpstr>Flagship Stuttgart – największy salon  w historii LPP</vt:lpstr>
      <vt:lpstr>Bliski Wschód – pierwsze kroki</vt:lpstr>
      <vt:lpstr>Bliski Wschód – duży potencjał wzrostu</vt:lpstr>
      <vt:lpstr>Centrala LPP i Centrum Dystrybucyjne</vt:lpstr>
      <vt:lpstr>Tallinder – nowa marka na rynku premium</vt:lpstr>
      <vt:lpstr>Plany otwarcia salonu w Londynie</vt:lpstr>
      <vt:lpstr>DZIĘKUJĘ ZA UWAGĘ!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Olszewska</dc:creator>
  <cp:lastModifiedBy>Sławomir Ronkowski</cp:lastModifiedBy>
  <cp:revision>2187</cp:revision>
  <cp:lastPrinted>2016-01-28T07:53:58Z</cp:lastPrinted>
  <dcterms:created xsi:type="dcterms:W3CDTF">2015-03-07T19:48:08Z</dcterms:created>
  <dcterms:modified xsi:type="dcterms:W3CDTF">2016-01-29T12:28:58Z</dcterms:modified>
</cp:coreProperties>
</file>