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8" r:id="rId8"/>
    <p:sldId id="269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rek\Documents\Pkb%20od%20wej&#347;cia%20do%20U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arek\Documents\Inflacja2012-2016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arek\Documents\Kurs%20PLN%20do%20euro%20i%20dolar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Wzrost PKB w Polsce i strefie </a:t>
            </a:r>
            <a:r>
              <a:rPr lang="pl-PL" dirty="0" err="1">
                <a:latin typeface="Calibri"/>
              </a:rPr>
              <a:t>€ur</a:t>
            </a:r>
            <a:r>
              <a:rPr lang="pl-PL" dirty="0">
                <a:latin typeface="Calibri"/>
              </a:rPr>
              <a:t>o </a:t>
            </a:r>
            <a:r>
              <a:rPr lang="pl-PL" dirty="0" smtClean="0">
                <a:latin typeface="Calibri"/>
              </a:rPr>
              <a:t>– kwartały wobec analogicznych kwartałów roku poprzedniego</a:t>
            </a:r>
            <a:endParaRPr lang="pl-PL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POLAND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Arkusz1!$B$1:$AV$1</c:f>
              <c:strCache>
                <c:ptCount val="47"/>
                <c:pt idx="0">
                  <c:v>Q2/2004</c:v>
                </c:pt>
                <c:pt idx="1">
                  <c:v>Q3/2004</c:v>
                </c:pt>
                <c:pt idx="2">
                  <c:v>Q4/2004</c:v>
                </c:pt>
                <c:pt idx="3">
                  <c:v>Q1/2005</c:v>
                </c:pt>
                <c:pt idx="4">
                  <c:v>Q2/2005</c:v>
                </c:pt>
                <c:pt idx="5">
                  <c:v>Q3/2005</c:v>
                </c:pt>
                <c:pt idx="6">
                  <c:v>Q4/2005</c:v>
                </c:pt>
                <c:pt idx="7">
                  <c:v>Q1/2006</c:v>
                </c:pt>
                <c:pt idx="8">
                  <c:v>Q2/2006</c:v>
                </c:pt>
                <c:pt idx="9">
                  <c:v>Q3/2006</c:v>
                </c:pt>
                <c:pt idx="10">
                  <c:v>Q4/2006</c:v>
                </c:pt>
                <c:pt idx="11">
                  <c:v>Q1/2007</c:v>
                </c:pt>
                <c:pt idx="12">
                  <c:v>Q2/2007</c:v>
                </c:pt>
                <c:pt idx="13">
                  <c:v>Q3/2007</c:v>
                </c:pt>
                <c:pt idx="14">
                  <c:v>Q4/2007</c:v>
                </c:pt>
                <c:pt idx="15">
                  <c:v>Q1/2008</c:v>
                </c:pt>
                <c:pt idx="16">
                  <c:v>Q2/2008</c:v>
                </c:pt>
                <c:pt idx="17">
                  <c:v>Q3/2008</c:v>
                </c:pt>
                <c:pt idx="18">
                  <c:v>Q4/2008</c:v>
                </c:pt>
                <c:pt idx="19">
                  <c:v>Q1/2009</c:v>
                </c:pt>
                <c:pt idx="20">
                  <c:v>Q2/2009</c:v>
                </c:pt>
                <c:pt idx="21">
                  <c:v>Q3/2009</c:v>
                </c:pt>
                <c:pt idx="22">
                  <c:v>Q4/2009</c:v>
                </c:pt>
                <c:pt idx="23">
                  <c:v>Q1/2010</c:v>
                </c:pt>
                <c:pt idx="24">
                  <c:v>Q2/2010</c:v>
                </c:pt>
                <c:pt idx="25">
                  <c:v>Q3/2010</c:v>
                </c:pt>
                <c:pt idx="26">
                  <c:v>Q4/2010</c:v>
                </c:pt>
                <c:pt idx="27">
                  <c:v>Q1/2011</c:v>
                </c:pt>
                <c:pt idx="28">
                  <c:v>Q2/2011</c:v>
                </c:pt>
                <c:pt idx="29">
                  <c:v>Q3/2011</c:v>
                </c:pt>
                <c:pt idx="30">
                  <c:v>Q4/2011</c:v>
                </c:pt>
                <c:pt idx="31">
                  <c:v>Q1/2012</c:v>
                </c:pt>
                <c:pt idx="32">
                  <c:v>Q2/2012</c:v>
                </c:pt>
                <c:pt idx="33">
                  <c:v>Q3/2012</c:v>
                </c:pt>
                <c:pt idx="34">
                  <c:v>Q4/2012</c:v>
                </c:pt>
                <c:pt idx="35">
                  <c:v>Q1/2013</c:v>
                </c:pt>
                <c:pt idx="36">
                  <c:v>Q2/2013</c:v>
                </c:pt>
                <c:pt idx="37">
                  <c:v>Q3/2013</c:v>
                </c:pt>
                <c:pt idx="38">
                  <c:v>Q4/2013</c:v>
                </c:pt>
                <c:pt idx="39">
                  <c:v>Q1/2014</c:v>
                </c:pt>
                <c:pt idx="40">
                  <c:v>Q2/2014</c:v>
                </c:pt>
                <c:pt idx="41">
                  <c:v>Q3/2014</c:v>
                </c:pt>
                <c:pt idx="42">
                  <c:v>Q4/2014</c:v>
                </c:pt>
                <c:pt idx="43">
                  <c:v>Q1/2015</c:v>
                </c:pt>
                <c:pt idx="44">
                  <c:v>Q2/2015</c:v>
                </c:pt>
                <c:pt idx="45">
                  <c:v>Q3/2015</c:v>
                </c:pt>
                <c:pt idx="46">
                  <c:v>Q4/2015</c:v>
                </c:pt>
              </c:strCache>
            </c:strRef>
          </c:cat>
          <c:val>
            <c:numRef>
              <c:f>Arkusz1!$B$2:$AV$2</c:f>
              <c:numCache>
                <c:formatCode>General</c:formatCode>
                <c:ptCount val="47"/>
                <c:pt idx="0">
                  <c:v>5.9</c:v>
                </c:pt>
                <c:pt idx="1">
                  <c:v>4.8</c:v>
                </c:pt>
                <c:pt idx="2">
                  <c:v>4</c:v>
                </c:pt>
                <c:pt idx="3">
                  <c:v>2.2000000000000002</c:v>
                </c:pt>
                <c:pt idx="4">
                  <c:v>3.2</c:v>
                </c:pt>
                <c:pt idx="5">
                  <c:v>4.3</c:v>
                </c:pt>
                <c:pt idx="6">
                  <c:v>4.4000000000000004</c:v>
                </c:pt>
                <c:pt idx="7">
                  <c:v>5.5</c:v>
                </c:pt>
                <c:pt idx="8">
                  <c:v>6</c:v>
                </c:pt>
                <c:pt idx="9">
                  <c:v>6.3</c:v>
                </c:pt>
                <c:pt idx="10">
                  <c:v>6.6</c:v>
                </c:pt>
                <c:pt idx="11">
                  <c:v>7.4</c:v>
                </c:pt>
                <c:pt idx="12">
                  <c:v>6.5</c:v>
                </c:pt>
                <c:pt idx="13">
                  <c:v>6.5</c:v>
                </c:pt>
                <c:pt idx="14">
                  <c:v>6.4</c:v>
                </c:pt>
                <c:pt idx="15">
                  <c:v>6.1</c:v>
                </c:pt>
                <c:pt idx="16">
                  <c:v>6</c:v>
                </c:pt>
                <c:pt idx="17">
                  <c:v>5.0999999999999996</c:v>
                </c:pt>
                <c:pt idx="18">
                  <c:v>3</c:v>
                </c:pt>
                <c:pt idx="19">
                  <c:v>0.8</c:v>
                </c:pt>
                <c:pt idx="20">
                  <c:v>1.1000000000000001</c:v>
                </c:pt>
                <c:pt idx="21">
                  <c:v>1.7000000000000008</c:v>
                </c:pt>
                <c:pt idx="22">
                  <c:v>3.1</c:v>
                </c:pt>
                <c:pt idx="23">
                  <c:v>3</c:v>
                </c:pt>
                <c:pt idx="24">
                  <c:v>3.5</c:v>
                </c:pt>
                <c:pt idx="25">
                  <c:v>4.2</c:v>
                </c:pt>
                <c:pt idx="26">
                  <c:v>4.4000000000000004</c:v>
                </c:pt>
                <c:pt idx="27">
                  <c:v>4.5999999999999996</c:v>
                </c:pt>
                <c:pt idx="28">
                  <c:v>4.2</c:v>
                </c:pt>
                <c:pt idx="29">
                  <c:v>4.2</c:v>
                </c:pt>
                <c:pt idx="30">
                  <c:v>4.3</c:v>
                </c:pt>
                <c:pt idx="31">
                  <c:v>3.7</c:v>
                </c:pt>
                <c:pt idx="32">
                  <c:v>2.5</c:v>
                </c:pt>
                <c:pt idx="33">
                  <c:v>1.4</c:v>
                </c:pt>
                <c:pt idx="34">
                  <c:v>0.70000000000000051</c:v>
                </c:pt>
                <c:pt idx="35">
                  <c:v>0.4</c:v>
                </c:pt>
                <c:pt idx="36">
                  <c:v>1.2</c:v>
                </c:pt>
                <c:pt idx="37">
                  <c:v>2.7</c:v>
                </c:pt>
                <c:pt idx="38">
                  <c:v>2.4</c:v>
                </c:pt>
                <c:pt idx="39">
                  <c:v>3.9</c:v>
                </c:pt>
                <c:pt idx="40">
                  <c:v>3.3</c:v>
                </c:pt>
                <c:pt idx="41">
                  <c:v>3.5</c:v>
                </c:pt>
                <c:pt idx="42">
                  <c:v>3.1</c:v>
                </c:pt>
                <c:pt idx="43">
                  <c:v>3.7</c:v>
                </c:pt>
                <c:pt idx="44">
                  <c:v>3.6</c:v>
                </c:pt>
                <c:pt idx="45">
                  <c:v>3.5</c:v>
                </c:pt>
                <c:pt idx="46">
                  <c:v>3.9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€uro Area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Arkusz1!$B$1:$AV$1</c:f>
              <c:strCache>
                <c:ptCount val="47"/>
                <c:pt idx="0">
                  <c:v>Q2/2004</c:v>
                </c:pt>
                <c:pt idx="1">
                  <c:v>Q3/2004</c:v>
                </c:pt>
                <c:pt idx="2">
                  <c:v>Q4/2004</c:v>
                </c:pt>
                <c:pt idx="3">
                  <c:v>Q1/2005</c:v>
                </c:pt>
                <c:pt idx="4">
                  <c:v>Q2/2005</c:v>
                </c:pt>
                <c:pt idx="5">
                  <c:v>Q3/2005</c:v>
                </c:pt>
                <c:pt idx="6">
                  <c:v>Q4/2005</c:v>
                </c:pt>
                <c:pt idx="7">
                  <c:v>Q1/2006</c:v>
                </c:pt>
                <c:pt idx="8">
                  <c:v>Q2/2006</c:v>
                </c:pt>
                <c:pt idx="9">
                  <c:v>Q3/2006</c:v>
                </c:pt>
                <c:pt idx="10">
                  <c:v>Q4/2006</c:v>
                </c:pt>
                <c:pt idx="11">
                  <c:v>Q1/2007</c:v>
                </c:pt>
                <c:pt idx="12">
                  <c:v>Q2/2007</c:v>
                </c:pt>
                <c:pt idx="13">
                  <c:v>Q3/2007</c:v>
                </c:pt>
                <c:pt idx="14">
                  <c:v>Q4/2007</c:v>
                </c:pt>
                <c:pt idx="15">
                  <c:v>Q1/2008</c:v>
                </c:pt>
                <c:pt idx="16">
                  <c:v>Q2/2008</c:v>
                </c:pt>
                <c:pt idx="17">
                  <c:v>Q3/2008</c:v>
                </c:pt>
                <c:pt idx="18">
                  <c:v>Q4/2008</c:v>
                </c:pt>
                <c:pt idx="19">
                  <c:v>Q1/2009</c:v>
                </c:pt>
                <c:pt idx="20">
                  <c:v>Q2/2009</c:v>
                </c:pt>
                <c:pt idx="21">
                  <c:v>Q3/2009</c:v>
                </c:pt>
                <c:pt idx="22">
                  <c:v>Q4/2009</c:v>
                </c:pt>
                <c:pt idx="23">
                  <c:v>Q1/2010</c:v>
                </c:pt>
                <c:pt idx="24">
                  <c:v>Q2/2010</c:v>
                </c:pt>
                <c:pt idx="25">
                  <c:v>Q3/2010</c:v>
                </c:pt>
                <c:pt idx="26">
                  <c:v>Q4/2010</c:v>
                </c:pt>
                <c:pt idx="27">
                  <c:v>Q1/2011</c:v>
                </c:pt>
                <c:pt idx="28">
                  <c:v>Q2/2011</c:v>
                </c:pt>
                <c:pt idx="29">
                  <c:v>Q3/2011</c:v>
                </c:pt>
                <c:pt idx="30">
                  <c:v>Q4/2011</c:v>
                </c:pt>
                <c:pt idx="31">
                  <c:v>Q1/2012</c:v>
                </c:pt>
                <c:pt idx="32">
                  <c:v>Q2/2012</c:v>
                </c:pt>
                <c:pt idx="33">
                  <c:v>Q3/2012</c:v>
                </c:pt>
                <c:pt idx="34">
                  <c:v>Q4/2012</c:v>
                </c:pt>
                <c:pt idx="35">
                  <c:v>Q1/2013</c:v>
                </c:pt>
                <c:pt idx="36">
                  <c:v>Q2/2013</c:v>
                </c:pt>
                <c:pt idx="37">
                  <c:v>Q3/2013</c:v>
                </c:pt>
                <c:pt idx="38">
                  <c:v>Q4/2013</c:v>
                </c:pt>
                <c:pt idx="39">
                  <c:v>Q1/2014</c:v>
                </c:pt>
                <c:pt idx="40">
                  <c:v>Q2/2014</c:v>
                </c:pt>
                <c:pt idx="41">
                  <c:v>Q3/2014</c:v>
                </c:pt>
                <c:pt idx="42">
                  <c:v>Q4/2014</c:v>
                </c:pt>
                <c:pt idx="43">
                  <c:v>Q1/2015</c:v>
                </c:pt>
                <c:pt idx="44">
                  <c:v>Q2/2015</c:v>
                </c:pt>
                <c:pt idx="45">
                  <c:v>Q3/2015</c:v>
                </c:pt>
                <c:pt idx="46">
                  <c:v>Q4/2015</c:v>
                </c:pt>
              </c:strCache>
            </c:strRef>
          </c:cat>
          <c:val>
            <c:numRef>
              <c:f>Arkusz1!$B$3:$AV$3</c:f>
              <c:numCache>
                <c:formatCode>General</c:formatCode>
                <c:ptCount val="47"/>
                <c:pt idx="0">
                  <c:v>2.2000000000000002</c:v>
                </c:pt>
                <c:pt idx="1">
                  <c:v>1.9</c:v>
                </c:pt>
                <c:pt idx="2">
                  <c:v>1.6</c:v>
                </c:pt>
                <c:pt idx="3">
                  <c:v>1.2</c:v>
                </c:pt>
                <c:pt idx="4">
                  <c:v>1.4</c:v>
                </c:pt>
                <c:pt idx="5">
                  <c:v>1.8</c:v>
                </c:pt>
                <c:pt idx="6">
                  <c:v>1.9</c:v>
                </c:pt>
                <c:pt idx="7">
                  <c:v>2.4</c:v>
                </c:pt>
                <c:pt idx="8">
                  <c:v>2.9</c:v>
                </c:pt>
                <c:pt idx="9">
                  <c:v>2.8</c:v>
                </c:pt>
                <c:pt idx="10">
                  <c:v>3.3</c:v>
                </c:pt>
                <c:pt idx="11">
                  <c:v>3.2</c:v>
                </c:pt>
                <c:pt idx="12">
                  <c:v>2.6</c:v>
                </c:pt>
                <c:pt idx="13">
                  <c:v>2.7</c:v>
                </c:pt>
                <c:pt idx="14">
                  <c:v>2.1</c:v>
                </c:pt>
                <c:pt idx="15">
                  <c:v>2.2000000000000002</c:v>
                </c:pt>
                <c:pt idx="16">
                  <c:v>1.4</c:v>
                </c:pt>
                <c:pt idx="17">
                  <c:v>0.4</c:v>
                </c:pt>
                <c:pt idx="18">
                  <c:v>-1.8</c:v>
                </c:pt>
                <c:pt idx="19">
                  <c:v>-5</c:v>
                </c:pt>
                <c:pt idx="20">
                  <c:v>-4.8</c:v>
                </c:pt>
                <c:pt idx="21">
                  <c:v>-4</c:v>
                </c:pt>
                <c:pt idx="22">
                  <c:v>-2.6</c:v>
                </c:pt>
                <c:pt idx="23">
                  <c:v>0.5</c:v>
                </c:pt>
                <c:pt idx="24">
                  <c:v>0.8</c:v>
                </c:pt>
                <c:pt idx="25">
                  <c:v>1.9</c:v>
                </c:pt>
                <c:pt idx="26">
                  <c:v>2</c:v>
                </c:pt>
                <c:pt idx="27">
                  <c:v>2.4</c:v>
                </c:pt>
                <c:pt idx="28">
                  <c:v>1.6</c:v>
                </c:pt>
                <c:pt idx="29">
                  <c:v>1.3</c:v>
                </c:pt>
                <c:pt idx="30">
                  <c:v>0.70000000000000051</c:v>
                </c:pt>
                <c:pt idx="31">
                  <c:v>-0.1</c:v>
                </c:pt>
                <c:pt idx="32">
                  <c:v>-0.5</c:v>
                </c:pt>
                <c:pt idx="33">
                  <c:v>-0.60000000000000053</c:v>
                </c:pt>
                <c:pt idx="34">
                  <c:v>-0.9</c:v>
                </c:pt>
                <c:pt idx="35">
                  <c:v>-1.7000000000000008</c:v>
                </c:pt>
                <c:pt idx="36">
                  <c:v>-0.30000000000000027</c:v>
                </c:pt>
                <c:pt idx="37">
                  <c:v>0.4</c:v>
                </c:pt>
                <c:pt idx="38">
                  <c:v>0.5</c:v>
                </c:pt>
                <c:pt idx="39">
                  <c:v>1.1000000000000001</c:v>
                </c:pt>
                <c:pt idx="40">
                  <c:v>0.70000000000000051</c:v>
                </c:pt>
                <c:pt idx="41">
                  <c:v>0.8</c:v>
                </c:pt>
                <c:pt idx="42">
                  <c:v>0.9</c:v>
                </c:pt>
                <c:pt idx="43">
                  <c:v>1.4</c:v>
                </c:pt>
                <c:pt idx="44">
                  <c:v>1.7000000000000008</c:v>
                </c:pt>
                <c:pt idx="45">
                  <c:v>1.7000000000000008</c:v>
                </c:pt>
                <c:pt idx="46">
                  <c:v>1.8</c:v>
                </c:pt>
              </c:numCache>
            </c:numRef>
          </c:val>
        </c:ser>
        <c:dLbls>
          <c:showVal val="1"/>
        </c:dLbls>
        <c:marker val="1"/>
        <c:axId val="119274112"/>
        <c:axId val="128389504"/>
      </c:lineChart>
      <c:catAx>
        <c:axId val="119274112"/>
        <c:scaling>
          <c:orientation val="minMax"/>
        </c:scaling>
        <c:axPos val="b"/>
        <c:majorTickMark val="none"/>
        <c:tickLblPos val="nextTo"/>
        <c:crossAx val="128389504"/>
        <c:crosses val="autoZero"/>
        <c:auto val="1"/>
        <c:lblAlgn val="ctr"/>
        <c:lblOffset val="100"/>
      </c:catAx>
      <c:valAx>
        <c:axId val="128389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92741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Stopa referencyjna NBP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Arkusz1!$B$1:$AW$1</c:f>
              <c:strCache>
                <c:ptCount val="48"/>
                <c:pt idx="0">
                  <c:v>01/2012</c:v>
                </c:pt>
                <c:pt idx="1">
                  <c:v>02/2012</c:v>
                </c:pt>
                <c:pt idx="2">
                  <c:v>03/2012</c:v>
                </c:pt>
                <c:pt idx="3">
                  <c:v>04/2012</c:v>
                </c:pt>
                <c:pt idx="4">
                  <c:v>05/2012</c:v>
                </c:pt>
                <c:pt idx="5">
                  <c:v>06/2012</c:v>
                </c:pt>
                <c:pt idx="6">
                  <c:v>07/2012</c:v>
                </c:pt>
                <c:pt idx="7">
                  <c:v>08/2012</c:v>
                </c:pt>
                <c:pt idx="8">
                  <c:v>09/2012</c:v>
                </c:pt>
                <c:pt idx="9">
                  <c:v>10/2012</c:v>
                </c:pt>
                <c:pt idx="10">
                  <c:v>11/2012</c:v>
                </c:pt>
                <c:pt idx="11">
                  <c:v>12/2012</c:v>
                </c:pt>
                <c:pt idx="12">
                  <c:v>01/2013</c:v>
                </c:pt>
                <c:pt idx="13">
                  <c:v>02/2013</c:v>
                </c:pt>
                <c:pt idx="14">
                  <c:v>03/2013</c:v>
                </c:pt>
                <c:pt idx="15">
                  <c:v>04/2013</c:v>
                </c:pt>
                <c:pt idx="16">
                  <c:v>05/2013</c:v>
                </c:pt>
                <c:pt idx="17">
                  <c:v>06/2013</c:v>
                </c:pt>
                <c:pt idx="18">
                  <c:v>07/2013</c:v>
                </c:pt>
                <c:pt idx="19">
                  <c:v>08/2013</c:v>
                </c:pt>
                <c:pt idx="20">
                  <c:v>09/2013</c:v>
                </c:pt>
                <c:pt idx="21">
                  <c:v>10/2013</c:v>
                </c:pt>
                <c:pt idx="22">
                  <c:v>11/2013</c:v>
                </c:pt>
                <c:pt idx="23">
                  <c:v>12/2013</c:v>
                </c:pt>
                <c:pt idx="24">
                  <c:v>01/2014</c:v>
                </c:pt>
                <c:pt idx="25">
                  <c:v>02/2014</c:v>
                </c:pt>
                <c:pt idx="26">
                  <c:v>03/2014</c:v>
                </c:pt>
                <c:pt idx="27">
                  <c:v>04/2014</c:v>
                </c:pt>
                <c:pt idx="28">
                  <c:v>05/2014</c:v>
                </c:pt>
                <c:pt idx="29">
                  <c:v>06/2014</c:v>
                </c:pt>
                <c:pt idx="30">
                  <c:v>07/2014</c:v>
                </c:pt>
                <c:pt idx="31">
                  <c:v>08/2014</c:v>
                </c:pt>
                <c:pt idx="32">
                  <c:v>09/2014</c:v>
                </c:pt>
                <c:pt idx="33">
                  <c:v>10/2014</c:v>
                </c:pt>
                <c:pt idx="34">
                  <c:v>11/2014</c:v>
                </c:pt>
                <c:pt idx="35">
                  <c:v>12/2014</c:v>
                </c:pt>
                <c:pt idx="36">
                  <c:v>01/2015</c:v>
                </c:pt>
                <c:pt idx="37">
                  <c:v>02/2015</c:v>
                </c:pt>
                <c:pt idx="38">
                  <c:v>03/2015</c:v>
                </c:pt>
                <c:pt idx="39">
                  <c:v>04/2015</c:v>
                </c:pt>
                <c:pt idx="40">
                  <c:v>05/2015</c:v>
                </c:pt>
                <c:pt idx="41">
                  <c:v>06/2015</c:v>
                </c:pt>
                <c:pt idx="42">
                  <c:v>07/2015</c:v>
                </c:pt>
                <c:pt idx="43">
                  <c:v>08/2015</c:v>
                </c:pt>
                <c:pt idx="44">
                  <c:v>09/2015</c:v>
                </c:pt>
                <c:pt idx="45">
                  <c:v>10/2015</c:v>
                </c:pt>
                <c:pt idx="46">
                  <c:v>11/2015</c:v>
                </c:pt>
                <c:pt idx="47">
                  <c:v>12/2015</c:v>
                </c:pt>
              </c:strCache>
            </c:strRef>
          </c:cat>
          <c:val>
            <c:numRef>
              <c:f>Arkusz1!$B$2:$AW$2</c:f>
              <c:numCache>
                <c:formatCode>General</c:formatCode>
                <c:ptCount val="48"/>
                <c:pt idx="0">
                  <c:v>4.5</c:v>
                </c:pt>
                <c:pt idx="1">
                  <c:v>4.5</c:v>
                </c:pt>
                <c:pt idx="2">
                  <c:v>4.5</c:v>
                </c:pt>
                <c:pt idx="3">
                  <c:v>4.5</c:v>
                </c:pt>
                <c:pt idx="4">
                  <c:v>4.75</c:v>
                </c:pt>
                <c:pt idx="5">
                  <c:v>4.75</c:v>
                </c:pt>
                <c:pt idx="6">
                  <c:v>4.75</c:v>
                </c:pt>
                <c:pt idx="7">
                  <c:v>4.75</c:v>
                </c:pt>
                <c:pt idx="8">
                  <c:v>4.75</c:v>
                </c:pt>
                <c:pt idx="9">
                  <c:v>4.75</c:v>
                </c:pt>
                <c:pt idx="10">
                  <c:v>4.5</c:v>
                </c:pt>
                <c:pt idx="11">
                  <c:v>4.25</c:v>
                </c:pt>
                <c:pt idx="12">
                  <c:v>4</c:v>
                </c:pt>
                <c:pt idx="13">
                  <c:v>3.75</c:v>
                </c:pt>
                <c:pt idx="14">
                  <c:v>3.25</c:v>
                </c:pt>
                <c:pt idx="15">
                  <c:v>3.25</c:v>
                </c:pt>
                <c:pt idx="16">
                  <c:v>3</c:v>
                </c:pt>
                <c:pt idx="17">
                  <c:v>2.75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1.5</c:v>
                </c:pt>
                <c:pt idx="42">
                  <c:v>1.5</c:v>
                </c:pt>
                <c:pt idx="43">
                  <c:v>1.5</c:v>
                </c:pt>
                <c:pt idx="44">
                  <c:v>1.5</c:v>
                </c:pt>
                <c:pt idx="45">
                  <c:v>1.5</c:v>
                </c:pt>
                <c:pt idx="46">
                  <c:v>1.5</c:v>
                </c:pt>
                <c:pt idx="47">
                  <c:v>1.5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CPI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Arkusz1!$B$1:$AW$1</c:f>
              <c:strCache>
                <c:ptCount val="48"/>
                <c:pt idx="0">
                  <c:v>01/2012</c:v>
                </c:pt>
                <c:pt idx="1">
                  <c:v>02/2012</c:v>
                </c:pt>
                <c:pt idx="2">
                  <c:v>03/2012</c:v>
                </c:pt>
                <c:pt idx="3">
                  <c:v>04/2012</c:v>
                </c:pt>
                <c:pt idx="4">
                  <c:v>05/2012</c:v>
                </c:pt>
                <c:pt idx="5">
                  <c:v>06/2012</c:v>
                </c:pt>
                <c:pt idx="6">
                  <c:v>07/2012</c:v>
                </c:pt>
                <c:pt idx="7">
                  <c:v>08/2012</c:v>
                </c:pt>
                <c:pt idx="8">
                  <c:v>09/2012</c:v>
                </c:pt>
                <c:pt idx="9">
                  <c:v>10/2012</c:v>
                </c:pt>
                <c:pt idx="10">
                  <c:v>11/2012</c:v>
                </c:pt>
                <c:pt idx="11">
                  <c:v>12/2012</c:v>
                </c:pt>
                <c:pt idx="12">
                  <c:v>01/2013</c:v>
                </c:pt>
                <c:pt idx="13">
                  <c:v>02/2013</c:v>
                </c:pt>
                <c:pt idx="14">
                  <c:v>03/2013</c:v>
                </c:pt>
                <c:pt idx="15">
                  <c:v>04/2013</c:v>
                </c:pt>
                <c:pt idx="16">
                  <c:v>05/2013</c:v>
                </c:pt>
                <c:pt idx="17">
                  <c:v>06/2013</c:v>
                </c:pt>
                <c:pt idx="18">
                  <c:v>07/2013</c:v>
                </c:pt>
                <c:pt idx="19">
                  <c:v>08/2013</c:v>
                </c:pt>
                <c:pt idx="20">
                  <c:v>09/2013</c:v>
                </c:pt>
                <c:pt idx="21">
                  <c:v>10/2013</c:v>
                </c:pt>
                <c:pt idx="22">
                  <c:v>11/2013</c:v>
                </c:pt>
                <c:pt idx="23">
                  <c:v>12/2013</c:v>
                </c:pt>
                <c:pt idx="24">
                  <c:v>01/2014</c:v>
                </c:pt>
                <c:pt idx="25">
                  <c:v>02/2014</c:v>
                </c:pt>
                <c:pt idx="26">
                  <c:v>03/2014</c:v>
                </c:pt>
                <c:pt idx="27">
                  <c:v>04/2014</c:v>
                </c:pt>
                <c:pt idx="28">
                  <c:v>05/2014</c:v>
                </c:pt>
                <c:pt idx="29">
                  <c:v>06/2014</c:v>
                </c:pt>
                <c:pt idx="30">
                  <c:v>07/2014</c:v>
                </c:pt>
                <c:pt idx="31">
                  <c:v>08/2014</c:v>
                </c:pt>
                <c:pt idx="32">
                  <c:v>09/2014</c:v>
                </c:pt>
                <c:pt idx="33">
                  <c:v>10/2014</c:v>
                </c:pt>
                <c:pt idx="34">
                  <c:v>11/2014</c:v>
                </c:pt>
                <c:pt idx="35">
                  <c:v>12/2014</c:v>
                </c:pt>
                <c:pt idx="36">
                  <c:v>01/2015</c:v>
                </c:pt>
                <c:pt idx="37">
                  <c:v>02/2015</c:v>
                </c:pt>
                <c:pt idx="38">
                  <c:v>03/2015</c:v>
                </c:pt>
                <c:pt idx="39">
                  <c:v>04/2015</c:v>
                </c:pt>
                <c:pt idx="40">
                  <c:v>05/2015</c:v>
                </c:pt>
                <c:pt idx="41">
                  <c:v>06/2015</c:v>
                </c:pt>
                <c:pt idx="42">
                  <c:v>07/2015</c:v>
                </c:pt>
                <c:pt idx="43">
                  <c:v>08/2015</c:v>
                </c:pt>
                <c:pt idx="44">
                  <c:v>09/2015</c:v>
                </c:pt>
                <c:pt idx="45">
                  <c:v>10/2015</c:v>
                </c:pt>
                <c:pt idx="46">
                  <c:v>11/2015</c:v>
                </c:pt>
                <c:pt idx="47">
                  <c:v>12/2015</c:v>
                </c:pt>
              </c:strCache>
            </c:strRef>
          </c:cat>
          <c:val>
            <c:numRef>
              <c:f>Arkusz1!$B$3:$AW$3</c:f>
              <c:numCache>
                <c:formatCode>General</c:formatCode>
                <c:ptCount val="48"/>
                <c:pt idx="0">
                  <c:v>4.0999999999999996</c:v>
                </c:pt>
                <c:pt idx="1">
                  <c:v>4.3</c:v>
                </c:pt>
                <c:pt idx="2">
                  <c:v>3.9</c:v>
                </c:pt>
                <c:pt idx="3">
                  <c:v>4</c:v>
                </c:pt>
                <c:pt idx="4">
                  <c:v>3.6</c:v>
                </c:pt>
                <c:pt idx="5">
                  <c:v>4.3</c:v>
                </c:pt>
                <c:pt idx="6">
                  <c:v>4</c:v>
                </c:pt>
                <c:pt idx="7">
                  <c:v>3.8</c:v>
                </c:pt>
                <c:pt idx="8">
                  <c:v>3.8</c:v>
                </c:pt>
                <c:pt idx="9">
                  <c:v>3.4</c:v>
                </c:pt>
                <c:pt idx="10">
                  <c:v>2.8</c:v>
                </c:pt>
                <c:pt idx="11">
                  <c:v>2.4</c:v>
                </c:pt>
                <c:pt idx="12">
                  <c:v>1.7000000000000002</c:v>
                </c:pt>
                <c:pt idx="13">
                  <c:v>1.3</c:v>
                </c:pt>
                <c:pt idx="14">
                  <c:v>1</c:v>
                </c:pt>
                <c:pt idx="15">
                  <c:v>0.8</c:v>
                </c:pt>
                <c:pt idx="16">
                  <c:v>0.5</c:v>
                </c:pt>
                <c:pt idx="17">
                  <c:v>0.2</c:v>
                </c:pt>
                <c:pt idx="18">
                  <c:v>1.1000000000000001</c:v>
                </c:pt>
                <c:pt idx="19">
                  <c:v>1.1000000000000001</c:v>
                </c:pt>
                <c:pt idx="20">
                  <c:v>1</c:v>
                </c:pt>
                <c:pt idx="21">
                  <c:v>0.8</c:v>
                </c:pt>
                <c:pt idx="22">
                  <c:v>0.60000000000000064</c:v>
                </c:pt>
                <c:pt idx="23">
                  <c:v>0.70000000000000062</c:v>
                </c:pt>
                <c:pt idx="24">
                  <c:v>0.5</c:v>
                </c:pt>
                <c:pt idx="25">
                  <c:v>0.70000000000000062</c:v>
                </c:pt>
                <c:pt idx="26">
                  <c:v>0.70000000000000062</c:v>
                </c:pt>
                <c:pt idx="27">
                  <c:v>0.30000000000000032</c:v>
                </c:pt>
                <c:pt idx="28">
                  <c:v>0.2</c:v>
                </c:pt>
                <c:pt idx="29">
                  <c:v>0.30000000000000032</c:v>
                </c:pt>
                <c:pt idx="30">
                  <c:v>-0.2</c:v>
                </c:pt>
                <c:pt idx="31">
                  <c:v>-0.30000000000000032</c:v>
                </c:pt>
                <c:pt idx="32">
                  <c:v>-0.30000000000000032</c:v>
                </c:pt>
                <c:pt idx="33">
                  <c:v>-0.60000000000000064</c:v>
                </c:pt>
                <c:pt idx="34">
                  <c:v>-0.60000000000000064</c:v>
                </c:pt>
                <c:pt idx="35">
                  <c:v>-1</c:v>
                </c:pt>
                <c:pt idx="36">
                  <c:v>-1.4</c:v>
                </c:pt>
                <c:pt idx="37">
                  <c:v>-1.6</c:v>
                </c:pt>
                <c:pt idx="38">
                  <c:v>-1.5</c:v>
                </c:pt>
                <c:pt idx="39">
                  <c:v>-1.1000000000000001</c:v>
                </c:pt>
                <c:pt idx="40">
                  <c:v>-0.9</c:v>
                </c:pt>
                <c:pt idx="41">
                  <c:v>-0.8</c:v>
                </c:pt>
                <c:pt idx="42">
                  <c:v>-0.70000000000000062</c:v>
                </c:pt>
                <c:pt idx="43">
                  <c:v>-0.60000000000000064</c:v>
                </c:pt>
                <c:pt idx="44">
                  <c:v>-0.8</c:v>
                </c:pt>
                <c:pt idx="45">
                  <c:v>-0.70000000000000062</c:v>
                </c:pt>
                <c:pt idx="46">
                  <c:v>-0.60000000000000064</c:v>
                </c:pt>
                <c:pt idx="47">
                  <c:v>-0.5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Inflacja bazowa</c:v>
                </c:pt>
              </c:strCache>
            </c:strRef>
          </c:tx>
          <c:spPr>
            <a:ln w="381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Arkusz1!$B$1:$AW$1</c:f>
              <c:strCache>
                <c:ptCount val="48"/>
                <c:pt idx="0">
                  <c:v>01/2012</c:v>
                </c:pt>
                <c:pt idx="1">
                  <c:v>02/2012</c:v>
                </c:pt>
                <c:pt idx="2">
                  <c:v>03/2012</c:v>
                </c:pt>
                <c:pt idx="3">
                  <c:v>04/2012</c:v>
                </c:pt>
                <c:pt idx="4">
                  <c:v>05/2012</c:v>
                </c:pt>
                <c:pt idx="5">
                  <c:v>06/2012</c:v>
                </c:pt>
                <c:pt idx="6">
                  <c:v>07/2012</c:v>
                </c:pt>
                <c:pt idx="7">
                  <c:v>08/2012</c:v>
                </c:pt>
                <c:pt idx="8">
                  <c:v>09/2012</c:v>
                </c:pt>
                <c:pt idx="9">
                  <c:v>10/2012</c:v>
                </c:pt>
                <c:pt idx="10">
                  <c:v>11/2012</c:v>
                </c:pt>
                <c:pt idx="11">
                  <c:v>12/2012</c:v>
                </c:pt>
                <c:pt idx="12">
                  <c:v>01/2013</c:v>
                </c:pt>
                <c:pt idx="13">
                  <c:v>02/2013</c:v>
                </c:pt>
                <c:pt idx="14">
                  <c:v>03/2013</c:v>
                </c:pt>
                <c:pt idx="15">
                  <c:v>04/2013</c:v>
                </c:pt>
                <c:pt idx="16">
                  <c:v>05/2013</c:v>
                </c:pt>
                <c:pt idx="17">
                  <c:v>06/2013</c:v>
                </c:pt>
                <c:pt idx="18">
                  <c:v>07/2013</c:v>
                </c:pt>
                <c:pt idx="19">
                  <c:v>08/2013</c:v>
                </c:pt>
                <c:pt idx="20">
                  <c:v>09/2013</c:v>
                </c:pt>
                <c:pt idx="21">
                  <c:v>10/2013</c:v>
                </c:pt>
                <c:pt idx="22">
                  <c:v>11/2013</c:v>
                </c:pt>
                <c:pt idx="23">
                  <c:v>12/2013</c:v>
                </c:pt>
                <c:pt idx="24">
                  <c:v>01/2014</c:v>
                </c:pt>
                <c:pt idx="25">
                  <c:v>02/2014</c:v>
                </c:pt>
                <c:pt idx="26">
                  <c:v>03/2014</c:v>
                </c:pt>
                <c:pt idx="27">
                  <c:v>04/2014</c:v>
                </c:pt>
                <c:pt idx="28">
                  <c:v>05/2014</c:v>
                </c:pt>
                <c:pt idx="29">
                  <c:v>06/2014</c:v>
                </c:pt>
                <c:pt idx="30">
                  <c:v>07/2014</c:v>
                </c:pt>
                <c:pt idx="31">
                  <c:v>08/2014</c:v>
                </c:pt>
                <c:pt idx="32">
                  <c:v>09/2014</c:v>
                </c:pt>
                <c:pt idx="33">
                  <c:v>10/2014</c:v>
                </c:pt>
                <c:pt idx="34">
                  <c:v>11/2014</c:v>
                </c:pt>
                <c:pt idx="35">
                  <c:v>12/2014</c:v>
                </c:pt>
                <c:pt idx="36">
                  <c:v>01/2015</c:v>
                </c:pt>
                <c:pt idx="37">
                  <c:v>02/2015</c:v>
                </c:pt>
                <c:pt idx="38">
                  <c:v>03/2015</c:v>
                </c:pt>
                <c:pt idx="39">
                  <c:v>04/2015</c:v>
                </c:pt>
                <c:pt idx="40">
                  <c:v>05/2015</c:v>
                </c:pt>
                <c:pt idx="41">
                  <c:v>06/2015</c:v>
                </c:pt>
                <c:pt idx="42">
                  <c:v>07/2015</c:v>
                </c:pt>
                <c:pt idx="43">
                  <c:v>08/2015</c:v>
                </c:pt>
                <c:pt idx="44">
                  <c:v>09/2015</c:v>
                </c:pt>
                <c:pt idx="45">
                  <c:v>10/2015</c:v>
                </c:pt>
                <c:pt idx="46">
                  <c:v>11/2015</c:v>
                </c:pt>
                <c:pt idx="47">
                  <c:v>12/2015</c:v>
                </c:pt>
              </c:strCache>
            </c:strRef>
          </c:cat>
          <c:val>
            <c:numRef>
              <c:f>Arkusz1!$B$4:$AW$4</c:f>
              <c:numCache>
                <c:formatCode>General</c:formatCode>
                <c:ptCount val="48"/>
                <c:pt idx="0">
                  <c:v>2.5</c:v>
                </c:pt>
                <c:pt idx="1">
                  <c:v>2.6</c:v>
                </c:pt>
                <c:pt idx="2">
                  <c:v>2.4</c:v>
                </c:pt>
                <c:pt idx="3">
                  <c:v>2.7</c:v>
                </c:pt>
                <c:pt idx="4">
                  <c:v>2.2999999999999998</c:v>
                </c:pt>
                <c:pt idx="5">
                  <c:v>2.2999999999999998</c:v>
                </c:pt>
                <c:pt idx="6">
                  <c:v>2.2999999999999998</c:v>
                </c:pt>
                <c:pt idx="7">
                  <c:v>2.1</c:v>
                </c:pt>
                <c:pt idx="8">
                  <c:v>1.9000000000000001</c:v>
                </c:pt>
                <c:pt idx="9">
                  <c:v>1.9000000000000001</c:v>
                </c:pt>
                <c:pt idx="10">
                  <c:v>1.7000000000000002</c:v>
                </c:pt>
                <c:pt idx="11">
                  <c:v>1.4</c:v>
                </c:pt>
                <c:pt idx="12">
                  <c:v>1.4</c:v>
                </c:pt>
                <c:pt idx="13">
                  <c:v>1.1000000000000001</c:v>
                </c:pt>
                <c:pt idx="14">
                  <c:v>1</c:v>
                </c:pt>
                <c:pt idx="15">
                  <c:v>1.1000000000000001</c:v>
                </c:pt>
                <c:pt idx="16">
                  <c:v>1</c:v>
                </c:pt>
                <c:pt idx="17">
                  <c:v>0.9</c:v>
                </c:pt>
                <c:pt idx="18">
                  <c:v>1.4</c:v>
                </c:pt>
                <c:pt idx="19">
                  <c:v>1.4</c:v>
                </c:pt>
                <c:pt idx="20">
                  <c:v>1.3</c:v>
                </c:pt>
                <c:pt idx="21">
                  <c:v>1.4</c:v>
                </c:pt>
                <c:pt idx="22">
                  <c:v>1.1000000000000001</c:v>
                </c:pt>
                <c:pt idx="23">
                  <c:v>1</c:v>
                </c:pt>
                <c:pt idx="24">
                  <c:v>0.4</c:v>
                </c:pt>
                <c:pt idx="25">
                  <c:v>0.9</c:v>
                </c:pt>
                <c:pt idx="26">
                  <c:v>1.1000000000000001</c:v>
                </c:pt>
                <c:pt idx="27">
                  <c:v>0.8</c:v>
                </c:pt>
                <c:pt idx="28">
                  <c:v>0.8</c:v>
                </c:pt>
                <c:pt idx="29">
                  <c:v>1</c:v>
                </c:pt>
                <c:pt idx="30">
                  <c:v>0.4</c:v>
                </c:pt>
                <c:pt idx="31">
                  <c:v>0.5</c:v>
                </c:pt>
                <c:pt idx="32">
                  <c:v>0.70000000000000062</c:v>
                </c:pt>
                <c:pt idx="33">
                  <c:v>0.2</c:v>
                </c:pt>
                <c:pt idx="34">
                  <c:v>0.4</c:v>
                </c:pt>
                <c:pt idx="35">
                  <c:v>0.5</c:v>
                </c:pt>
                <c:pt idx="36">
                  <c:v>0.60000000000000064</c:v>
                </c:pt>
                <c:pt idx="37">
                  <c:v>0.4</c:v>
                </c:pt>
                <c:pt idx="38">
                  <c:v>0.2</c:v>
                </c:pt>
                <c:pt idx="39">
                  <c:v>0.4</c:v>
                </c:pt>
                <c:pt idx="40">
                  <c:v>0.4</c:v>
                </c:pt>
                <c:pt idx="41">
                  <c:v>0.2</c:v>
                </c:pt>
                <c:pt idx="42">
                  <c:v>0.4</c:v>
                </c:pt>
                <c:pt idx="43">
                  <c:v>0.4</c:v>
                </c:pt>
                <c:pt idx="44">
                  <c:v>0.2</c:v>
                </c:pt>
                <c:pt idx="45">
                  <c:v>0.30000000000000032</c:v>
                </c:pt>
                <c:pt idx="46">
                  <c:v>0.2</c:v>
                </c:pt>
                <c:pt idx="47">
                  <c:v>0.30000000000000032</c:v>
                </c:pt>
              </c:numCache>
            </c:numRef>
          </c:val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Cel inflacyjny NBP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  <a:prstDash val="dashDot"/>
            </a:ln>
          </c:spPr>
          <c:marker>
            <c:symbol val="none"/>
          </c:marker>
          <c:cat>
            <c:strRef>
              <c:f>Arkusz1!$B$1:$AW$1</c:f>
              <c:strCache>
                <c:ptCount val="48"/>
                <c:pt idx="0">
                  <c:v>01/2012</c:v>
                </c:pt>
                <c:pt idx="1">
                  <c:v>02/2012</c:v>
                </c:pt>
                <c:pt idx="2">
                  <c:v>03/2012</c:v>
                </c:pt>
                <c:pt idx="3">
                  <c:v>04/2012</c:v>
                </c:pt>
                <c:pt idx="4">
                  <c:v>05/2012</c:v>
                </c:pt>
                <c:pt idx="5">
                  <c:v>06/2012</c:v>
                </c:pt>
                <c:pt idx="6">
                  <c:v>07/2012</c:v>
                </c:pt>
                <c:pt idx="7">
                  <c:v>08/2012</c:v>
                </c:pt>
                <c:pt idx="8">
                  <c:v>09/2012</c:v>
                </c:pt>
                <c:pt idx="9">
                  <c:v>10/2012</c:v>
                </c:pt>
                <c:pt idx="10">
                  <c:v>11/2012</c:v>
                </c:pt>
                <c:pt idx="11">
                  <c:v>12/2012</c:v>
                </c:pt>
                <c:pt idx="12">
                  <c:v>01/2013</c:v>
                </c:pt>
                <c:pt idx="13">
                  <c:v>02/2013</c:v>
                </c:pt>
                <c:pt idx="14">
                  <c:v>03/2013</c:v>
                </c:pt>
                <c:pt idx="15">
                  <c:v>04/2013</c:v>
                </c:pt>
                <c:pt idx="16">
                  <c:v>05/2013</c:v>
                </c:pt>
                <c:pt idx="17">
                  <c:v>06/2013</c:v>
                </c:pt>
                <c:pt idx="18">
                  <c:v>07/2013</c:v>
                </c:pt>
                <c:pt idx="19">
                  <c:v>08/2013</c:v>
                </c:pt>
                <c:pt idx="20">
                  <c:v>09/2013</c:v>
                </c:pt>
                <c:pt idx="21">
                  <c:v>10/2013</c:v>
                </c:pt>
                <c:pt idx="22">
                  <c:v>11/2013</c:v>
                </c:pt>
                <c:pt idx="23">
                  <c:v>12/2013</c:v>
                </c:pt>
                <c:pt idx="24">
                  <c:v>01/2014</c:v>
                </c:pt>
                <c:pt idx="25">
                  <c:v>02/2014</c:v>
                </c:pt>
                <c:pt idx="26">
                  <c:v>03/2014</c:v>
                </c:pt>
                <c:pt idx="27">
                  <c:v>04/2014</c:v>
                </c:pt>
                <c:pt idx="28">
                  <c:v>05/2014</c:v>
                </c:pt>
                <c:pt idx="29">
                  <c:v>06/2014</c:v>
                </c:pt>
                <c:pt idx="30">
                  <c:v>07/2014</c:v>
                </c:pt>
                <c:pt idx="31">
                  <c:v>08/2014</c:v>
                </c:pt>
                <c:pt idx="32">
                  <c:v>09/2014</c:v>
                </c:pt>
                <c:pt idx="33">
                  <c:v>10/2014</c:v>
                </c:pt>
                <c:pt idx="34">
                  <c:v>11/2014</c:v>
                </c:pt>
                <c:pt idx="35">
                  <c:v>12/2014</c:v>
                </c:pt>
                <c:pt idx="36">
                  <c:v>01/2015</c:v>
                </c:pt>
                <c:pt idx="37">
                  <c:v>02/2015</c:v>
                </c:pt>
                <c:pt idx="38">
                  <c:v>03/2015</c:v>
                </c:pt>
                <c:pt idx="39">
                  <c:v>04/2015</c:v>
                </c:pt>
                <c:pt idx="40">
                  <c:v>05/2015</c:v>
                </c:pt>
                <c:pt idx="41">
                  <c:v>06/2015</c:v>
                </c:pt>
                <c:pt idx="42">
                  <c:v>07/2015</c:v>
                </c:pt>
                <c:pt idx="43">
                  <c:v>08/2015</c:v>
                </c:pt>
                <c:pt idx="44">
                  <c:v>09/2015</c:v>
                </c:pt>
                <c:pt idx="45">
                  <c:v>10/2015</c:v>
                </c:pt>
                <c:pt idx="46">
                  <c:v>11/2015</c:v>
                </c:pt>
                <c:pt idx="47">
                  <c:v>12/2015</c:v>
                </c:pt>
              </c:strCache>
            </c:strRef>
          </c:cat>
          <c:val>
            <c:numRef>
              <c:f>Arkusz1!$B$5:$AW$5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</c:ser>
        <c:ser>
          <c:idx val="4"/>
          <c:order val="4"/>
          <c:tx>
            <c:strRef>
              <c:f>Arkusz1!$A$6</c:f>
              <c:strCache>
                <c:ptCount val="1"/>
                <c:pt idx="0">
                  <c:v>Dolne odchylenie od celu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cat>
            <c:strRef>
              <c:f>Arkusz1!$B$1:$AW$1</c:f>
              <c:strCache>
                <c:ptCount val="48"/>
                <c:pt idx="0">
                  <c:v>01/2012</c:v>
                </c:pt>
                <c:pt idx="1">
                  <c:v>02/2012</c:v>
                </c:pt>
                <c:pt idx="2">
                  <c:v>03/2012</c:v>
                </c:pt>
                <c:pt idx="3">
                  <c:v>04/2012</c:v>
                </c:pt>
                <c:pt idx="4">
                  <c:v>05/2012</c:v>
                </c:pt>
                <c:pt idx="5">
                  <c:v>06/2012</c:v>
                </c:pt>
                <c:pt idx="6">
                  <c:v>07/2012</c:v>
                </c:pt>
                <c:pt idx="7">
                  <c:v>08/2012</c:v>
                </c:pt>
                <c:pt idx="8">
                  <c:v>09/2012</c:v>
                </c:pt>
                <c:pt idx="9">
                  <c:v>10/2012</c:v>
                </c:pt>
                <c:pt idx="10">
                  <c:v>11/2012</c:v>
                </c:pt>
                <c:pt idx="11">
                  <c:v>12/2012</c:v>
                </c:pt>
                <c:pt idx="12">
                  <c:v>01/2013</c:v>
                </c:pt>
                <c:pt idx="13">
                  <c:v>02/2013</c:v>
                </c:pt>
                <c:pt idx="14">
                  <c:v>03/2013</c:v>
                </c:pt>
                <c:pt idx="15">
                  <c:v>04/2013</c:v>
                </c:pt>
                <c:pt idx="16">
                  <c:v>05/2013</c:v>
                </c:pt>
                <c:pt idx="17">
                  <c:v>06/2013</c:v>
                </c:pt>
                <c:pt idx="18">
                  <c:v>07/2013</c:v>
                </c:pt>
                <c:pt idx="19">
                  <c:v>08/2013</c:v>
                </c:pt>
                <c:pt idx="20">
                  <c:v>09/2013</c:v>
                </c:pt>
                <c:pt idx="21">
                  <c:v>10/2013</c:v>
                </c:pt>
                <c:pt idx="22">
                  <c:v>11/2013</c:v>
                </c:pt>
                <c:pt idx="23">
                  <c:v>12/2013</c:v>
                </c:pt>
                <c:pt idx="24">
                  <c:v>01/2014</c:v>
                </c:pt>
                <c:pt idx="25">
                  <c:v>02/2014</c:v>
                </c:pt>
                <c:pt idx="26">
                  <c:v>03/2014</c:v>
                </c:pt>
                <c:pt idx="27">
                  <c:v>04/2014</c:v>
                </c:pt>
                <c:pt idx="28">
                  <c:v>05/2014</c:v>
                </c:pt>
                <c:pt idx="29">
                  <c:v>06/2014</c:v>
                </c:pt>
                <c:pt idx="30">
                  <c:v>07/2014</c:v>
                </c:pt>
                <c:pt idx="31">
                  <c:v>08/2014</c:v>
                </c:pt>
                <c:pt idx="32">
                  <c:v>09/2014</c:v>
                </c:pt>
                <c:pt idx="33">
                  <c:v>10/2014</c:v>
                </c:pt>
                <c:pt idx="34">
                  <c:v>11/2014</c:v>
                </c:pt>
                <c:pt idx="35">
                  <c:v>12/2014</c:v>
                </c:pt>
                <c:pt idx="36">
                  <c:v>01/2015</c:v>
                </c:pt>
                <c:pt idx="37">
                  <c:v>02/2015</c:v>
                </c:pt>
                <c:pt idx="38">
                  <c:v>03/2015</c:v>
                </c:pt>
                <c:pt idx="39">
                  <c:v>04/2015</c:v>
                </c:pt>
                <c:pt idx="40">
                  <c:v>05/2015</c:v>
                </c:pt>
                <c:pt idx="41">
                  <c:v>06/2015</c:v>
                </c:pt>
                <c:pt idx="42">
                  <c:v>07/2015</c:v>
                </c:pt>
                <c:pt idx="43">
                  <c:v>08/2015</c:v>
                </c:pt>
                <c:pt idx="44">
                  <c:v>09/2015</c:v>
                </c:pt>
                <c:pt idx="45">
                  <c:v>10/2015</c:v>
                </c:pt>
                <c:pt idx="46">
                  <c:v>11/2015</c:v>
                </c:pt>
                <c:pt idx="47">
                  <c:v>12/2015</c:v>
                </c:pt>
              </c:strCache>
            </c:strRef>
          </c:cat>
          <c:val>
            <c:numRef>
              <c:f>Arkusz1!$B$6:$AW$6</c:f>
              <c:numCache>
                <c:formatCode>General</c:formatCode>
                <c:ptCount val="48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  <c:pt idx="17">
                  <c:v>1.5</c:v>
                </c:pt>
                <c:pt idx="18">
                  <c:v>1.5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1.5</c:v>
                </c:pt>
                <c:pt idx="31">
                  <c:v>1.5</c:v>
                </c:pt>
                <c:pt idx="32">
                  <c:v>1.5</c:v>
                </c:pt>
                <c:pt idx="33">
                  <c:v>1.5</c:v>
                </c:pt>
                <c:pt idx="34">
                  <c:v>1.5</c:v>
                </c:pt>
                <c:pt idx="35">
                  <c:v>1.5</c:v>
                </c:pt>
                <c:pt idx="36">
                  <c:v>1.5</c:v>
                </c:pt>
                <c:pt idx="37">
                  <c:v>1.5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1.5</c:v>
                </c:pt>
                <c:pt idx="42">
                  <c:v>1.5</c:v>
                </c:pt>
                <c:pt idx="43">
                  <c:v>1.5</c:v>
                </c:pt>
                <c:pt idx="44">
                  <c:v>1.5</c:v>
                </c:pt>
                <c:pt idx="45">
                  <c:v>1.5</c:v>
                </c:pt>
                <c:pt idx="46">
                  <c:v>1.5</c:v>
                </c:pt>
                <c:pt idx="47">
                  <c:v>1.5</c:v>
                </c:pt>
              </c:numCache>
            </c:numRef>
          </c:val>
        </c:ser>
        <c:ser>
          <c:idx val="5"/>
          <c:order val="5"/>
          <c:tx>
            <c:strRef>
              <c:f>Arkusz1!$A$7</c:f>
              <c:strCache>
                <c:ptCount val="1"/>
                <c:pt idx="0">
                  <c:v>Górne odchylenie od celu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cat>
            <c:strRef>
              <c:f>Arkusz1!$B$1:$AW$1</c:f>
              <c:strCache>
                <c:ptCount val="48"/>
                <c:pt idx="0">
                  <c:v>01/2012</c:v>
                </c:pt>
                <c:pt idx="1">
                  <c:v>02/2012</c:v>
                </c:pt>
                <c:pt idx="2">
                  <c:v>03/2012</c:v>
                </c:pt>
                <c:pt idx="3">
                  <c:v>04/2012</c:v>
                </c:pt>
                <c:pt idx="4">
                  <c:v>05/2012</c:v>
                </c:pt>
                <c:pt idx="5">
                  <c:v>06/2012</c:v>
                </c:pt>
                <c:pt idx="6">
                  <c:v>07/2012</c:v>
                </c:pt>
                <c:pt idx="7">
                  <c:v>08/2012</c:v>
                </c:pt>
                <c:pt idx="8">
                  <c:v>09/2012</c:v>
                </c:pt>
                <c:pt idx="9">
                  <c:v>10/2012</c:v>
                </c:pt>
                <c:pt idx="10">
                  <c:v>11/2012</c:v>
                </c:pt>
                <c:pt idx="11">
                  <c:v>12/2012</c:v>
                </c:pt>
                <c:pt idx="12">
                  <c:v>01/2013</c:v>
                </c:pt>
                <c:pt idx="13">
                  <c:v>02/2013</c:v>
                </c:pt>
                <c:pt idx="14">
                  <c:v>03/2013</c:v>
                </c:pt>
                <c:pt idx="15">
                  <c:v>04/2013</c:v>
                </c:pt>
                <c:pt idx="16">
                  <c:v>05/2013</c:v>
                </c:pt>
                <c:pt idx="17">
                  <c:v>06/2013</c:v>
                </c:pt>
                <c:pt idx="18">
                  <c:v>07/2013</c:v>
                </c:pt>
                <c:pt idx="19">
                  <c:v>08/2013</c:v>
                </c:pt>
                <c:pt idx="20">
                  <c:v>09/2013</c:v>
                </c:pt>
                <c:pt idx="21">
                  <c:v>10/2013</c:v>
                </c:pt>
                <c:pt idx="22">
                  <c:v>11/2013</c:v>
                </c:pt>
                <c:pt idx="23">
                  <c:v>12/2013</c:v>
                </c:pt>
                <c:pt idx="24">
                  <c:v>01/2014</c:v>
                </c:pt>
                <c:pt idx="25">
                  <c:v>02/2014</c:v>
                </c:pt>
                <c:pt idx="26">
                  <c:v>03/2014</c:v>
                </c:pt>
                <c:pt idx="27">
                  <c:v>04/2014</c:v>
                </c:pt>
                <c:pt idx="28">
                  <c:v>05/2014</c:v>
                </c:pt>
                <c:pt idx="29">
                  <c:v>06/2014</c:v>
                </c:pt>
                <c:pt idx="30">
                  <c:v>07/2014</c:v>
                </c:pt>
                <c:pt idx="31">
                  <c:v>08/2014</c:v>
                </c:pt>
                <c:pt idx="32">
                  <c:v>09/2014</c:v>
                </c:pt>
                <c:pt idx="33">
                  <c:v>10/2014</c:v>
                </c:pt>
                <c:pt idx="34">
                  <c:v>11/2014</c:v>
                </c:pt>
                <c:pt idx="35">
                  <c:v>12/2014</c:v>
                </c:pt>
                <c:pt idx="36">
                  <c:v>01/2015</c:v>
                </c:pt>
                <c:pt idx="37">
                  <c:v>02/2015</c:v>
                </c:pt>
                <c:pt idx="38">
                  <c:v>03/2015</c:v>
                </c:pt>
                <c:pt idx="39">
                  <c:v>04/2015</c:v>
                </c:pt>
                <c:pt idx="40">
                  <c:v>05/2015</c:v>
                </c:pt>
                <c:pt idx="41">
                  <c:v>06/2015</c:v>
                </c:pt>
                <c:pt idx="42">
                  <c:v>07/2015</c:v>
                </c:pt>
                <c:pt idx="43">
                  <c:v>08/2015</c:v>
                </c:pt>
                <c:pt idx="44">
                  <c:v>09/2015</c:v>
                </c:pt>
                <c:pt idx="45">
                  <c:v>10/2015</c:v>
                </c:pt>
                <c:pt idx="46">
                  <c:v>11/2015</c:v>
                </c:pt>
                <c:pt idx="47">
                  <c:v>12/2015</c:v>
                </c:pt>
              </c:strCache>
            </c:strRef>
          </c:cat>
          <c:val>
            <c:numRef>
              <c:f>Arkusz1!$B$7:$AW$7</c:f>
              <c:numCache>
                <c:formatCode>General</c:formatCode>
                <c:ptCount val="48"/>
                <c:pt idx="0">
                  <c:v>3.5</c:v>
                </c:pt>
                <c:pt idx="1">
                  <c:v>3.5</c:v>
                </c:pt>
                <c:pt idx="2">
                  <c:v>3.5</c:v>
                </c:pt>
                <c:pt idx="3">
                  <c:v>3.5</c:v>
                </c:pt>
                <c:pt idx="4">
                  <c:v>3.5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  <c:pt idx="8">
                  <c:v>3.5</c:v>
                </c:pt>
                <c:pt idx="9">
                  <c:v>3.5</c:v>
                </c:pt>
                <c:pt idx="10">
                  <c:v>3.5</c:v>
                </c:pt>
                <c:pt idx="11">
                  <c:v>3.5</c:v>
                </c:pt>
                <c:pt idx="12">
                  <c:v>3.5</c:v>
                </c:pt>
                <c:pt idx="13">
                  <c:v>3.5</c:v>
                </c:pt>
                <c:pt idx="14">
                  <c:v>3.5</c:v>
                </c:pt>
                <c:pt idx="15">
                  <c:v>3.5</c:v>
                </c:pt>
                <c:pt idx="16">
                  <c:v>3.5</c:v>
                </c:pt>
                <c:pt idx="17">
                  <c:v>3.5</c:v>
                </c:pt>
                <c:pt idx="18">
                  <c:v>3.5</c:v>
                </c:pt>
                <c:pt idx="19">
                  <c:v>3.5</c:v>
                </c:pt>
                <c:pt idx="20">
                  <c:v>3.5</c:v>
                </c:pt>
                <c:pt idx="21">
                  <c:v>3.5</c:v>
                </c:pt>
                <c:pt idx="22">
                  <c:v>3.5</c:v>
                </c:pt>
                <c:pt idx="23">
                  <c:v>3.5</c:v>
                </c:pt>
                <c:pt idx="24">
                  <c:v>3.5</c:v>
                </c:pt>
                <c:pt idx="25">
                  <c:v>3.5</c:v>
                </c:pt>
                <c:pt idx="26">
                  <c:v>3.5</c:v>
                </c:pt>
                <c:pt idx="27">
                  <c:v>3.5</c:v>
                </c:pt>
                <c:pt idx="28">
                  <c:v>3.5</c:v>
                </c:pt>
                <c:pt idx="29">
                  <c:v>3.5</c:v>
                </c:pt>
                <c:pt idx="30">
                  <c:v>3.5</c:v>
                </c:pt>
                <c:pt idx="31">
                  <c:v>3.5</c:v>
                </c:pt>
                <c:pt idx="32">
                  <c:v>3.5</c:v>
                </c:pt>
                <c:pt idx="33">
                  <c:v>3.5</c:v>
                </c:pt>
                <c:pt idx="34">
                  <c:v>3.5</c:v>
                </c:pt>
                <c:pt idx="35">
                  <c:v>3.5</c:v>
                </c:pt>
                <c:pt idx="36">
                  <c:v>3.5</c:v>
                </c:pt>
                <c:pt idx="37">
                  <c:v>3.5</c:v>
                </c:pt>
                <c:pt idx="38">
                  <c:v>3.5</c:v>
                </c:pt>
                <c:pt idx="39">
                  <c:v>3.5</c:v>
                </c:pt>
                <c:pt idx="40">
                  <c:v>3.5</c:v>
                </c:pt>
                <c:pt idx="41">
                  <c:v>3.5</c:v>
                </c:pt>
                <c:pt idx="42">
                  <c:v>3.5</c:v>
                </c:pt>
                <c:pt idx="43">
                  <c:v>3.5</c:v>
                </c:pt>
                <c:pt idx="44">
                  <c:v>3.5</c:v>
                </c:pt>
                <c:pt idx="45">
                  <c:v>3.5</c:v>
                </c:pt>
                <c:pt idx="46">
                  <c:v>3.5</c:v>
                </c:pt>
                <c:pt idx="47">
                  <c:v>3.5</c:v>
                </c:pt>
              </c:numCache>
            </c:numRef>
          </c:val>
        </c:ser>
        <c:marker val="1"/>
        <c:axId val="128649856"/>
        <c:axId val="128663936"/>
      </c:lineChart>
      <c:catAx>
        <c:axId val="128649856"/>
        <c:scaling>
          <c:orientation val="minMax"/>
        </c:scaling>
        <c:axPos val="b"/>
        <c:tickLblPos val="nextTo"/>
        <c:crossAx val="128663936"/>
        <c:crosses val="autoZero"/>
        <c:auto val="1"/>
        <c:lblAlgn val="ctr"/>
        <c:lblOffset val="100"/>
      </c:catAx>
      <c:valAx>
        <c:axId val="128663936"/>
        <c:scaling>
          <c:orientation val="minMax"/>
        </c:scaling>
        <c:axPos val="l"/>
        <c:majorGridlines/>
        <c:numFmt formatCode="General" sourceLinked="1"/>
        <c:tickLblPos val="nextTo"/>
        <c:crossAx val="12864985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Pol</a:t>
            </a:r>
            <a:r>
              <a:rPr lang="pl-PL" dirty="0" err="1" smtClean="0"/>
              <a:t>ski</a:t>
            </a:r>
            <a:r>
              <a:rPr lang="en-US" dirty="0" smtClean="0"/>
              <a:t> </a:t>
            </a:r>
            <a:r>
              <a:rPr lang="pl-PL" dirty="0" smtClean="0"/>
              <a:t>z</a:t>
            </a:r>
            <a:r>
              <a:rPr lang="en-US" dirty="0" err="1" smtClean="0"/>
              <a:t>łoty</a:t>
            </a:r>
            <a:r>
              <a:rPr lang="en-US" dirty="0" smtClean="0"/>
              <a:t> </a:t>
            </a:r>
            <a:r>
              <a:rPr lang="en-US" dirty="0" err="1" smtClean="0"/>
              <a:t>rela</a:t>
            </a:r>
            <a:r>
              <a:rPr lang="pl-PL" dirty="0" err="1" smtClean="0"/>
              <a:t>cji</a:t>
            </a:r>
            <a:r>
              <a:rPr lang="pl-PL" dirty="0" smtClean="0"/>
              <a:t> z</a:t>
            </a:r>
            <a:r>
              <a:rPr lang="en-US" dirty="0" smtClean="0"/>
              <a:t> </a:t>
            </a:r>
            <a:r>
              <a:rPr lang="en-US" dirty="0"/>
              <a:t>US</a:t>
            </a:r>
            <a:r>
              <a:rPr lang="pl-PL" dirty="0"/>
              <a:t> $ </a:t>
            </a:r>
            <a:r>
              <a:rPr lang="pl-PL" dirty="0" smtClean="0"/>
              <a:t>i </a:t>
            </a:r>
            <a:r>
              <a:rPr lang="pl-PL" dirty="0" err="1">
                <a:latin typeface="Calibri"/>
              </a:rPr>
              <a:t>€ur</a:t>
            </a:r>
            <a:r>
              <a:rPr lang="pl-PL" dirty="0">
                <a:latin typeface="Calibri"/>
              </a:rPr>
              <a:t>o</a:t>
            </a:r>
            <a:r>
              <a:rPr lang="en-US" dirty="0"/>
              <a:t>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PLN/Euro</c:v>
                </c:pt>
              </c:strCache>
            </c:strRef>
          </c:tx>
          <c:spPr>
            <a:ln w="5715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Arkusz1!$B$1:$FA$1</c:f>
              <c:strCache>
                <c:ptCount val="156"/>
                <c:pt idx="0">
                  <c:v>01/2003</c:v>
                </c:pt>
                <c:pt idx="1">
                  <c:v>02/2003</c:v>
                </c:pt>
                <c:pt idx="2">
                  <c:v>03/2003</c:v>
                </c:pt>
                <c:pt idx="3">
                  <c:v>04/2003</c:v>
                </c:pt>
                <c:pt idx="4">
                  <c:v>05/2003</c:v>
                </c:pt>
                <c:pt idx="5">
                  <c:v>06/2003</c:v>
                </c:pt>
                <c:pt idx="6">
                  <c:v>07/2003</c:v>
                </c:pt>
                <c:pt idx="7">
                  <c:v>08/2003</c:v>
                </c:pt>
                <c:pt idx="8">
                  <c:v>09/2003</c:v>
                </c:pt>
                <c:pt idx="9">
                  <c:v>10/2003</c:v>
                </c:pt>
                <c:pt idx="10">
                  <c:v>11/2003</c:v>
                </c:pt>
                <c:pt idx="11">
                  <c:v>12/2003</c:v>
                </c:pt>
                <c:pt idx="12">
                  <c:v>01/2004</c:v>
                </c:pt>
                <c:pt idx="13">
                  <c:v>02/2004</c:v>
                </c:pt>
                <c:pt idx="14">
                  <c:v>03/2004</c:v>
                </c:pt>
                <c:pt idx="15">
                  <c:v>04/2004</c:v>
                </c:pt>
                <c:pt idx="16">
                  <c:v>05/2004</c:v>
                </c:pt>
                <c:pt idx="17">
                  <c:v>06/2004</c:v>
                </c:pt>
                <c:pt idx="18">
                  <c:v>07/2004</c:v>
                </c:pt>
                <c:pt idx="19">
                  <c:v>08/2004</c:v>
                </c:pt>
                <c:pt idx="20">
                  <c:v>09/2004</c:v>
                </c:pt>
                <c:pt idx="21">
                  <c:v>10/2004</c:v>
                </c:pt>
                <c:pt idx="22">
                  <c:v>11/2004</c:v>
                </c:pt>
                <c:pt idx="23">
                  <c:v>12/2004</c:v>
                </c:pt>
                <c:pt idx="24">
                  <c:v>01/2005</c:v>
                </c:pt>
                <c:pt idx="25">
                  <c:v>02/2005</c:v>
                </c:pt>
                <c:pt idx="26">
                  <c:v>03/2005</c:v>
                </c:pt>
                <c:pt idx="27">
                  <c:v>04/2005</c:v>
                </c:pt>
                <c:pt idx="28">
                  <c:v>05/2005</c:v>
                </c:pt>
                <c:pt idx="29">
                  <c:v>06/2005</c:v>
                </c:pt>
                <c:pt idx="30">
                  <c:v>07/2005</c:v>
                </c:pt>
                <c:pt idx="31">
                  <c:v>08/2005</c:v>
                </c:pt>
                <c:pt idx="32">
                  <c:v>09/2005</c:v>
                </c:pt>
                <c:pt idx="33">
                  <c:v>10/2005</c:v>
                </c:pt>
                <c:pt idx="34">
                  <c:v>11/2005</c:v>
                </c:pt>
                <c:pt idx="35">
                  <c:v>12/2005</c:v>
                </c:pt>
                <c:pt idx="36">
                  <c:v>01/2006</c:v>
                </c:pt>
                <c:pt idx="37">
                  <c:v>02/2006</c:v>
                </c:pt>
                <c:pt idx="38">
                  <c:v>03/2006</c:v>
                </c:pt>
                <c:pt idx="39">
                  <c:v>04/2006</c:v>
                </c:pt>
                <c:pt idx="40">
                  <c:v>05/2006</c:v>
                </c:pt>
                <c:pt idx="41">
                  <c:v>06/2006</c:v>
                </c:pt>
                <c:pt idx="42">
                  <c:v>07/2006</c:v>
                </c:pt>
                <c:pt idx="43">
                  <c:v>08/2006</c:v>
                </c:pt>
                <c:pt idx="44">
                  <c:v>09/2006</c:v>
                </c:pt>
                <c:pt idx="45">
                  <c:v>10/2006</c:v>
                </c:pt>
                <c:pt idx="46">
                  <c:v>11/2006</c:v>
                </c:pt>
                <c:pt idx="47">
                  <c:v>12/2006</c:v>
                </c:pt>
                <c:pt idx="48">
                  <c:v>01/2007</c:v>
                </c:pt>
                <c:pt idx="49">
                  <c:v>02/2007</c:v>
                </c:pt>
                <c:pt idx="50">
                  <c:v>03/2007</c:v>
                </c:pt>
                <c:pt idx="51">
                  <c:v>04/2007</c:v>
                </c:pt>
                <c:pt idx="52">
                  <c:v>05/2007</c:v>
                </c:pt>
                <c:pt idx="53">
                  <c:v>06/2007</c:v>
                </c:pt>
                <c:pt idx="54">
                  <c:v>07/2007</c:v>
                </c:pt>
                <c:pt idx="55">
                  <c:v>08/2007</c:v>
                </c:pt>
                <c:pt idx="56">
                  <c:v>09/2007</c:v>
                </c:pt>
                <c:pt idx="57">
                  <c:v>10/2007</c:v>
                </c:pt>
                <c:pt idx="58">
                  <c:v>11/2007</c:v>
                </c:pt>
                <c:pt idx="59">
                  <c:v>12/2007</c:v>
                </c:pt>
                <c:pt idx="60">
                  <c:v>01/2008</c:v>
                </c:pt>
                <c:pt idx="61">
                  <c:v>02/2008</c:v>
                </c:pt>
                <c:pt idx="62">
                  <c:v>03/2008</c:v>
                </c:pt>
                <c:pt idx="63">
                  <c:v>04/2008</c:v>
                </c:pt>
                <c:pt idx="64">
                  <c:v>05/2008</c:v>
                </c:pt>
                <c:pt idx="65">
                  <c:v>06/2008</c:v>
                </c:pt>
                <c:pt idx="66">
                  <c:v>07/2008</c:v>
                </c:pt>
                <c:pt idx="67">
                  <c:v>08/2008</c:v>
                </c:pt>
                <c:pt idx="68">
                  <c:v>09/2008</c:v>
                </c:pt>
                <c:pt idx="69">
                  <c:v>10/2008</c:v>
                </c:pt>
                <c:pt idx="70">
                  <c:v>11/2008</c:v>
                </c:pt>
                <c:pt idx="71">
                  <c:v>12/2008</c:v>
                </c:pt>
                <c:pt idx="72">
                  <c:v>01/2009</c:v>
                </c:pt>
                <c:pt idx="73">
                  <c:v>02/2009</c:v>
                </c:pt>
                <c:pt idx="74">
                  <c:v>03/2009</c:v>
                </c:pt>
                <c:pt idx="75">
                  <c:v>04/2009</c:v>
                </c:pt>
                <c:pt idx="76">
                  <c:v>05/2009</c:v>
                </c:pt>
                <c:pt idx="77">
                  <c:v>06/2009</c:v>
                </c:pt>
                <c:pt idx="78">
                  <c:v>07/2009</c:v>
                </c:pt>
                <c:pt idx="79">
                  <c:v>08/2009</c:v>
                </c:pt>
                <c:pt idx="80">
                  <c:v>09/2009</c:v>
                </c:pt>
                <c:pt idx="81">
                  <c:v>10/2009</c:v>
                </c:pt>
                <c:pt idx="82">
                  <c:v>11/2009</c:v>
                </c:pt>
                <c:pt idx="83">
                  <c:v>12/2009</c:v>
                </c:pt>
                <c:pt idx="84">
                  <c:v>01/2010</c:v>
                </c:pt>
                <c:pt idx="85">
                  <c:v>02/2010</c:v>
                </c:pt>
                <c:pt idx="86">
                  <c:v>03/2010</c:v>
                </c:pt>
                <c:pt idx="87">
                  <c:v>04/2010</c:v>
                </c:pt>
                <c:pt idx="88">
                  <c:v>05/2010</c:v>
                </c:pt>
                <c:pt idx="89">
                  <c:v>06/2010</c:v>
                </c:pt>
                <c:pt idx="90">
                  <c:v>07/2010</c:v>
                </c:pt>
                <c:pt idx="91">
                  <c:v>08/2010</c:v>
                </c:pt>
                <c:pt idx="92">
                  <c:v>09/2010</c:v>
                </c:pt>
                <c:pt idx="93">
                  <c:v>10/2010</c:v>
                </c:pt>
                <c:pt idx="94">
                  <c:v>11/2010</c:v>
                </c:pt>
                <c:pt idx="95">
                  <c:v>12/2010</c:v>
                </c:pt>
                <c:pt idx="96">
                  <c:v>01/2011</c:v>
                </c:pt>
                <c:pt idx="97">
                  <c:v>02/2011</c:v>
                </c:pt>
                <c:pt idx="98">
                  <c:v>03/2011</c:v>
                </c:pt>
                <c:pt idx="99">
                  <c:v>04/2011</c:v>
                </c:pt>
                <c:pt idx="100">
                  <c:v>05/2011</c:v>
                </c:pt>
                <c:pt idx="101">
                  <c:v>06/2011</c:v>
                </c:pt>
                <c:pt idx="102">
                  <c:v>07/2011</c:v>
                </c:pt>
                <c:pt idx="103">
                  <c:v>08/2011</c:v>
                </c:pt>
                <c:pt idx="104">
                  <c:v>09/2011</c:v>
                </c:pt>
                <c:pt idx="105">
                  <c:v>10/2011</c:v>
                </c:pt>
                <c:pt idx="106">
                  <c:v>11/2011</c:v>
                </c:pt>
                <c:pt idx="107">
                  <c:v>12/2011</c:v>
                </c:pt>
                <c:pt idx="108">
                  <c:v>01/2012</c:v>
                </c:pt>
                <c:pt idx="109">
                  <c:v>02/2012</c:v>
                </c:pt>
                <c:pt idx="110">
                  <c:v>03/2012</c:v>
                </c:pt>
                <c:pt idx="111">
                  <c:v>04/2012</c:v>
                </c:pt>
                <c:pt idx="112">
                  <c:v>05/2012</c:v>
                </c:pt>
                <c:pt idx="113">
                  <c:v>06/2012</c:v>
                </c:pt>
                <c:pt idx="114">
                  <c:v>07/2012</c:v>
                </c:pt>
                <c:pt idx="115">
                  <c:v>08/2012</c:v>
                </c:pt>
                <c:pt idx="116">
                  <c:v>09/2012</c:v>
                </c:pt>
                <c:pt idx="117">
                  <c:v>10/2012</c:v>
                </c:pt>
                <c:pt idx="118">
                  <c:v>11/2012</c:v>
                </c:pt>
                <c:pt idx="119">
                  <c:v>12/2012</c:v>
                </c:pt>
                <c:pt idx="120">
                  <c:v>01/2013</c:v>
                </c:pt>
                <c:pt idx="121">
                  <c:v>02/2013</c:v>
                </c:pt>
                <c:pt idx="122">
                  <c:v>03/2013</c:v>
                </c:pt>
                <c:pt idx="123">
                  <c:v>04/2013</c:v>
                </c:pt>
                <c:pt idx="124">
                  <c:v>5/2013</c:v>
                </c:pt>
                <c:pt idx="125">
                  <c:v>6/2013</c:v>
                </c:pt>
                <c:pt idx="126">
                  <c:v>7/2013</c:v>
                </c:pt>
                <c:pt idx="127">
                  <c:v>8/2013</c:v>
                </c:pt>
                <c:pt idx="128">
                  <c:v>9/2013</c:v>
                </c:pt>
                <c:pt idx="129">
                  <c:v>10/2013</c:v>
                </c:pt>
                <c:pt idx="130">
                  <c:v>11/2013</c:v>
                </c:pt>
                <c:pt idx="131">
                  <c:v>12/2013</c:v>
                </c:pt>
                <c:pt idx="132">
                  <c:v>01/2014</c:v>
                </c:pt>
                <c:pt idx="133">
                  <c:v>02/2014</c:v>
                </c:pt>
                <c:pt idx="134">
                  <c:v>03/2014</c:v>
                </c:pt>
                <c:pt idx="135">
                  <c:v>04/2014</c:v>
                </c:pt>
                <c:pt idx="136">
                  <c:v>05/2014</c:v>
                </c:pt>
                <c:pt idx="137">
                  <c:v>06/2014</c:v>
                </c:pt>
                <c:pt idx="138">
                  <c:v>07/2014</c:v>
                </c:pt>
                <c:pt idx="139">
                  <c:v>08/2014</c:v>
                </c:pt>
                <c:pt idx="140">
                  <c:v>09/2014</c:v>
                </c:pt>
                <c:pt idx="141">
                  <c:v>10/2014</c:v>
                </c:pt>
                <c:pt idx="142">
                  <c:v>11/2014</c:v>
                </c:pt>
                <c:pt idx="143">
                  <c:v>12/2014</c:v>
                </c:pt>
                <c:pt idx="144">
                  <c:v>01/2015</c:v>
                </c:pt>
                <c:pt idx="145">
                  <c:v>02/2015</c:v>
                </c:pt>
                <c:pt idx="146">
                  <c:v>03/2015</c:v>
                </c:pt>
                <c:pt idx="147">
                  <c:v>04/2015</c:v>
                </c:pt>
                <c:pt idx="148">
                  <c:v>05/2015</c:v>
                </c:pt>
                <c:pt idx="149">
                  <c:v>06/2015</c:v>
                </c:pt>
                <c:pt idx="150">
                  <c:v>07/2015</c:v>
                </c:pt>
                <c:pt idx="151">
                  <c:v>08/2015</c:v>
                </c:pt>
                <c:pt idx="152">
                  <c:v>09/2015</c:v>
                </c:pt>
                <c:pt idx="153">
                  <c:v>10/2015</c:v>
                </c:pt>
                <c:pt idx="154">
                  <c:v>11/2015</c:v>
                </c:pt>
                <c:pt idx="155">
                  <c:v>12/2015</c:v>
                </c:pt>
              </c:strCache>
            </c:strRef>
          </c:cat>
          <c:val>
            <c:numRef>
              <c:f>Arkusz1!$B$2:$FA$2</c:f>
              <c:numCache>
                <c:formatCode>General</c:formatCode>
                <c:ptCount val="156"/>
                <c:pt idx="0">
                  <c:v>4.0599999999999996</c:v>
                </c:pt>
                <c:pt idx="1">
                  <c:v>4.1599999999999975</c:v>
                </c:pt>
                <c:pt idx="2">
                  <c:v>4.3199999999999985</c:v>
                </c:pt>
                <c:pt idx="3">
                  <c:v>4.3</c:v>
                </c:pt>
                <c:pt idx="4">
                  <c:v>4.33</c:v>
                </c:pt>
                <c:pt idx="5">
                  <c:v>4.4400000000000004</c:v>
                </c:pt>
                <c:pt idx="6">
                  <c:v>4.4400000000000004</c:v>
                </c:pt>
                <c:pt idx="7">
                  <c:v>4.37</c:v>
                </c:pt>
                <c:pt idx="8">
                  <c:v>4.4700000000000024</c:v>
                </c:pt>
                <c:pt idx="9">
                  <c:v>4.59</c:v>
                </c:pt>
                <c:pt idx="10">
                  <c:v>4.6199999999999966</c:v>
                </c:pt>
                <c:pt idx="11">
                  <c:v>4.6499999999999995</c:v>
                </c:pt>
                <c:pt idx="12">
                  <c:v>4.71</c:v>
                </c:pt>
                <c:pt idx="13">
                  <c:v>4.8499999999999996</c:v>
                </c:pt>
                <c:pt idx="14">
                  <c:v>4.7699999999999996</c:v>
                </c:pt>
                <c:pt idx="15">
                  <c:v>4.76</c:v>
                </c:pt>
                <c:pt idx="16">
                  <c:v>4.7300000000000004</c:v>
                </c:pt>
                <c:pt idx="17">
                  <c:v>4.59</c:v>
                </c:pt>
                <c:pt idx="18">
                  <c:v>4.4700000000000024</c:v>
                </c:pt>
                <c:pt idx="19">
                  <c:v>4.4400000000000004</c:v>
                </c:pt>
                <c:pt idx="20">
                  <c:v>4.38</c:v>
                </c:pt>
                <c:pt idx="21">
                  <c:v>4.3199999999999985</c:v>
                </c:pt>
                <c:pt idx="22">
                  <c:v>4.26</c:v>
                </c:pt>
                <c:pt idx="23">
                  <c:v>4.1399999999999997</c:v>
                </c:pt>
                <c:pt idx="24">
                  <c:v>4.08</c:v>
                </c:pt>
                <c:pt idx="25">
                  <c:v>3.98</c:v>
                </c:pt>
                <c:pt idx="26">
                  <c:v>4.0199999999999996</c:v>
                </c:pt>
                <c:pt idx="27">
                  <c:v>4.1499999999999995</c:v>
                </c:pt>
                <c:pt idx="28">
                  <c:v>4.18</c:v>
                </c:pt>
                <c:pt idx="29">
                  <c:v>4.0599999999999996</c:v>
                </c:pt>
                <c:pt idx="30">
                  <c:v>4.0999999999999996</c:v>
                </c:pt>
                <c:pt idx="31">
                  <c:v>4.04</c:v>
                </c:pt>
                <c:pt idx="32">
                  <c:v>3.92</c:v>
                </c:pt>
                <c:pt idx="33">
                  <c:v>3.9299999999999997</c:v>
                </c:pt>
                <c:pt idx="34">
                  <c:v>3.9699999999999998</c:v>
                </c:pt>
                <c:pt idx="35">
                  <c:v>3.86</c:v>
                </c:pt>
                <c:pt idx="36">
                  <c:v>3.82</c:v>
                </c:pt>
                <c:pt idx="37">
                  <c:v>3.79</c:v>
                </c:pt>
                <c:pt idx="38">
                  <c:v>3.8699999999999997</c:v>
                </c:pt>
                <c:pt idx="39">
                  <c:v>3.92</c:v>
                </c:pt>
                <c:pt idx="40">
                  <c:v>3.8899999999999997</c:v>
                </c:pt>
                <c:pt idx="41">
                  <c:v>4.0199999999999996</c:v>
                </c:pt>
                <c:pt idx="42">
                  <c:v>4</c:v>
                </c:pt>
                <c:pt idx="43">
                  <c:v>3.9</c:v>
                </c:pt>
                <c:pt idx="44">
                  <c:v>3.9699999999999998</c:v>
                </c:pt>
                <c:pt idx="45">
                  <c:v>3.9</c:v>
                </c:pt>
                <c:pt idx="46">
                  <c:v>3.8299999999999987</c:v>
                </c:pt>
                <c:pt idx="47">
                  <c:v>3.8099999999999987</c:v>
                </c:pt>
                <c:pt idx="48">
                  <c:v>3.88</c:v>
                </c:pt>
                <c:pt idx="49">
                  <c:v>3.8899999999999997</c:v>
                </c:pt>
                <c:pt idx="50">
                  <c:v>3.8899999999999997</c:v>
                </c:pt>
                <c:pt idx="51">
                  <c:v>3.82</c:v>
                </c:pt>
                <c:pt idx="52">
                  <c:v>3.7800000000000002</c:v>
                </c:pt>
                <c:pt idx="53">
                  <c:v>3.8</c:v>
                </c:pt>
                <c:pt idx="54">
                  <c:v>3.77</c:v>
                </c:pt>
                <c:pt idx="55">
                  <c:v>3.8099999999999987</c:v>
                </c:pt>
                <c:pt idx="56">
                  <c:v>3.7800000000000002</c:v>
                </c:pt>
                <c:pt idx="57">
                  <c:v>3.7</c:v>
                </c:pt>
                <c:pt idx="58">
                  <c:v>3.65</c:v>
                </c:pt>
                <c:pt idx="59">
                  <c:v>3.6</c:v>
                </c:pt>
                <c:pt idx="60">
                  <c:v>3.6</c:v>
                </c:pt>
                <c:pt idx="61">
                  <c:v>3.57</c:v>
                </c:pt>
                <c:pt idx="62">
                  <c:v>3.54</c:v>
                </c:pt>
                <c:pt idx="63">
                  <c:v>3.44</c:v>
                </c:pt>
                <c:pt idx="64">
                  <c:v>3.4</c:v>
                </c:pt>
                <c:pt idx="65">
                  <c:v>3.3699999999999997</c:v>
                </c:pt>
                <c:pt idx="66">
                  <c:v>3.25</c:v>
                </c:pt>
                <c:pt idx="67">
                  <c:v>3.29</c:v>
                </c:pt>
                <c:pt idx="68">
                  <c:v>3.3699999999999997</c:v>
                </c:pt>
                <c:pt idx="69">
                  <c:v>3.58</c:v>
                </c:pt>
                <c:pt idx="70">
                  <c:v>3.73</c:v>
                </c:pt>
                <c:pt idx="71">
                  <c:v>4</c:v>
                </c:pt>
                <c:pt idx="72">
                  <c:v>4.2300000000000004</c:v>
                </c:pt>
                <c:pt idx="73">
                  <c:v>4.6499999999999995</c:v>
                </c:pt>
                <c:pt idx="74">
                  <c:v>4.6099999999999985</c:v>
                </c:pt>
                <c:pt idx="75">
                  <c:v>4.4000000000000004</c:v>
                </c:pt>
                <c:pt idx="76">
                  <c:v>4.4000000000000004</c:v>
                </c:pt>
                <c:pt idx="77">
                  <c:v>4.5</c:v>
                </c:pt>
                <c:pt idx="78">
                  <c:v>4.29</c:v>
                </c:pt>
                <c:pt idx="79">
                  <c:v>4.1199999999999966</c:v>
                </c:pt>
                <c:pt idx="80">
                  <c:v>4.1499999999999995</c:v>
                </c:pt>
                <c:pt idx="81">
                  <c:v>4.21</c:v>
                </c:pt>
                <c:pt idx="82">
                  <c:v>4.1599999999999975</c:v>
                </c:pt>
                <c:pt idx="83">
                  <c:v>4.1399999999999997</c:v>
                </c:pt>
                <c:pt idx="84">
                  <c:v>4.07</c:v>
                </c:pt>
                <c:pt idx="85">
                  <c:v>4.01</c:v>
                </c:pt>
                <c:pt idx="86">
                  <c:v>3.8899999999999997</c:v>
                </c:pt>
                <c:pt idx="87">
                  <c:v>3.8699999999999997</c:v>
                </c:pt>
                <c:pt idx="88">
                  <c:v>4.05</c:v>
                </c:pt>
                <c:pt idx="89">
                  <c:v>4.0999999999999996</c:v>
                </c:pt>
                <c:pt idx="90">
                  <c:v>4.08</c:v>
                </c:pt>
                <c:pt idx="91">
                  <c:v>3.9899999999999998</c:v>
                </c:pt>
                <c:pt idx="92">
                  <c:v>3.96</c:v>
                </c:pt>
                <c:pt idx="93">
                  <c:v>3.96</c:v>
                </c:pt>
                <c:pt idx="94">
                  <c:v>3.9499999999999997</c:v>
                </c:pt>
                <c:pt idx="95">
                  <c:v>4</c:v>
                </c:pt>
                <c:pt idx="96">
                  <c:v>3.9</c:v>
                </c:pt>
                <c:pt idx="97">
                  <c:v>3.9299999999999997</c:v>
                </c:pt>
                <c:pt idx="98">
                  <c:v>4.0199999999999996</c:v>
                </c:pt>
                <c:pt idx="99">
                  <c:v>3.9699999999999998</c:v>
                </c:pt>
                <c:pt idx="100">
                  <c:v>3.94</c:v>
                </c:pt>
                <c:pt idx="101">
                  <c:v>3.9699999999999998</c:v>
                </c:pt>
                <c:pt idx="102">
                  <c:v>3.9899999999999998</c:v>
                </c:pt>
                <c:pt idx="103">
                  <c:v>4.1199999999999966</c:v>
                </c:pt>
                <c:pt idx="104">
                  <c:v>4.33</c:v>
                </c:pt>
                <c:pt idx="105">
                  <c:v>4.3599999999999985</c:v>
                </c:pt>
                <c:pt idx="106">
                  <c:v>4.42</c:v>
                </c:pt>
                <c:pt idx="107">
                  <c:v>4.4800000000000004</c:v>
                </c:pt>
                <c:pt idx="108">
                  <c:v>4.38</c:v>
                </c:pt>
                <c:pt idx="109">
                  <c:v>4.18</c:v>
                </c:pt>
                <c:pt idx="110">
                  <c:v>4.1399999999999997</c:v>
                </c:pt>
                <c:pt idx="111">
                  <c:v>4.18</c:v>
                </c:pt>
                <c:pt idx="112">
                  <c:v>4.29</c:v>
                </c:pt>
                <c:pt idx="113">
                  <c:v>4.3099999999999996</c:v>
                </c:pt>
                <c:pt idx="114">
                  <c:v>4.1899999999999995</c:v>
                </c:pt>
                <c:pt idx="115">
                  <c:v>4.09</c:v>
                </c:pt>
                <c:pt idx="116">
                  <c:v>4.13</c:v>
                </c:pt>
                <c:pt idx="117">
                  <c:v>4.1099999999999985</c:v>
                </c:pt>
                <c:pt idx="118">
                  <c:v>4.1399999999999997</c:v>
                </c:pt>
                <c:pt idx="119">
                  <c:v>4.09</c:v>
                </c:pt>
                <c:pt idx="120">
                  <c:v>4.1399999999999997</c:v>
                </c:pt>
                <c:pt idx="121">
                  <c:v>4.17</c:v>
                </c:pt>
                <c:pt idx="122">
                  <c:v>4.1599999999999975</c:v>
                </c:pt>
                <c:pt idx="123">
                  <c:v>4.1399999999999997</c:v>
                </c:pt>
                <c:pt idx="124">
                  <c:v>4.18</c:v>
                </c:pt>
                <c:pt idx="125">
                  <c:v>4.29</c:v>
                </c:pt>
                <c:pt idx="126">
                  <c:v>4.28</c:v>
                </c:pt>
                <c:pt idx="127">
                  <c:v>4.2300000000000004</c:v>
                </c:pt>
                <c:pt idx="128">
                  <c:v>4.24</c:v>
                </c:pt>
                <c:pt idx="129">
                  <c:v>4.1899999999999995</c:v>
                </c:pt>
                <c:pt idx="130">
                  <c:v>4.1899999999999995</c:v>
                </c:pt>
                <c:pt idx="131">
                  <c:v>4.18</c:v>
                </c:pt>
                <c:pt idx="132">
                  <c:v>4.18</c:v>
                </c:pt>
                <c:pt idx="133">
                  <c:v>4.18</c:v>
                </c:pt>
                <c:pt idx="134">
                  <c:v>4.2</c:v>
                </c:pt>
                <c:pt idx="135">
                  <c:v>4.18</c:v>
                </c:pt>
                <c:pt idx="136" formatCode="_-* #,##0.00\ &quot;zł&quot;_-;\-* #,##0.00\ &quot;zł&quot;_-;_-* &quot;-&quot;??\ &quot;zł&quot;_-;_-@_-">
                  <c:v>4.18</c:v>
                </c:pt>
                <c:pt idx="137">
                  <c:v>4.1399999999999997</c:v>
                </c:pt>
                <c:pt idx="138">
                  <c:v>4.1399999999999997</c:v>
                </c:pt>
                <c:pt idx="139">
                  <c:v>4.1899999999999995</c:v>
                </c:pt>
                <c:pt idx="140">
                  <c:v>4.1899999999999995</c:v>
                </c:pt>
                <c:pt idx="141">
                  <c:v>4.2</c:v>
                </c:pt>
                <c:pt idx="142">
                  <c:v>4.21</c:v>
                </c:pt>
                <c:pt idx="143">
                  <c:v>4.22</c:v>
                </c:pt>
                <c:pt idx="144">
                  <c:v>4.28</c:v>
                </c:pt>
                <c:pt idx="145">
                  <c:v>4.18</c:v>
                </c:pt>
                <c:pt idx="146">
                  <c:v>4.13</c:v>
                </c:pt>
                <c:pt idx="147">
                  <c:v>4.03</c:v>
                </c:pt>
                <c:pt idx="148">
                  <c:v>4.08</c:v>
                </c:pt>
                <c:pt idx="149">
                  <c:v>4.1599999999999975</c:v>
                </c:pt>
                <c:pt idx="150">
                  <c:v>4.1499999999999995</c:v>
                </c:pt>
                <c:pt idx="151">
                  <c:v>4.1899999999999995</c:v>
                </c:pt>
                <c:pt idx="152">
                  <c:v>4.22</c:v>
                </c:pt>
                <c:pt idx="153">
                  <c:v>4.25</c:v>
                </c:pt>
                <c:pt idx="154">
                  <c:v>4.25</c:v>
                </c:pt>
                <c:pt idx="155">
                  <c:v>4.29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PLN/$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Arkusz1!$B$1:$FA$1</c:f>
              <c:strCache>
                <c:ptCount val="156"/>
                <c:pt idx="0">
                  <c:v>01/2003</c:v>
                </c:pt>
                <c:pt idx="1">
                  <c:v>02/2003</c:v>
                </c:pt>
                <c:pt idx="2">
                  <c:v>03/2003</c:v>
                </c:pt>
                <c:pt idx="3">
                  <c:v>04/2003</c:v>
                </c:pt>
                <c:pt idx="4">
                  <c:v>05/2003</c:v>
                </c:pt>
                <c:pt idx="5">
                  <c:v>06/2003</c:v>
                </c:pt>
                <c:pt idx="6">
                  <c:v>07/2003</c:v>
                </c:pt>
                <c:pt idx="7">
                  <c:v>08/2003</c:v>
                </c:pt>
                <c:pt idx="8">
                  <c:v>09/2003</c:v>
                </c:pt>
                <c:pt idx="9">
                  <c:v>10/2003</c:v>
                </c:pt>
                <c:pt idx="10">
                  <c:v>11/2003</c:v>
                </c:pt>
                <c:pt idx="11">
                  <c:v>12/2003</c:v>
                </c:pt>
                <c:pt idx="12">
                  <c:v>01/2004</c:v>
                </c:pt>
                <c:pt idx="13">
                  <c:v>02/2004</c:v>
                </c:pt>
                <c:pt idx="14">
                  <c:v>03/2004</c:v>
                </c:pt>
                <c:pt idx="15">
                  <c:v>04/2004</c:v>
                </c:pt>
                <c:pt idx="16">
                  <c:v>05/2004</c:v>
                </c:pt>
                <c:pt idx="17">
                  <c:v>06/2004</c:v>
                </c:pt>
                <c:pt idx="18">
                  <c:v>07/2004</c:v>
                </c:pt>
                <c:pt idx="19">
                  <c:v>08/2004</c:v>
                </c:pt>
                <c:pt idx="20">
                  <c:v>09/2004</c:v>
                </c:pt>
                <c:pt idx="21">
                  <c:v>10/2004</c:v>
                </c:pt>
                <c:pt idx="22">
                  <c:v>11/2004</c:v>
                </c:pt>
                <c:pt idx="23">
                  <c:v>12/2004</c:v>
                </c:pt>
                <c:pt idx="24">
                  <c:v>01/2005</c:v>
                </c:pt>
                <c:pt idx="25">
                  <c:v>02/2005</c:v>
                </c:pt>
                <c:pt idx="26">
                  <c:v>03/2005</c:v>
                </c:pt>
                <c:pt idx="27">
                  <c:v>04/2005</c:v>
                </c:pt>
                <c:pt idx="28">
                  <c:v>05/2005</c:v>
                </c:pt>
                <c:pt idx="29">
                  <c:v>06/2005</c:v>
                </c:pt>
                <c:pt idx="30">
                  <c:v>07/2005</c:v>
                </c:pt>
                <c:pt idx="31">
                  <c:v>08/2005</c:v>
                </c:pt>
                <c:pt idx="32">
                  <c:v>09/2005</c:v>
                </c:pt>
                <c:pt idx="33">
                  <c:v>10/2005</c:v>
                </c:pt>
                <c:pt idx="34">
                  <c:v>11/2005</c:v>
                </c:pt>
                <c:pt idx="35">
                  <c:v>12/2005</c:v>
                </c:pt>
                <c:pt idx="36">
                  <c:v>01/2006</c:v>
                </c:pt>
                <c:pt idx="37">
                  <c:v>02/2006</c:v>
                </c:pt>
                <c:pt idx="38">
                  <c:v>03/2006</c:v>
                </c:pt>
                <c:pt idx="39">
                  <c:v>04/2006</c:v>
                </c:pt>
                <c:pt idx="40">
                  <c:v>05/2006</c:v>
                </c:pt>
                <c:pt idx="41">
                  <c:v>06/2006</c:v>
                </c:pt>
                <c:pt idx="42">
                  <c:v>07/2006</c:v>
                </c:pt>
                <c:pt idx="43">
                  <c:v>08/2006</c:v>
                </c:pt>
                <c:pt idx="44">
                  <c:v>09/2006</c:v>
                </c:pt>
                <c:pt idx="45">
                  <c:v>10/2006</c:v>
                </c:pt>
                <c:pt idx="46">
                  <c:v>11/2006</c:v>
                </c:pt>
                <c:pt idx="47">
                  <c:v>12/2006</c:v>
                </c:pt>
                <c:pt idx="48">
                  <c:v>01/2007</c:v>
                </c:pt>
                <c:pt idx="49">
                  <c:v>02/2007</c:v>
                </c:pt>
                <c:pt idx="50">
                  <c:v>03/2007</c:v>
                </c:pt>
                <c:pt idx="51">
                  <c:v>04/2007</c:v>
                </c:pt>
                <c:pt idx="52">
                  <c:v>05/2007</c:v>
                </c:pt>
                <c:pt idx="53">
                  <c:v>06/2007</c:v>
                </c:pt>
                <c:pt idx="54">
                  <c:v>07/2007</c:v>
                </c:pt>
                <c:pt idx="55">
                  <c:v>08/2007</c:v>
                </c:pt>
                <c:pt idx="56">
                  <c:v>09/2007</c:v>
                </c:pt>
                <c:pt idx="57">
                  <c:v>10/2007</c:v>
                </c:pt>
                <c:pt idx="58">
                  <c:v>11/2007</c:v>
                </c:pt>
                <c:pt idx="59">
                  <c:v>12/2007</c:v>
                </c:pt>
                <c:pt idx="60">
                  <c:v>01/2008</c:v>
                </c:pt>
                <c:pt idx="61">
                  <c:v>02/2008</c:v>
                </c:pt>
                <c:pt idx="62">
                  <c:v>03/2008</c:v>
                </c:pt>
                <c:pt idx="63">
                  <c:v>04/2008</c:v>
                </c:pt>
                <c:pt idx="64">
                  <c:v>05/2008</c:v>
                </c:pt>
                <c:pt idx="65">
                  <c:v>06/2008</c:v>
                </c:pt>
                <c:pt idx="66">
                  <c:v>07/2008</c:v>
                </c:pt>
                <c:pt idx="67">
                  <c:v>08/2008</c:v>
                </c:pt>
                <c:pt idx="68">
                  <c:v>09/2008</c:v>
                </c:pt>
                <c:pt idx="69">
                  <c:v>10/2008</c:v>
                </c:pt>
                <c:pt idx="70">
                  <c:v>11/2008</c:v>
                </c:pt>
                <c:pt idx="71">
                  <c:v>12/2008</c:v>
                </c:pt>
                <c:pt idx="72">
                  <c:v>01/2009</c:v>
                </c:pt>
                <c:pt idx="73">
                  <c:v>02/2009</c:v>
                </c:pt>
                <c:pt idx="74">
                  <c:v>03/2009</c:v>
                </c:pt>
                <c:pt idx="75">
                  <c:v>04/2009</c:v>
                </c:pt>
                <c:pt idx="76">
                  <c:v>05/2009</c:v>
                </c:pt>
                <c:pt idx="77">
                  <c:v>06/2009</c:v>
                </c:pt>
                <c:pt idx="78">
                  <c:v>07/2009</c:v>
                </c:pt>
                <c:pt idx="79">
                  <c:v>08/2009</c:v>
                </c:pt>
                <c:pt idx="80">
                  <c:v>09/2009</c:v>
                </c:pt>
                <c:pt idx="81">
                  <c:v>10/2009</c:v>
                </c:pt>
                <c:pt idx="82">
                  <c:v>11/2009</c:v>
                </c:pt>
                <c:pt idx="83">
                  <c:v>12/2009</c:v>
                </c:pt>
                <c:pt idx="84">
                  <c:v>01/2010</c:v>
                </c:pt>
                <c:pt idx="85">
                  <c:v>02/2010</c:v>
                </c:pt>
                <c:pt idx="86">
                  <c:v>03/2010</c:v>
                </c:pt>
                <c:pt idx="87">
                  <c:v>04/2010</c:v>
                </c:pt>
                <c:pt idx="88">
                  <c:v>05/2010</c:v>
                </c:pt>
                <c:pt idx="89">
                  <c:v>06/2010</c:v>
                </c:pt>
                <c:pt idx="90">
                  <c:v>07/2010</c:v>
                </c:pt>
                <c:pt idx="91">
                  <c:v>08/2010</c:v>
                </c:pt>
                <c:pt idx="92">
                  <c:v>09/2010</c:v>
                </c:pt>
                <c:pt idx="93">
                  <c:v>10/2010</c:v>
                </c:pt>
                <c:pt idx="94">
                  <c:v>11/2010</c:v>
                </c:pt>
                <c:pt idx="95">
                  <c:v>12/2010</c:v>
                </c:pt>
                <c:pt idx="96">
                  <c:v>01/2011</c:v>
                </c:pt>
                <c:pt idx="97">
                  <c:v>02/2011</c:v>
                </c:pt>
                <c:pt idx="98">
                  <c:v>03/2011</c:v>
                </c:pt>
                <c:pt idx="99">
                  <c:v>04/2011</c:v>
                </c:pt>
                <c:pt idx="100">
                  <c:v>05/2011</c:v>
                </c:pt>
                <c:pt idx="101">
                  <c:v>06/2011</c:v>
                </c:pt>
                <c:pt idx="102">
                  <c:v>07/2011</c:v>
                </c:pt>
                <c:pt idx="103">
                  <c:v>08/2011</c:v>
                </c:pt>
                <c:pt idx="104">
                  <c:v>09/2011</c:v>
                </c:pt>
                <c:pt idx="105">
                  <c:v>10/2011</c:v>
                </c:pt>
                <c:pt idx="106">
                  <c:v>11/2011</c:v>
                </c:pt>
                <c:pt idx="107">
                  <c:v>12/2011</c:v>
                </c:pt>
                <c:pt idx="108">
                  <c:v>01/2012</c:v>
                </c:pt>
                <c:pt idx="109">
                  <c:v>02/2012</c:v>
                </c:pt>
                <c:pt idx="110">
                  <c:v>03/2012</c:v>
                </c:pt>
                <c:pt idx="111">
                  <c:v>04/2012</c:v>
                </c:pt>
                <c:pt idx="112">
                  <c:v>05/2012</c:v>
                </c:pt>
                <c:pt idx="113">
                  <c:v>06/2012</c:v>
                </c:pt>
                <c:pt idx="114">
                  <c:v>07/2012</c:v>
                </c:pt>
                <c:pt idx="115">
                  <c:v>08/2012</c:v>
                </c:pt>
                <c:pt idx="116">
                  <c:v>09/2012</c:v>
                </c:pt>
                <c:pt idx="117">
                  <c:v>10/2012</c:v>
                </c:pt>
                <c:pt idx="118">
                  <c:v>11/2012</c:v>
                </c:pt>
                <c:pt idx="119">
                  <c:v>12/2012</c:v>
                </c:pt>
                <c:pt idx="120">
                  <c:v>01/2013</c:v>
                </c:pt>
                <c:pt idx="121">
                  <c:v>02/2013</c:v>
                </c:pt>
                <c:pt idx="122">
                  <c:v>03/2013</c:v>
                </c:pt>
                <c:pt idx="123">
                  <c:v>04/2013</c:v>
                </c:pt>
                <c:pt idx="124">
                  <c:v>5/2013</c:v>
                </c:pt>
                <c:pt idx="125">
                  <c:v>6/2013</c:v>
                </c:pt>
                <c:pt idx="126">
                  <c:v>7/2013</c:v>
                </c:pt>
                <c:pt idx="127">
                  <c:v>8/2013</c:v>
                </c:pt>
                <c:pt idx="128">
                  <c:v>9/2013</c:v>
                </c:pt>
                <c:pt idx="129">
                  <c:v>10/2013</c:v>
                </c:pt>
                <c:pt idx="130">
                  <c:v>11/2013</c:v>
                </c:pt>
                <c:pt idx="131">
                  <c:v>12/2013</c:v>
                </c:pt>
                <c:pt idx="132">
                  <c:v>01/2014</c:v>
                </c:pt>
                <c:pt idx="133">
                  <c:v>02/2014</c:v>
                </c:pt>
                <c:pt idx="134">
                  <c:v>03/2014</c:v>
                </c:pt>
                <c:pt idx="135">
                  <c:v>04/2014</c:v>
                </c:pt>
                <c:pt idx="136">
                  <c:v>05/2014</c:v>
                </c:pt>
                <c:pt idx="137">
                  <c:v>06/2014</c:v>
                </c:pt>
                <c:pt idx="138">
                  <c:v>07/2014</c:v>
                </c:pt>
                <c:pt idx="139">
                  <c:v>08/2014</c:v>
                </c:pt>
                <c:pt idx="140">
                  <c:v>09/2014</c:v>
                </c:pt>
                <c:pt idx="141">
                  <c:v>10/2014</c:v>
                </c:pt>
                <c:pt idx="142">
                  <c:v>11/2014</c:v>
                </c:pt>
                <c:pt idx="143">
                  <c:v>12/2014</c:v>
                </c:pt>
                <c:pt idx="144">
                  <c:v>01/2015</c:v>
                </c:pt>
                <c:pt idx="145">
                  <c:v>02/2015</c:v>
                </c:pt>
                <c:pt idx="146">
                  <c:v>03/2015</c:v>
                </c:pt>
                <c:pt idx="147">
                  <c:v>04/2015</c:v>
                </c:pt>
                <c:pt idx="148">
                  <c:v>05/2015</c:v>
                </c:pt>
                <c:pt idx="149">
                  <c:v>06/2015</c:v>
                </c:pt>
                <c:pt idx="150">
                  <c:v>07/2015</c:v>
                </c:pt>
                <c:pt idx="151">
                  <c:v>08/2015</c:v>
                </c:pt>
                <c:pt idx="152">
                  <c:v>09/2015</c:v>
                </c:pt>
                <c:pt idx="153">
                  <c:v>10/2015</c:v>
                </c:pt>
                <c:pt idx="154">
                  <c:v>11/2015</c:v>
                </c:pt>
                <c:pt idx="155">
                  <c:v>12/2015</c:v>
                </c:pt>
              </c:strCache>
            </c:strRef>
          </c:cat>
          <c:val>
            <c:numRef>
              <c:f>Arkusz1!$B$3:$FA$3</c:f>
              <c:numCache>
                <c:formatCode>General</c:formatCode>
                <c:ptCount val="156"/>
                <c:pt idx="0">
                  <c:v>3.8299999999999987</c:v>
                </c:pt>
                <c:pt idx="1">
                  <c:v>3.86</c:v>
                </c:pt>
                <c:pt idx="2">
                  <c:v>4</c:v>
                </c:pt>
                <c:pt idx="3">
                  <c:v>3.96</c:v>
                </c:pt>
                <c:pt idx="4">
                  <c:v>3.75</c:v>
                </c:pt>
                <c:pt idx="5">
                  <c:v>3.8</c:v>
                </c:pt>
                <c:pt idx="6">
                  <c:v>3.9099999999999997</c:v>
                </c:pt>
                <c:pt idx="7">
                  <c:v>3.92</c:v>
                </c:pt>
                <c:pt idx="8">
                  <c:v>3.98</c:v>
                </c:pt>
                <c:pt idx="9">
                  <c:v>3.92</c:v>
                </c:pt>
                <c:pt idx="10">
                  <c:v>3.9499999999999997</c:v>
                </c:pt>
                <c:pt idx="11">
                  <c:v>3.79</c:v>
                </c:pt>
                <c:pt idx="12">
                  <c:v>3.73</c:v>
                </c:pt>
                <c:pt idx="13">
                  <c:v>3.8499999999999988</c:v>
                </c:pt>
                <c:pt idx="14">
                  <c:v>3.8899999999999997</c:v>
                </c:pt>
                <c:pt idx="15">
                  <c:v>3.96</c:v>
                </c:pt>
                <c:pt idx="16">
                  <c:v>3.94</c:v>
                </c:pt>
                <c:pt idx="17">
                  <c:v>3.79</c:v>
                </c:pt>
                <c:pt idx="18">
                  <c:v>3.64</c:v>
                </c:pt>
                <c:pt idx="19">
                  <c:v>3.64</c:v>
                </c:pt>
                <c:pt idx="20">
                  <c:v>3.58</c:v>
                </c:pt>
                <c:pt idx="21">
                  <c:v>3.46</c:v>
                </c:pt>
                <c:pt idx="22">
                  <c:v>3.2800000000000002</c:v>
                </c:pt>
                <c:pt idx="23">
                  <c:v>3.09</c:v>
                </c:pt>
                <c:pt idx="24">
                  <c:v>3.1</c:v>
                </c:pt>
                <c:pt idx="25">
                  <c:v>3.06</c:v>
                </c:pt>
                <c:pt idx="26">
                  <c:v>3.05</c:v>
                </c:pt>
                <c:pt idx="27">
                  <c:v>3.2</c:v>
                </c:pt>
                <c:pt idx="28">
                  <c:v>3.29</c:v>
                </c:pt>
                <c:pt idx="29">
                  <c:v>3.34</c:v>
                </c:pt>
                <c:pt idx="30">
                  <c:v>3.4</c:v>
                </c:pt>
                <c:pt idx="31">
                  <c:v>3.29</c:v>
                </c:pt>
                <c:pt idx="32">
                  <c:v>3.19</c:v>
                </c:pt>
                <c:pt idx="33">
                  <c:v>3.2600000000000002</c:v>
                </c:pt>
                <c:pt idx="34">
                  <c:v>3.3699999999999997</c:v>
                </c:pt>
                <c:pt idx="35">
                  <c:v>3.25</c:v>
                </c:pt>
                <c:pt idx="36">
                  <c:v>3.16</c:v>
                </c:pt>
                <c:pt idx="37">
                  <c:v>3.17</c:v>
                </c:pt>
                <c:pt idx="38">
                  <c:v>3.22</c:v>
                </c:pt>
                <c:pt idx="39">
                  <c:v>3.2</c:v>
                </c:pt>
                <c:pt idx="40">
                  <c:v>3.05</c:v>
                </c:pt>
                <c:pt idx="41">
                  <c:v>3.17</c:v>
                </c:pt>
                <c:pt idx="42">
                  <c:v>3.15</c:v>
                </c:pt>
                <c:pt idx="43">
                  <c:v>3.04</c:v>
                </c:pt>
                <c:pt idx="44">
                  <c:v>3.11</c:v>
                </c:pt>
                <c:pt idx="45">
                  <c:v>3.09</c:v>
                </c:pt>
                <c:pt idx="46">
                  <c:v>2.9699999999999998</c:v>
                </c:pt>
                <c:pt idx="47">
                  <c:v>2.8899999999999997</c:v>
                </c:pt>
                <c:pt idx="48">
                  <c:v>2.98</c:v>
                </c:pt>
                <c:pt idx="49">
                  <c:v>2.98</c:v>
                </c:pt>
                <c:pt idx="50">
                  <c:v>2.94</c:v>
                </c:pt>
                <c:pt idx="51">
                  <c:v>2.8299999999999987</c:v>
                </c:pt>
                <c:pt idx="52">
                  <c:v>2.8</c:v>
                </c:pt>
                <c:pt idx="53">
                  <c:v>2.8299999999999987</c:v>
                </c:pt>
                <c:pt idx="54">
                  <c:v>2.75</c:v>
                </c:pt>
                <c:pt idx="55">
                  <c:v>2.8</c:v>
                </c:pt>
                <c:pt idx="56">
                  <c:v>2.72</c:v>
                </c:pt>
                <c:pt idx="57">
                  <c:v>2.6</c:v>
                </c:pt>
                <c:pt idx="58">
                  <c:v>2.4899999999999998</c:v>
                </c:pt>
                <c:pt idx="59">
                  <c:v>2.4699999999999998</c:v>
                </c:pt>
                <c:pt idx="60">
                  <c:v>2.4499999999999997</c:v>
                </c:pt>
                <c:pt idx="61">
                  <c:v>2.42</c:v>
                </c:pt>
                <c:pt idx="62">
                  <c:v>2.2799999999999998</c:v>
                </c:pt>
                <c:pt idx="63">
                  <c:v>2.1800000000000002</c:v>
                </c:pt>
                <c:pt idx="64">
                  <c:v>2.1800000000000002</c:v>
                </c:pt>
                <c:pt idx="65">
                  <c:v>2.16</c:v>
                </c:pt>
                <c:pt idx="66">
                  <c:v>2.06</c:v>
                </c:pt>
                <c:pt idx="67">
                  <c:v>2.2000000000000002</c:v>
                </c:pt>
                <c:pt idx="68">
                  <c:v>2.34</c:v>
                </c:pt>
                <c:pt idx="69">
                  <c:v>2.7</c:v>
                </c:pt>
                <c:pt idx="70">
                  <c:v>2.9299999999999997</c:v>
                </c:pt>
                <c:pt idx="71">
                  <c:v>2.96</c:v>
                </c:pt>
                <c:pt idx="72">
                  <c:v>3.18</c:v>
                </c:pt>
                <c:pt idx="73">
                  <c:v>3.63</c:v>
                </c:pt>
                <c:pt idx="74">
                  <c:v>3.53</c:v>
                </c:pt>
                <c:pt idx="75">
                  <c:v>3.3299999999999987</c:v>
                </c:pt>
                <c:pt idx="76">
                  <c:v>3.22</c:v>
                </c:pt>
                <c:pt idx="77">
                  <c:v>3.21</c:v>
                </c:pt>
                <c:pt idx="78">
                  <c:v>3.04</c:v>
                </c:pt>
                <c:pt idx="79">
                  <c:v>2.8899999999999997</c:v>
                </c:pt>
                <c:pt idx="80">
                  <c:v>2.8499999999999988</c:v>
                </c:pt>
                <c:pt idx="81">
                  <c:v>2.84</c:v>
                </c:pt>
                <c:pt idx="82">
                  <c:v>2.79</c:v>
                </c:pt>
                <c:pt idx="83">
                  <c:v>2.84</c:v>
                </c:pt>
                <c:pt idx="84">
                  <c:v>2.8499999999999988</c:v>
                </c:pt>
                <c:pt idx="85">
                  <c:v>2.94</c:v>
                </c:pt>
                <c:pt idx="86">
                  <c:v>2.8699999999999997</c:v>
                </c:pt>
                <c:pt idx="87">
                  <c:v>2.88</c:v>
                </c:pt>
                <c:pt idx="88">
                  <c:v>3.21</c:v>
                </c:pt>
                <c:pt idx="89">
                  <c:v>3.36</c:v>
                </c:pt>
                <c:pt idx="90">
                  <c:v>3.19</c:v>
                </c:pt>
                <c:pt idx="91">
                  <c:v>3.09</c:v>
                </c:pt>
                <c:pt idx="92">
                  <c:v>3.03</c:v>
                </c:pt>
                <c:pt idx="93">
                  <c:v>2.8499999999999988</c:v>
                </c:pt>
                <c:pt idx="94">
                  <c:v>2.8899999999999997</c:v>
                </c:pt>
                <c:pt idx="95">
                  <c:v>3.02</c:v>
                </c:pt>
                <c:pt idx="96">
                  <c:v>2.9099999999999997</c:v>
                </c:pt>
                <c:pt idx="97">
                  <c:v>2.88</c:v>
                </c:pt>
                <c:pt idx="98">
                  <c:v>2.8699999999999997</c:v>
                </c:pt>
                <c:pt idx="99">
                  <c:v>2.75</c:v>
                </c:pt>
                <c:pt idx="100">
                  <c:v>2.74</c:v>
                </c:pt>
                <c:pt idx="101">
                  <c:v>2.7600000000000002</c:v>
                </c:pt>
                <c:pt idx="102">
                  <c:v>2.79</c:v>
                </c:pt>
                <c:pt idx="103">
                  <c:v>2.88</c:v>
                </c:pt>
                <c:pt idx="104">
                  <c:v>3.14</c:v>
                </c:pt>
                <c:pt idx="105">
                  <c:v>3.18</c:v>
                </c:pt>
                <c:pt idx="106">
                  <c:v>3.2800000000000002</c:v>
                </c:pt>
                <c:pt idx="107">
                  <c:v>3.4</c:v>
                </c:pt>
                <c:pt idx="108">
                  <c:v>3.3899999999999997</c:v>
                </c:pt>
                <c:pt idx="109">
                  <c:v>3.16</c:v>
                </c:pt>
                <c:pt idx="110">
                  <c:v>3.13</c:v>
                </c:pt>
                <c:pt idx="111">
                  <c:v>3.17</c:v>
                </c:pt>
                <c:pt idx="112">
                  <c:v>3.34</c:v>
                </c:pt>
                <c:pt idx="113">
                  <c:v>3.44</c:v>
                </c:pt>
                <c:pt idx="114">
                  <c:v>3.4</c:v>
                </c:pt>
                <c:pt idx="115">
                  <c:v>3.3</c:v>
                </c:pt>
                <c:pt idx="116">
                  <c:v>3.22</c:v>
                </c:pt>
                <c:pt idx="117">
                  <c:v>3.17</c:v>
                </c:pt>
                <c:pt idx="118">
                  <c:v>3.22</c:v>
                </c:pt>
                <c:pt idx="119">
                  <c:v>3.12</c:v>
                </c:pt>
                <c:pt idx="120">
                  <c:v>3.11</c:v>
                </c:pt>
                <c:pt idx="121">
                  <c:v>3.12</c:v>
                </c:pt>
                <c:pt idx="122">
                  <c:v>3.2</c:v>
                </c:pt>
                <c:pt idx="123">
                  <c:v>3.18</c:v>
                </c:pt>
                <c:pt idx="124">
                  <c:v>3.21</c:v>
                </c:pt>
                <c:pt idx="125">
                  <c:v>3.25</c:v>
                </c:pt>
                <c:pt idx="126">
                  <c:v>3.27</c:v>
                </c:pt>
                <c:pt idx="127">
                  <c:v>3.18</c:v>
                </c:pt>
                <c:pt idx="128">
                  <c:v>3.17</c:v>
                </c:pt>
                <c:pt idx="129">
                  <c:v>3.07</c:v>
                </c:pt>
                <c:pt idx="130">
                  <c:v>3.1</c:v>
                </c:pt>
                <c:pt idx="131">
                  <c:v>3.05</c:v>
                </c:pt>
                <c:pt idx="132">
                  <c:v>3.06</c:v>
                </c:pt>
                <c:pt idx="133">
                  <c:v>3.06</c:v>
                </c:pt>
                <c:pt idx="134">
                  <c:v>3.04</c:v>
                </c:pt>
                <c:pt idx="135">
                  <c:v>3.03</c:v>
                </c:pt>
                <c:pt idx="136">
                  <c:v>3.04</c:v>
                </c:pt>
                <c:pt idx="137">
                  <c:v>3.04</c:v>
                </c:pt>
                <c:pt idx="138">
                  <c:v>3.06</c:v>
                </c:pt>
                <c:pt idx="139">
                  <c:v>3.15</c:v>
                </c:pt>
                <c:pt idx="140">
                  <c:v>3.24</c:v>
                </c:pt>
                <c:pt idx="141">
                  <c:v>3.32</c:v>
                </c:pt>
                <c:pt idx="142">
                  <c:v>3.38</c:v>
                </c:pt>
                <c:pt idx="143">
                  <c:v>3.4299999999999997</c:v>
                </c:pt>
                <c:pt idx="144">
                  <c:v>3.67</c:v>
                </c:pt>
                <c:pt idx="145">
                  <c:v>3.68</c:v>
                </c:pt>
                <c:pt idx="146">
                  <c:v>3.8099999999999987</c:v>
                </c:pt>
                <c:pt idx="147">
                  <c:v>3.73</c:v>
                </c:pt>
                <c:pt idx="148">
                  <c:v>3.65</c:v>
                </c:pt>
                <c:pt idx="149">
                  <c:v>3.71</c:v>
                </c:pt>
                <c:pt idx="150">
                  <c:v>3.77</c:v>
                </c:pt>
                <c:pt idx="151">
                  <c:v>3.77</c:v>
                </c:pt>
                <c:pt idx="152">
                  <c:v>3.75</c:v>
                </c:pt>
                <c:pt idx="153">
                  <c:v>3.7800000000000002</c:v>
                </c:pt>
                <c:pt idx="154">
                  <c:v>3.96</c:v>
                </c:pt>
                <c:pt idx="155">
                  <c:v>3.94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 Średni PLN/€ - 01.2005 - 12.2015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Arkusz1!$B$1:$FA$1</c:f>
              <c:strCache>
                <c:ptCount val="156"/>
                <c:pt idx="0">
                  <c:v>01/2003</c:v>
                </c:pt>
                <c:pt idx="1">
                  <c:v>02/2003</c:v>
                </c:pt>
                <c:pt idx="2">
                  <c:v>03/2003</c:v>
                </c:pt>
                <c:pt idx="3">
                  <c:v>04/2003</c:v>
                </c:pt>
                <c:pt idx="4">
                  <c:v>05/2003</c:v>
                </c:pt>
                <c:pt idx="5">
                  <c:v>06/2003</c:v>
                </c:pt>
                <c:pt idx="6">
                  <c:v>07/2003</c:v>
                </c:pt>
                <c:pt idx="7">
                  <c:v>08/2003</c:v>
                </c:pt>
                <c:pt idx="8">
                  <c:v>09/2003</c:v>
                </c:pt>
                <c:pt idx="9">
                  <c:v>10/2003</c:v>
                </c:pt>
                <c:pt idx="10">
                  <c:v>11/2003</c:v>
                </c:pt>
                <c:pt idx="11">
                  <c:v>12/2003</c:v>
                </c:pt>
                <c:pt idx="12">
                  <c:v>01/2004</c:v>
                </c:pt>
                <c:pt idx="13">
                  <c:v>02/2004</c:v>
                </c:pt>
                <c:pt idx="14">
                  <c:v>03/2004</c:v>
                </c:pt>
                <c:pt idx="15">
                  <c:v>04/2004</c:v>
                </c:pt>
                <c:pt idx="16">
                  <c:v>05/2004</c:v>
                </c:pt>
                <c:pt idx="17">
                  <c:v>06/2004</c:v>
                </c:pt>
                <c:pt idx="18">
                  <c:v>07/2004</c:v>
                </c:pt>
                <c:pt idx="19">
                  <c:v>08/2004</c:v>
                </c:pt>
                <c:pt idx="20">
                  <c:v>09/2004</c:v>
                </c:pt>
                <c:pt idx="21">
                  <c:v>10/2004</c:v>
                </c:pt>
                <c:pt idx="22">
                  <c:v>11/2004</c:v>
                </c:pt>
                <c:pt idx="23">
                  <c:v>12/2004</c:v>
                </c:pt>
                <c:pt idx="24">
                  <c:v>01/2005</c:v>
                </c:pt>
                <c:pt idx="25">
                  <c:v>02/2005</c:v>
                </c:pt>
                <c:pt idx="26">
                  <c:v>03/2005</c:v>
                </c:pt>
                <c:pt idx="27">
                  <c:v>04/2005</c:v>
                </c:pt>
                <c:pt idx="28">
                  <c:v>05/2005</c:v>
                </c:pt>
                <c:pt idx="29">
                  <c:v>06/2005</c:v>
                </c:pt>
                <c:pt idx="30">
                  <c:v>07/2005</c:v>
                </c:pt>
                <c:pt idx="31">
                  <c:v>08/2005</c:v>
                </c:pt>
                <c:pt idx="32">
                  <c:v>09/2005</c:v>
                </c:pt>
                <c:pt idx="33">
                  <c:v>10/2005</c:v>
                </c:pt>
                <c:pt idx="34">
                  <c:v>11/2005</c:v>
                </c:pt>
                <c:pt idx="35">
                  <c:v>12/2005</c:v>
                </c:pt>
                <c:pt idx="36">
                  <c:v>01/2006</c:v>
                </c:pt>
                <c:pt idx="37">
                  <c:v>02/2006</c:v>
                </c:pt>
                <c:pt idx="38">
                  <c:v>03/2006</c:v>
                </c:pt>
                <c:pt idx="39">
                  <c:v>04/2006</c:v>
                </c:pt>
                <c:pt idx="40">
                  <c:v>05/2006</c:v>
                </c:pt>
                <c:pt idx="41">
                  <c:v>06/2006</c:v>
                </c:pt>
                <c:pt idx="42">
                  <c:v>07/2006</c:v>
                </c:pt>
                <c:pt idx="43">
                  <c:v>08/2006</c:v>
                </c:pt>
                <c:pt idx="44">
                  <c:v>09/2006</c:v>
                </c:pt>
                <c:pt idx="45">
                  <c:v>10/2006</c:v>
                </c:pt>
                <c:pt idx="46">
                  <c:v>11/2006</c:v>
                </c:pt>
                <c:pt idx="47">
                  <c:v>12/2006</c:v>
                </c:pt>
                <c:pt idx="48">
                  <c:v>01/2007</c:v>
                </c:pt>
                <c:pt idx="49">
                  <c:v>02/2007</c:v>
                </c:pt>
                <c:pt idx="50">
                  <c:v>03/2007</c:v>
                </c:pt>
                <c:pt idx="51">
                  <c:v>04/2007</c:v>
                </c:pt>
                <c:pt idx="52">
                  <c:v>05/2007</c:v>
                </c:pt>
                <c:pt idx="53">
                  <c:v>06/2007</c:v>
                </c:pt>
                <c:pt idx="54">
                  <c:v>07/2007</c:v>
                </c:pt>
                <c:pt idx="55">
                  <c:v>08/2007</c:v>
                </c:pt>
                <c:pt idx="56">
                  <c:v>09/2007</c:v>
                </c:pt>
                <c:pt idx="57">
                  <c:v>10/2007</c:v>
                </c:pt>
                <c:pt idx="58">
                  <c:v>11/2007</c:v>
                </c:pt>
                <c:pt idx="59">
                  <c:v>12/2007</c:v>
                </c:pt>
                <c:pt idx="60">
                  <c:v>01/2008</c:v>
                </c:pt>
                <c:pt idx="61">
                  <c:v>02/2008</c:v>
                </c:pt>
                <c:pt idx="62">
                  <c:v>03/2008</c:v>
                </c:pt>
                <c:pt idx="63">
                  <c:v>04/2008</c:v>
                </c:pt>
                <c:pt idx="64">
                  <c:v>05/2008</c:v>
                </c:pt>
                <c:pt idx="65">
                  <c:v>06/2008</c:v>
                </c:pt>
                <c:pt idx="66">
                  <c:v>07/2008</c:v>
                </c:pt>
                <c:pt idx="67">
                  <c:v>08/2008</c:v>
                </c:pt>
                <c:pt idx="68">
                  <c:v>09/2008</c:v>
                </c:pt>
                <c:pt idx="69">
                  <c:v>10/2008</c:v>
                </c:pt>
                <c:pt idx="70">
                  <c:v>11/2008</c:v>
                </c:pt>
                <c:pt idx="71">
                  <c:v>12/2008</c:v>
                </c:pt>
                <c:pt idx="72">
                  <c:v>01/2009</c:v>
                </c:pt>
                <c:pt idx="73">
                  <c:v>02/2009</c:v>
                </c:pt>
                <c:pt idx="74">
                  <c:v>03/2009</c:v>
                </c:pt>
                <c:pt idx="75">
                  <c:v>04/2009</c:v>
                </c:pt>
                <c:pt idx="76">
                  <c:v>05/2009</c:v>
                </c:pt>
                <c:pt idx="77">
                  <c:v>06/2009</c:v>
                </c:pt>
                <c:pt idx="78">
                  <c:v>07/2009</c:v>
                </c:pt>
                <c:pt idx="79">
                  <c:v>08/2009</c:v>
                </c:pt>
                <c:pt idx="80">
                  <c:v>09/2009</c:v>
                </c:pt>
                <c:pt idx="81">
                  <c:v>10/2009</c:v>
                </c:pt>
                <c:pt idx="82">
                  <c:v>11/2009</c:v>
                </c:pt>
                <c:pt idx="83">
                  <c:v>12/2009</c:v>
                </c:pt>
                <c:pt idx="84">
                  <c:v>01/2010</c:v>
                </c:pt>
                <c:pt idx="85">
                  <c:v>02/2010</c:v>
                </c:pt>
                <c:pt idx="86">
                  <c:v>03/2010</c:v>
                </c:pt>
                <c:pt idx="87">
                  <c:v>04/2010</c:v>
                </c:pt>
                <c:pt idx="88">
                  <c:v>05/2010</c:v>
                </c:pt>
                <c:pt idx="89">
                  <c:v>06/2010</c:v>
                </c:pt>
                <c:pt idx="90">
                  <c:v>07/2010</c:v>
                </c:pt>
                <c:pt idx="91">
                  <c:v>08/2010</c:v>
                </c:pt>
                <c:pt idx="92">
                  <c:v>09/2010</c:v>
                </c:pt>
                <c:pt idx="93">
                  <c:v>10/2010</c:v>
                </c:pt>
                <c:pt idx="94">
                  <c:v>11/2010</c:v>
                </c:pt>
                <c:pt idx="95">
                  <c:v>12/2010</c:v>
                </c:pt>
                <c:pt idx="96">
                  <c:v>01/2011</c:v>
                </c:pt>
                <c:pt idx="97">
                  <c:v>02/2011</c:v>
                </c:pt>
                <c:pt idx="98">
                  <c:v>03/2011</c:v>
                </c:pt>
                <c:pt idx="99">
                  <c:v>04/2011</c:v>
                </c:pt>
                <c:pt idx="100">
                  <c:v>05/2011</c:v>
                </c:pt>
                <c:pt idx="101">
                  <c:v>06/2011</c:v>
                </c:pt>
                <c:pt idx="102">
                  <c:v>07/2011</c:v>
                </c:pt>
                <c:pt idx="103">
                  <c:v>08/2011</c:v>
                </c:pt>
                <c:pt idx="104">
                  <c:v>09/2011</c:v>
                </c:pt>
                <c:pt idx="105">
                  <c:v>10/2011</c:v>
                </c:pt>
                <c:pt idx="106">
                  <c:v>11/2011</c:v>
                </c:pt>
                <c:pt idx="107">
                  <c:v>12/2011</c:v>
                </c:pt>
                <c:pt idx="108">
                  <c:v>01/2012</c:v>
                </c:pt>
                <c:pt idx="109">
                  <c:v>02/2012</c:v>
                </c:pt>
                <c:pt idx="110">
                  <c:v>03/2012</c:v>
                </c:pt>
                <c:pt idx="111">
                  <c:v>04/2012</c:v>
                </c:pt>
                <c:pt idx="112">
                  <c:v>05/2012</c:v>
                </c:pt>
                <c:pt idx="113">
                  <c:v>06/2012</c:v>
                </c:pt>
                <c:pt idx="114">
                  <c:v>07/2012</c:v>
                </c:pt>
                <c:pt idx="115">
                  <c:v>08/2012</c:v>
                </c:pt>
                <c:pt idx="116">
                  <c:v>09/2012</c:v>
                </c:pt>
                <c:pt idx="117">
                  <c:v>10/2012</c:v>
                </c:pt>
                <c:pt idx="118">
                  <c:v>11/2012</c:v>
                </c:pt>
                <c:pt idx="119">
                  <c:v>12/2012</c:v>
                </c:pt>
                <c:pt idx="120">
                  <c:v>01/2013</c:v>
                </c:pt>
                <c:pt idx="121">
                  <c:v>02/2013</c:v>
                </c:pt>
                <c:pt idx="122">
                  <c:v>03/2013</c:v>
                </c:pt>
                <c:pt idx="123">
                  <c:v>04/2013</c:v>
                </c:pt>
                <c:pt idx="124">
                  <c:v>5/2013</c:v>
                </c:pt>
                <c:pt idx="125">
                  <c:v>6/2013</c:v>
                </c:pt>
                <c:pt idx="126">
                  <c:v>7/2013</c:v>
                </c:pt>
                <c:pt idx="127">
                  <c:v>8/2013</c:v>
                </c:pt>
                <c:pt idx="128">
                  <c:v>9/2013</c:v>
                </c:pt>
                <c:pt idx="129">
                  <c:v>10/2013</c:v>
                </c:pt>
                <c:pt idx="130">
                  <c:v>11/2013</c:v>
                </c:pt>
                <c:pt idx="131">
                  <c:v>12/2013</c:v>
                </c:pt>
                <c:pt idx="132">
                  <c:v>01/2014</c:v>
                </c:pt>
                <c:pt idx="133">
                  <c:v>02/2014</c:v>
                </c:pt>
                <c:pt idx="134">
                  <c:v>03/2014</c:v>
                </c:pt>
                <c:pt idx="135">
                  <c:v>04/2014</c:v>
                </c:pt>
                <c:pt idx="136">
                  <c:v>05/2014</c:v>
                </c:pt>
                <c:pt idx="137">
                  <c:v>06/2014</c:v>
                </c:pt>
                <c:pt idx="138">
                  <c:v>07/2014</c:v>
                </c:pt>
                <c:pt idx="139">
                  <c:v>08/2014</c:v>
                </c:pt>
                <c:pt idx="140">
                  <c:v>09/2014</c:v>
                </c:pt>
                <c:pt idx="141">
                  <c:v>10/2014</c:v>
                </c:pt>
                <c:pt idx="142">
                  <c:v>11/2014</c:v>
                </c:pt>
                <c:pt idx="143">
                  <c:v>12/2014</c:v>
                </c:pt>
                <c:pt idx="144">
                  <c:v>01/2015</c:v>
                </c:pt>
                <c:pt idx="145">
                  <c:v>02/2015</c:v>
                </c:pt>
                <c:pt idx="146">
                  <c:v>03/2015</c:v>
                </c:pt>
                <c:pt idx="147">
                  <c:v>04/2015</c:v>
                </c:pt>
                <c:pt idx="148">
                  <c:v>05/2015</c:v>
                </c:pt>
                <c:pt idx="149">
                  <c:v>06/2015</c:v>
                </c:pt>
                <c:pt idx="150">
                  <c:v>07/2015</c:v>
                </c:pt>
                <c:pt idx="151">
                  <c:v>08/2015</c:v>
                </c:pt>
                <c:pt idx="152">
                  <c:v>09/2015</c:v>
                </c:pt>
                <c:pt idx="153">
                  <c:v>10/2015</c:v>
                </c:pt>
                <c:pt idx="154">
                  <c:v>11/2015</c:v>
                </c:pt>
                <c:pt idx="155">
                  <c:v>12/2015</c:v>
                </c:pt>
              </c:strCache>
            </c:strRef>
          </c:cat>
          <c:val>
            <c:numRef>
              <c:f>Arkusz1!$B$4:$FA$4</c:f>
              <c:numCache>
                <c:formatCode>General</c:formatCode>
                <c:ptCount val="156"/>
                <c:pt idx="24">
                  <c:v>4.0199999999999996</c:v>
                </c:pt>
                <c:pt idx="25">
                  <c:v>4.0199999999999996</c:v>
                </c:pt>
                <c:pt idx="26">
                  <c:v>4.0199999999999996</c:v>
                </c:pt>
                <c:pt idx="27">
                  <c:v>4.0199999999999996</c:v>
                </c:pt>
                <c:pt idx="28">
                  <c:v>4.0199999999999996</c:v>
                </c:pt>
                <c:pt idx="29">
                  <c:v>4.0199999999999996</c:v>
                </c:pt>
                <c:pt idx="30">
                  <c:v>4.0199999999999996</c:v>
                </c:pt>
                <c:pt idx="31">
                  <c:v>4.0199999999999996</c:v>
                </c:pt>
                <c:pt idx="32">
                  <c:v>4.0199999999999996</c:v>
                </c:pt>
                <c:pt idx="33">
                  <c:v>4.0199999999999996</c:v>
                </c:pt>
                <c:pt idx="34">
                  <c:v>4.0199999999999996</c:v>
                </c:pt>
                <c:pt idx="35">
                  <c:v>4.0199999999999996</c:v>
                </c:pt>
                <c:pt idx="36">
                  <c:v>4.0199999999999996</c:v>
                </c:pt>
                <c:pt idx="37">
                  <c:v>4.0199999999999996</c:v>
                </c:pt>
                <c:pt idx="38">
                  <c:v>4.0199999999999996</c:v>
                </c:pt>
                <c:pt idx="39">
                  <c:v>4.0199999999999996</c:v>
                </c:pt>
                <c:pt idx="40">
                  <c:v>4.0199999999999996</c:v>
                </c:pt>
                <c:pt idx="41">
                  <c:v>4.0199999999999996</c:v>
                </c:pt>
                <c:pt idx="42">
                  <c:v>4.0199999999999996</c:v>
                </c:pt>
                <c:pt idx="43">
                  <c:v>4.0199999999999996</c:v>
                </c:pt>
                <c:pt idx="44">
                  <c:v>4.0199999999999996</c:v>
                </c:pt>
                <c:pt idx="45">
                  <c:v>4.0199999999999996</c:v>
                </c:pt>
                <c:pt idx="46">
                  <c:v>4.0199999999999996</c:v>
                </c:pt>
                <c:pt idx="47">
                  <c:v>4.0199999999999996</c:v>
                </c:pt>
                <c:pt idx="48">
                  <c:v>4.0199999999999996</c:v>
                </c:pt>
                <c:pt idx="49">
                  <c:v>4.0199999999999996</c:v>
                </c:pt>
                <c:pt idx="50">
                  <c:v>4.0199999999999996</c:v>
                </c:pt>
                <c:pt idx="51">
                  <c:v>4.0199999999999996</c:v>
                </c:pt>
                <c:pt idx="52">
                  <c:v>4.0199999999999996</c:v>
                </c:pt>
                <c:pt idx="53">
                  <c:v>4.0199999999999996</c:v>
                </c:pt>
                <c:pt idx="54">
                  <c:v>4.0199999999999996</c:v>
                </c:pt>
                <c:pt idx="55">
                  <c:v>4.0199999999999996</c:v>
                </c:pt>
                <c:pt idx="56">
                  <c:v>4.0199999999999996</c:v>
                </c:pt>
                <c:pt idx="57">
                  <c:v>4.0199999999999996</c:v>
                </c:pt>
                <c:pt idx="58">
                  <c:v>4.0199999999999996</c:v>
                </c:pt>
                <c:pt idx="59">
                  <c:v>4.0199999999999996</c:v>
                </c:pt>
                <c:pt idx="60">
                  <c:v>4.0199999999999996</c:v>
                </c:pt>
                <c:pt idx="61">
                  <c:v>4.0199999999999996</c:v>
                </c:pt>
                <c:pt idx="62">
                  <c:v>4.0199999999999996</c:v>
                </c:pt>
                <c:pt idx="63">
                  <c:v>4.0199999999999996</c:v>
                </c:pt>
                <c:pt idx="64">
                  <c:v>4.0199999999999996</c:v>
                </c:pt>
                <c:pt idx="65">
                  <c:v>4.0199999999999996</c:v>
                </c:pt>
                <c:pt idx="66">
                  <c:v>4.0199999999999996</c:v>
                </c:pt>
                <c:pt idx="67">
                  <c:v>4.0199999999999996</c:v>
                </c:pt>
                <c:pt idx="68">
                  <c:v>4.0199999999999996</c:v>
                </c:pt>
                <c:pt idx="69">
                  <c:v>4.0199999999999996</c:v>
                </c:pt>
                <c:pt idx="70">
                  <c:v>4.0199999999999996</c:v>
                </c:pt>
                <c:pt idx="71">
                  <c:v>4.0199999999999996</c:v>
                </c:pt>
                <c:pt idx="72">
                  <c:v>4.0199999999999996</c:v>
                </c:pt>
                <c:pt idx="73">
                  <c:v>4.0199999999999996</c:v>
                </c:pt>
                <c:pt idx="74">
                  <c:v>4.0199999999999996</c:v>
                </c:pt>
                <c:pt idx="75">
                  <c:v>4.0199999999999996</c:v>
                </c:pt>
                <c:pt idx="76">
                  <c:v>4.0199999999999996</c:v>
                </c:pt>
                <c:pt idx="77">
                  <c:v>4.0199999999999996</c:v>
                </c:pt>
                <c:pt idx="78">
                  <c:v>4.0199999999999996</c:v>
                </c:pt>
                <c:pt idx="79">
                  <c:v>4.0199999999999996</c:v>
                </c:pt>
                <c:pt idx="80">
                  <c:v>4.0199999999999996</c:v>
                </c:pt>
                <c:pt idx="81">
                  <c:v>4.0199999999999996</c:v>
                </c:pt>
                <c:pt idx="82">
                  <c:v>4.0199999999999996</c:v>
                </c:pt>
                <c:pt idx="83">
                  <c:v>4.0199999999999996</c:v>
                </c:pt>
                <c:pt idx="84">
                  <c:v>4.0199999999999996</c:v>
                </c:pt>
                <c:pt idx="85">
                  <c:v>4.0199999999999996</c:v>
                </c:pt>
                <c:pt idx="86">
                  <c:v>4.0199999999999996</c:v>
                </c:pt>
                <c:pt idx="87">
                  <c:v>4.0199999999999996</c:v>
                </c:pt>
                <c:pt idx="88">
                  <c:v>4.0199999999999996</c:v>
                </c:pt>
                <c:pt idx="89">
                  <c:v>4.0199999999999996</c:v>
                </c:pt>
                <c:pt idx="90">
                  <c:v>4.0199999999999996</c:v>
                </c:pt>
                <c:pt idx="91">
                  <c:v>4.0199999999999996</c:v>
                </c:pt>
                <c:pt idx="92">
                  <c:v>4.0199999999999996</c:v>
                </c:pt>
                <c:pt idx="93">
                  <c:v>4.0199999999999996</c:v>
                </c:pt>
                <c:pt idx="94">
                  <c:v>4.0199999999999996</c:v>
                </c:pt>
                <c:pt idx="95">
                  <c:v>4.0199999999999996</c:v>
                </c:pt>
                <c:pt idx="96">
                  <c:v>4.0199999999999996</c:v>
                </c:pt>
                <c:pt idx="97">
                  <c:v>4.0199999999999996</c:v>
                </c:pt>
                <c:pt idx="98">
                  <c:v>4.0199999999999996</c:v>
                </c:pt>
                <c:pt idx="99">
                  <c:v>4.0199999999999996</c:v>
                </c:pt>
                <c:pt idx="100">
                  <c:v>4.0199999999999996</c:v>
                </c:pt>
                <c:pt idx="101">
                  <c:v>4.0199999999999996</c:v>
                </c:pt>
                <c:pt idx="102">
                  <c:v>4.0199999999999996</c:v>
                </c:pt>
                <c:pt idx="103">
                  <c:v>4.0199999999999996</c:v>
                </c:pt>
                <c:pt idx="104">
                  <c:v>4.0199999999999996</c:v>
                </c:pt>
                <c:pt idx="105">
                  <c:v>4.0199999999999996</c:v>
                </c:pt>
                <c:pt idx="106">
                  <c:v>4.0199999999999996</c:v>
                </c:pt>
                <c:pt idx="107">
                  <c:v>4.0199999999999996</c:v>
                </c:pt>
                <c:pt idx="108">
                  <c:v>4.0199999999999996</c:v>
                </c:pt>
                <c:pt idx="109">
                  <c:v>4.0199999999999996</c:v>
                </c:pt>
                <c:pt idx="110">
                  <c:v>4.0199999999999996</c:v>
                </c:pt>
                <c:pt idx="111">
                  <c:v>4.0199999999999996</c:v>
                </c:pt>
                <c:pt idx="112">
                  <c:v>4.0199999999999996</c:v>
                </c:pt>
                <c:pt idx="113">
                  <c:v>4.0199999999999996</c:v>
                </c:pt>
                <c:pt idx="114">
                  <c:v>4.0199999999999996</c:v>
                </c:pt>
                <c:pt idx="115">
                  <c:v>4.0199999999999996</c:v>
                </c:pt>
                <c:pt idx="116">
                  <c:v>4.0199999999999996</c:v>
                </c:pt>
                <c:pt idx="117">
                  <c:v>4.0199999999999996</c:v>
                </c:pt>
                <c:pt idx="118">
                  <c:v>4.0199999999999996</c:v>
                </c:pt>
                <c:pt idx="119">
                  <c:v>4.0199999999999996</c:v>
                </c:pt>
                <c:pt idx="120">
                  <c:v>4.0199999999999996</c:v>
                </c:pt>
                <c:pt idx="121">
                  <c:v>4.0199999999999996</c:v>
                </c:pt>
                <c:pt idx="122">
                  <c:v>4.0199999999999996</c:v>
                </c:pt>
                <c:pt idx="123">
                  <c:v>4.0199999999999996</c:v>
                </c:pt>
                <c:pt idx="124">
                  <c:v>4.0199999999999996</c:v>
                </c:pt>
                <c:pt idx="125">
                  <c:v>4.0199999999999996</c:v>
                </c:pt>
                <c:pt idx="126">
                  <c:v>4.0199999999999996</c:v>
                </c:pt>
                <c:pt idx="127">
                  <c:v>4.0199999999999996</c:v>
                </c:pt>
                <c:pt idx="128">
                  <c:v>4.0199999999999996</c:v>
                </c:pt>
                <c:pt idx="129">
                  <c:v>4.0199999999999996</c:v>
                </c:pt>
                <c:pt idx="130">
                  <c:v>4.0199999999999996</c:v>
                </c:pt>
                <c:pt idx="131">
                  <c:v>4.0199999999999996</c:v>
                </c:pt>
                <c:pt idx="132">
                  <c:v>4.0199999999999996</c:v>
                </c:pt>
                <c:pt idx="133">
                  <c:v>4.0199999999999996</c:v>
                </c:pt>
                <c:pt idx="134">
                  <c:v>4.0199999999999996</c:v>
                </c:pt>
                <c:pt idx="135">
                  <c:v>4.0199999999999996</c:v>
                </c:pt>
                <c:pt idx="136">
                  <c:v>4.0199999999999996</c:v>
                </c:pt>
                <c:pt idx="137">
                  <c:v>4.0199999999999996</c:v>
                </c:pt>
                <c:pt idx="138">
                  <c:v>4.0199999999999996</c:v>
                </c:pt>
                <c:pt idx="139">
                  <c:v>4.0199999999999996</c:v>
                </c:pt>
                <c:pt idx="140">
                  <c:v>4.0199999999999996</c:v>
                </c:pt>
                <c:pt idx="141">
                  <c:v>4.0199999999999996</c:v>
                </c:pt>
                <c:pt idx="142">
                  <c:v>4.0199999999999996</c:v>
                </c:pt>
                <c:pt idx="143">
                  <c:v>4.0199999999999996</c:v>
                </c:pt>
                <c:pt idx="144">
                  <c:v>4.0199999999999996</c:v>
                </c:pt>
                <c:pt idx="145">
                  <c:v>4.0199999999999996</c:v>
                </c:pt>
                <c:pt idx="146">
                  <c:v>4.0199999999999996</c:v>
                </c:pt>
                <c:pt idx="147">
                  <c:v>4.0199999999999996</c:v>
                </c:pt>
                <c:pt idx="148">
                  <c:v>4.0199999999999996</c:v>
                </c:pt>
                <c:pt idx="149">
                  <c:v>4.0199999999999996</c:v>
                </c:pt>
                <c:pt idx="150">
                  <c:v>4.0199999999999996</c:v>
                </c:pt>
                <c:pt idx="151">
                  <c:v>4.0199999999999996</c:v>
                </c:pt>
                <c:pt idx="152">
                  <c:v>4.0199999999999996</c:v>
                </c:pt>
                <c:pt idx="153">
                  <c:v>4.0199999999999996</c:v>
                </c:pt>
                <c:pt idx="154">
                  <c:v>4.0199999999999996</c:v>
                </c:pt>
                <c:pt idx="155">
                  <c:v>4.0199999999999996</c:v>
                </c:pt>
              </c:numCache>
            </c:numRef>
          </c:val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Średni PLN/$ - 01.2005 - 12.2015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strRef>
              <c:f>Arkusz1!$B$1:$FA$1</c:f>
              <c:strCache>
                <c:ptCount val="156"/>
                <c:pt idx="0">
                  <c:v>01/2003</c:v>
                </c:pt>
                <c:pt idx="1">
                  <c:v>02/2003</c:v>
                </c:pt>
                <c:pt idx="2">
                  <c:v>03/2003</c:v>
                </c:pt>
                <c:pt idx="3">
                  <c:v>04/2003</c:v>
                </c:pt>
                <c:pt idx="4">
                  <c:v>05/2003</c:v>
                </c:pt>
                <c:pt idx="5">
                  <c:v>06/2003</c:v>
                </c:pt>
                <c:pt idx="6">
                  <c:v>07/2003</c:v>
                </c:pt>
                <c:pt idx="7">
                  <c:v>08/2003</c:v>
                </c:pt>
                <c:pt idx="8">
                  <c:v>09/2003</c:v>
                </c:pt>
                <c:pt idx="9">
                  <c:v>10/2003</c:v>
                </c:pt>
                <c:pt idx="10">
                  <c:v>11/2003</c:v>
                </c:pt>
                <c:pt idx="11">
                  <c:v>12/2003</c:v>
                </c:pt>
                <c:pt idx="12">
                  <c:v>01/2004</c:v>
                </c:pt>
                <c:pt idx="13">
                  <c:v>02/2004</c:v>
                </c:pt>
                <c:pt idx="14">
                  <c:v>03/2004</c:v>
                </c:pt>
                <c:pt idx="15">
                  <c:v>04/2004</c:v>
                </c:pt>
                <c:pt idx="16">
                  <c:v>05/2004</c:v>
                </c:pt>
                <c:pt idx="17">
                  <c:v>06/2004</c:v>
                </c:pt>
                <c:pt idx="18">
                  <c:v>07/2004</c:v>
                </c:pt>
                <c:pt idx="19">
                  <c:v>08/2004</c:v>
                </c:pt>
                <c:pt idx="20">
                  <c:v>09/2004</c:v>
                </c:pt>
                <c:pt idx="21">
                  <c:v>10/2004</c:v>
                </c:pt>
                <c:pt idx="22">
                  <c:v>11/2004</c:v>
                </c:pt>
                <c:pt idx="23">
                  <c:v>12/2004</c:v>
                </c:pt>
                <c:pt idx="24">
                  <c:v>01/2005</c:v>
                </c:pt>
                <c:pt idx="25">
                  <c:v>02/2005</c:v>
                </c:pt>
                <c:pt idx="26">
                  <c:v>03/2005</c:v>
                </c:pt>
                <c:pt idx="27">
                  <c:v>04/2005</c:v>
                </c:pt>
                <c:pt idx="28">
                  <c:v>05/2005</c:v>
                </c:pt>
                <c:pt idx="29">
                  <c:v>06/2005</c:v>
                </c:pt>
                <c:pt idx="30">
                  <c:v>07/2005</c:v>
                </c:pt>
                <c:pt idx="31">
                  <c:v>08/2005</c:v>
                </c:pt>
                <c:pt idx="32">
                  <c:v>09/2005</c:v>
                </c:pt>
                <c:pt idx="33">
                  <c:v>10/2005</c:v>
                </c:pt>
                <c:pt idx="34">
                  <c:v>11/2005</c:v>
                </c:pt>
                <c:pt idx="35">
                  <c:v>12/2005</c:v>
                </c:pt>
                <c:pt idx="36">
                  <c:v>01/2006</c:v>
                </c:pt>
                <c:pt idx="37">
                  <c:v>02/2006</c:v>
                </c:pt>
                <c:pt idx="38">
                  <c:v>03/2006</c:v>
                </c:pt>
                <c:pt idx="39">
                  <c:v>04/2006</c:v>
                </c:pt>
                <c:pt idx="40">
                  <c:v>05/2006</c:v>
                </c:pt>
                <c:pt idx="41">
                  <c:v>06/2006</c:v>
                </c:pt>
                <c:pt idx="42">
                  <c:v>07/2006</c:v>
                </c:pt>
                <c:pt idx="43">
                  <c:v>08/2006</c:v>
                </c:pt>
                <c:pt idx="44">
                  <c:v>09/2006</c:v>
                </c:pt>
                <c:pt idx="45">
                  <c:v>10/2006</c:v>
                </c:pt>
                <c:pt idx="46">
                  <c:v>11/2006</c:v>
                </c:pt>
                <c:pt idx="47">
                  <c:v>12/2006</c:v>
                </c:pt>
                <c:pt idx="48">
                  <c:v>01/2007</c:v>
                </c:pt>
                <c:pt idx="49">
                  <c:v>02/2007</c:v>
                </c:pt>
                <c:pt idx="50">
                  <c:v>03/2007</c:v>
                </c:pt>
                <c:pt idx="51">
                  <c:v>04/2007</c:v>
                </c:pt>
                <c:pt idx="52">
                  <c:v>05/2007</c:v>
                </c:pt>
                <c:pt idx="53">
                  <c:v>06/2007</c:v>
                </c:pt>
                <c:pt idx="54">
                  <c:v>07/2007</c:v>
                </c:pt>
                <c:pt idx="55">
                  <c:v>08/2007</c:v>
                </c:pt>
                <c:pt idx="56">
                  <c:v>09/2007</c:v>
                </c:pt>
                <c:pt idx="57">
                  <c:v>10/2007</c:v>
                </c:pt>
                <c:pt idx="58">
                  <c:v>11/2007</c:v>
                </c:pt>
                <c:pt idx="59">
                  <c:v>12/2007</c:v>
                </c:pt>
                <c:pt idx="60">
                  <c:v>01/2008</c:v>
                </c:pt>
                <c:pt idx="61">
                  <c:v>02/2008</c:v>
                </c:pt>
                <c:pt idx="62">
                  <c:v>03/2008</c:v>
                </c:pt>
                <c:pt idx="63">
                  <c:v>04/2008</c:v>
                </c:pt>
                <c:pt idx="64">
                  <c:v>05/2008</c:v>
                </c:pt>
                <c:pt idx="65">
                  <c:v>06/2008</c:v>
                </c:pt>
                <c:pt idx="66">
                  <c:v>07/2008</c:v>
                </c:pt>
                <c:pt idx="67">
                  <c:v>08/2008</c:v>
                </c:pt>
                <c:pt idx="68">
                  <c:v>09/2008</c:v>
                </c:pt>
                <c:pt idx="69">
                  <c:v>10/2008</c:v>
                </c:pt>
                <c:pt idx="70">
                  <c:v>11/2008</c:v>
                </c:pt>
                <c:pt idx="71">
                  <c:v>12/2008</c:v>
                </c:pt>
                <c:pt idx="72">
                  <c:v>01/2009</c:v>
                </c:pt>
                <c:pt idx="73">
                  <c:v>02/2009</c:v>
                </c:pt>
                <c:pt idx="74">
                  <c:v>03/2009</c:v>
                </c:pt>
                <c:pt idx="75">
                  <c:v>04/2009</c:v>
                </c:pt>
                <c:pt idx="76">
                  <c:v>05/2009</c:v>
                </c:pt>
                <c:pt idx="77">
                  <c:v>06/2009</c:v>
                </c:pt>
                <c:pt idx="78">
                  <c:v>07/2009</c:v>
                </c:pt>
                <c:pt idx="79">
                  <c:v>08/2009</c:v>
                </c:pt>
                <c:pt idx="80">
                  <c:v>09/2009</c:v>
                </c:pt>
                <c:pt idx="81">
                  <c:v>10/2009</c:v>
                </c:pt>
                <c:pt idx="82">
                  <c:v>11/2009</c:v>
                </c:pt>
                <c:pt idx="83">
                  <c:v>12/2009</c:v>
                </c:pt>
                <c:pt idx="84">
                  <c:v>01/2010</c:v>
                </c:pt>
                <c:pt idx="85">
                  <c:v>02/2010</c:v>
                </c:pt>
                <c:pt idx="86">
                  <c:v>03/2010</c:v>
                </c:pt>
                <c:pt idx="87">
                  <c:v>04/2010</c:v>
                </c:pt>
                <c:pt idx="88">
                  <c:v>05/2010</c:v>
                </c:pt>
                <c:pt idx="89">
                  <c:v>06/2010</c:v>
                </c:pt>
                <c:pt idx="90">
                  <c:v>07/2010</c:v>
                </c:pt>
                <c:pt idx="91">
                  <c:v>08/2010</c:v>
                </c:pt>
                <c:pt idx="92">
                  <c:v>09/2010</c:v>
                </c:pt>
                <c:pt idx="93">
                  <c:v>10/2010</c:v>
                </c:pt>
                <c:pt idx="94">
                  <c:v>11/2010</c:v>
                </c:pt>
                <c:pt idx="95">
                  <c:v>12/2010</c:v>
                </c:pt>
                <c:pt idx="96">
                  <c:v>01/2011</c:v>
                </c:pt>
                <c:pt idx="97">
                  <c:v>02/2011</c:v>
                </c:pt>
                <c:pt idx="98">
                  <c:v>03/2011</c:v>
                </c:pt>
                <c:pt idx="99">
                  <c:v>04/2011</c:v>
                </c:pt>
                <c:pt idx="100">
                  <c:v>05/2011</c:v>
                </c:pt>
                <c:pt idx="101">
                  <c:v>06/2011</c:v>
                </c:pt>
                <c:pt idx="102">
                  <c:v>07/2011</c:v>
                </c:pt>
                <c:pt idx="103">
                  <c:v>08/2011</c:v>
                </c:pt>
                <c:pt idx="104">
                  <c:v>09/2011</c:v>
                </c:pt>
                <c:pt idx="105">
                  <c:v>10/2011</c:v>
                </c:pt>
                <c:pt idx="106">
                  <c:v>11/2011</c:v>
                </c:pt>
                <c:pt idx="107">
                  <c:v>12/2011</c:v>
                </c:pt>
                <c:pt idx="108">
                  <c:v>01/2012</c:v>
                </c:pt>
                <c:pt idx="109">
                  <c:v>02/2012</c:v>
                </c:pt>
                <c:pt idx="110">
                  <c:v>03/2012</c:v>
                </c:pt>
                <c:pt idx="111">
                  <c:v>04/2012</c:v>
                </c:pt>
                <c:pt idx="112">
                  <c:v>05/2012</c:v>
                </c:pt>
                <c:pt idx="113">
                  <c:v>06/2012</c:v>
                </c:pt>
                <c:pt idx="114">
                  <c:v>07/2012</c:v>
                </c:pt>
                <c:pt idx="115">
                  <c:v>08/2012</c:v>
                </c:pt>
                <c:pt idx="116">
                  <c:v>09/2012</c:v>
                </c:pt>
                <c:pt idx="117">
                  <c:v>10/2012</c:v>
                </c:pt>
                <c:pt idx="118">
                  <c:v>11/2012</c:v>
                </c:pt>
                <c:pt idx="119">
                  <c:v>12/2012</c:v>
                </c:pt>
                <c:pt idx="120">
                  <c:v>01/2013</c:v>
                </c:pt>
                <c:pt idx="121">
                  <c:v>02/2013</c:v>
                </c:pt>
                <c:pt idx="122">
                  <c:v>03/2013</c:v>
                </c:pt>
                <c:pt idx="123">
                  <c:v>04/2013</c:v>
                </c:pt>
                <c:pt idx="124">
                  <c:v>5/2013</c:v>
                </c:pt>
                <c:pt idx="125">
                  <c:v>6/2013</c:v>
                </c:pt>
                <c:pt idx="126">
                  <c:v>7/2013</c:v>
                </c:pt>
                <c:pt idx="127">
                  <c:v>8/2013</c:v>
                </c:pt>
                <c:pt idx="128">
                  <c:v>9/2013</c:v>
                </c:pt>
                <c:pt idx="129">
                  <c:v>10/2013</c:v>
                </c:pt>
                <c:pt idx="130">
                  <c:v>11/2013</c:v>
                </c:pt>
                <c:pt idx="131">
                  <c:v>12/2013</c:v>
                </c:pt>
                <c:pt idx="132">
                  <c:v>01/2014</c:v>
                </c:pt>
                <c:pt idx="133">
                  <c:v>02/2014</c:v>
                </c:pt>
                <c:pt idx="134">
                  <c:v>03/2014</c:v>
                </c:pt>
                <c:pt idx="135">
                  <c:v>04/2014</c:v>
                </c:pt>
                <c:pt idx="136">
                  <c:v>05/2014</c:v>
                </c:pt>
                <c:pt idx="137">
                  <c:v>06/2014</c:v>
                </c:pt>
                <c:pt idx="138">
                  <c:v>07/2014</c:v>
                </c:pt>
                <c:pt idx="139">
                  <c:v>08/2014</c:v>
                </c:pt>
                <c:pt idx="140">
                  <c:v>09/2014</c:v>
                </c:pt>
                <c:pt idx="141">
                  <c:v>10/2014</c:v>
                </c:pt>
                <c:pt idx="142">
                  <c:v>11/2014</c:v>
                </c:pt>
                <c:pt idx="143">
                  <c:v>12/2014</c:v>
                </c:pt>
                <c:pt idx="144">
                  <c:v>01/2015</c:v>
                </c:pt>
                <c:pt idx="145">
                  <c:v>02/2015</c:v>
                </c:pt>
                <c:pt idx="146">
                  <c:v>03/2015</c:v>
                </c:pt>
                <c:pt idx="147">
                  <c:v>04/2015</c:v>
                </c:pt>
                <c:pt idx="148">
                  <c:v>05/2015</c:v>
                </c:pt>
                <c:pt idx="149">
                  <c:v>06/2015</c:v>
                </c:pt>
                <c:pt idx="150">
                  <c:v>07/2015</c:v>
                </c:pt>
                <c:pt idx="151">
                  <c:v>08/2015</c:v>
                </c:pt>
                <c:pt idx="152">
                  <c:v>09/2015</c:v>
                </c:pt>
                <c:pt idx="153">
                  <c:v>10/2015</c:v>
                </c:pt>
                <c:pt idx="154">
                  <c:v>11/2015</c:v>
                </c:pt>
                <c:pt idx="155">
                  <c:v>12/2015</c:v>
                </c:pt>
              </c:strCache>
            </c:strRef>
          </c:cat>
          <c:val>
            <c:numRef>
              <c:f>Arkusz1!$B$5:$FA$5</c:f>
              <c:numCache>
                <c:formatCode>General</c:formatCode>
                <c:ptCount val="156"/>
                <c:pt idx="24">
                  <c:v>3.05</c:v>
                </c:pt>
                <c:pt idx="25">
                  <c:v>3.05</c:v>
                </c:pt>
                <c:pt idx="26">
                  <c:v>3.05</c:v>
                </c:pt>
                <c:pt idx="27">
                  <c:v>3.05</c:v>
                </c:pt>
                <c:pt idx="28">
                  <c:v>3.05</c:v>
                </c:pt>
                <c:pt idx="29">
                  <c:v>3.05</c:v>
                </c:pt>
                <c:pt idx="30">
                  <c:v>3.05</c:v>
                </c:pt>
                <c:pt idx="31">
                  <c:v>3.05</c:v>
                </c:pt>
                <c:pt idx="32">
                  <c:v>3.05</c:v>
                </c:pt>
                <c:pt idx="33">
                  <c:v>3.05</c:v>
                </c:pt>
                <c:pt idx="34">
                  <c:v>3.05</c:v>
                </c:pt>
                <c:pt idx="35">
                  <c:v>3.05</c:v>
                </c:pt>
                <c:pt idx="36">
                  <c:v>3.05</c:v>
                </c:pt>
                <c:pt idx="37">
                  <c:v>3.05</c:v>
                </c:pt>
                <c:pt idx="38">
                  <c:v>3.05</c:v>
                </c:pt>
                <c:pt idx="39">
                  <c:v>3.05</c:v>
                </c:pt>
                <c:pt idx="40">
                  <c:v>3.05</c:v>
                </c:pt>
                <c:pt idx="41">
                  <c:v>3.05</c:v>
                </c:pt>
                <c:pt idx="42">
                  <c:v>3.05</c:v>
                </c:pt>
                <c:pt idx="43">
                  <c:v>3.05</c:v>
                </c:pt>
                <c:pt idx="44">
                  <c:v>3.05</c:v>
                </c:pt>
                <c:pt idx="45">
                  <c:v>3.05</c:v>
                </c:pt>
                <c:pt idx="46">
                  <c:v>3.05</c:v>
                </c:pt>
                <c:pt idx="47">
                  <c:v>3.05</c:v>
                </c:pt>
                <c:pt idx="48">
                  <c:v>3.05</c:v>
                </c:pt>
                <c:pt idx="49">
                  <c:v>3.05</c:v>
                </c:pt>
                <c:pt idx="50">
                  <c:v>3.05</c:v>
                </c:pt>
                <c:pt idx="51">
                  <c:v>3.05</c:v>
                </c:pt>
                <c:pt idx="52">
                  <c:v>3.05</c:v>
                </c:pt>
                <c:pt idx="53">
                  <c:v>3.05</c:v>
                </c:pt>
                <c:pt idx="54">
                  <c:v>3.05</c:v>
                </c:pt>
                <c:pt idx="55">
                  <c:v>3.05</c:v>
                </c:pt>
                <c:pt idx="56">
                  <c:v>3.05</c:v>
                </c:pt>
                <c:pt idx="57">
                  <c:v>3.05</c:v>
                </c:pt>
                <c:pt idx="58">
                  <c:v>3.05</c:v>
                </c:pt>
                <c:pt idx="59">
                  <c:v>3.05</c:v>
                </c:pt>
                <c:pt idx="60">
                  <c:v>3.05</c:v>
                </c:pt>
                <c:pt idx="61">
                  <c:v>3.05</c:v>
                </c:pt>
                <c:pt idx="62">
                  <c:v>3.05</c:v>
                </c:pt>
                <c:pt idx="63">
                  <c:v>3.05</c:v>
                </c:pt>
                <c:pt idx="64">
                  <c:v>3.05</c:v>
                </c:pt>
                <c:pt idx="65">
                  <c:v>3.05</c:v>
                </c:pt>
                <c:pt idx="66">
                  <c:v>3.05</c:v>
                </c:pt>
                <c:pt idx="67">
                  <c:v>3.05</c:v>
                </c:pt>
                <c:pt idx="68">
                  <c:v>3.05</c:v>
                </c:pt>
                <c:pt idx="69">
                  <c:v>3.05</c:v>
                </c:pt>
                <c:pt idx="70">
                  <c:v>3.05</c:v>
                </c:pt>
                <c:pt idx="71">
                  <c:v>3.05</c:v>
                </c:pt>
                <c:pt idx="72">
                  <c:v>3.05</c:v>
                </c:pt>
                <c:pt idx="73">
                  <c:v>3.05</c:v>
                </c:pt>
                <c:pt idx="74">
                  <c:v>3.05</c:v>
                </c:pt>
                <c:pt idx="75">
                  <c:v>3.05</c:v>
                </c:pt>
                <c:pt idx="76">
                  <c:v>3.05</c:v>
                </c:pt>
                <c:pt idx="77">
                  <c:v>3.05</c:v>
                </c:pt>
                <c:pt idx="78">
                  <c:v>3.05</c:v>
                </c:pt>
                <c:pt idx="79">
                  <c:v>3.05</c:v>
                </c:pt>
                <c:pt idx="80">
                  <c:v>3.05</c:v>
                </c:pt>
                <c:pt idx="81">
                  <c:v>3.05</c:v>
                </c:pt>
                <c:pt idx="82">
                  <c:v>3.05</c:v>
                </c:pt>
                <c:pt idx="83">
                  <c:v>3.05</c:v>
                </c:pt>
                <c:pt idx="84">
                  <c:v>3.05</c:v>
                </c:pt>
                <c:pt idx="85">
                  <c:v>3.05</c:v>
                </c:pt>
                <c:pt idx="86">
                  <c:v>3.05</c:v>
                </c:pt>
                <c:pt idx="87">
                  <c:v>3.05</c:v>
                </c:pt>
                <c:pt idx="88">
                  <c:v>3.05</c:v>
                </c:pt>
                <c:pt idx="89">
                  <c:v>3.05</c:v>
                </c:pt>
                <c:pt idx="90">
                  <c:v>3.05</c:v>
                </c:pt>
                <c:pt idx="91">
                  <c:v>3.05</c:v>
                </c:pt>
                <c:pt idx="92">
                  <c:v>3.05</c:v>
                </c:pt>
                <c:pt idx="93">
                  <c:v>3.05</c:v>
                </c:pt>
                <c:pt idx="94">
                  <c:v>3.05</c:v>
                </c:pt>
                <c:pt idx="95">
                  <c:v>3.05</c:v>
                </c:pt>
                <c:pt idx="96">
                  <c:v>3.05</c:v>
                </c:pt>
                <c:pt idx="97">
                  <c:v>3.05</c:v>
                </c:pt>
                <c:pt idx="98">
                  <c:v>3.05</c:v>
                </c:pt>
                <c:pt idx="99">
                  <c:v>3.05</c:v>
                </c:pt>
                <c:pt idx="100">
                  <c:v>3.05</c:v>
                </c:pt>
                <c:pt idx="101">
                  <c:v>3.05</c:v>
                </c:pt>
                <c:pt idx="102">
                  <c:v>3.05</c:v>
                </c:pt>
                <c:pt idx="103">
                  <c:v>3.05</c:v>
                </c:pt>
                <c:pt idx="104">
                  <c:v>3.05</c:v>
                </c:pt>
                <c:pt idx="105">
                  <c:v>3.05</c:v>
                </c:pt>
                <c:pt idx="106">
                  <c:v>3.05</c:v>
                </c:pt>
                <c:pt idx="107">
                  <c:v>3.05</c:v>
                </c:pt>
                <c:pt idx="108">
                  <c:v>3.05</c:v>
                </c:pt>
                <c:pt idx="109">
                  <c:v>3.05</c:v>
                </c:pt>
                <c:pt idx="110">
                  <c:v>3.05</c:v>
                </c:pt>
                <c:pt idx="111">
                  <c:v>3.05</c:v>
                </c:pt>
                <c:pt idx="112">
                  <c:v>3.05</c:v>
                </c:pt>
                <c:pt idx="113">
                  <c:v>3.05</c:v>
                </c:pt>
                <c:pt idx="114">
                  <c:v>3.05</c:v>
                </c:pt>
                <c:pt idx="115">
                  <c:v>3.05</c:v>
                </c:pt>
                <c:pt idx="116">
                  <c:v>3.05</c:v>
                </c:pt>
                <c:pt idx="117">
                  <c:v>3.05</c:v>
                </c:pt>
                <c:pt idx="118">
                  <c:v>3.05</c:v>
                </c:pt>
                <c:pt idx="119">
                  <c:v>3.05</c:v>
                </c:pt>
                <c:pt idx="120">
                  <c:v>3.05</c:v>
                </c:pt>
                <c:pt idx="121">
                  <c:v>3.05</c:v>
                </c:pt>
                <c:pt idx="122">
                  <c:v>3.05</c:v>
                </c:pt>
                <c:pt idx="123">
                  <c:v>3.05</c:v>
                </c:pt>
                <c:pt idx="124">
                  <c:v>3.05</c:v>
                </c:pt>
                <c:pt idx="125">
                  <c:v>3.05</c:v>
                </c:pt>
                <c:pt idx="126">
                  <c:v>3.05</c:v>
                </c:pt>
                <c:pt idx="127">
                  <c:v>3.05</c:v>
                </c:pt>
                <c:pt idx="128">
                  <c:v>3.05</c:v>
                </c:pt>
                <c:pt idx="129">
                  <c:v>3.05</c:v>
                </c:pt>
                <c:pt idx="130">
                  <c:v>3.05</c:v>
                </c:pt>
                <c:pt idx="131">
                  <c:v>3.05</c:v>
                </c:pt>
                <c:pt idx="132">
                  <c:v>3.05</c:v>
                </c:pt>
                <c:pt idx="133">
                  <c:v>3.05</c:v>
                </c:pt>
                <c:pt idx="134">
                  <c:v>3.05</c:v>
                </c:pt>
                <c:pt idx="135">
                  <c:v>3.05</c:v>
                </c:pt>
                <c:pt idx="136">
                  <c:v>3.05</c:v>
                </c:pt>
                <c:pt idx="137">
                  <c:v>3.05</c:v>
                </c:pt>
                <c:pt idx="138">
                  <c:v>3.05</c:v>
                </c:pt>
                <c:pt idx="139">
                  <c:v>3.05</c:v>
                </c:pt>
                <c:pt idx="140">
                  <c:v>3.05</c:v>
                </c:pt>
                <c:pt idx="141">
                  <c:v>3.05</c:v>
                </c:pt>
                <c:pt idx="142">
                  <c:v>3.05</c:v>
                </c:pt>
                <c:pt idx="143">
                  <c:v>3.05</c:v>
                </c:pt>
                <c:pt idx="144">
                  <c:v>3.05</c:v>
                </c:pt>
                <c:pt idx="145">
                  <c:v>3.05</c:v>
                </c:pt>
                <c:pt idx="146">
                  <c:v>3.05</c:v>
                </c:pt>
                <c:pt idx="147">
                  <c:v>3.05</c:v>
                </c:pt>
                <c:pt idx="148">
                  <c:v>3.05</c:v>
                </c:pt>
                <c:pt idx="149">
                  <c:v>3.05</c:v>
                </c:pt>
                <c:pt idx="150">
                  <c:v>3.05</c:v>
                </c:pt>
                <c:pt idx="151">
                  <c:v>3.05</c:v>
                </c:pt>
                <c:pt idx="152">
                  <c:v>3.05</c:v>
                </c:pt>
                <c:pt idx="153">
                  <c:v>3.05</c:v>
                </c:pt>
                <c:pt idx="154">
                  <c:v>3.05</c:v>
                </c:pt>
                <c:pt idx="155">
                  <c:v>3.05</c:v>
                </c:pt>
              </c:numCache>
            </c:numRef>
          </c:val>
        </c:ser>
        <c:ser>
          <c:idx val="4"/>
          <c:order val="4"/>
          <c:tx>
            <c:strRef>
              <c:f>Arkusz1!$A$6</c:f>
              <c:strCache>
                <c:ptCount val="1"/>
                <c:pt idx="0">
                  <c:v>Średni $/€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Arkusz1!$B$1:$FA$1</c:f>
              <c:strCache>
                <c:ptCount val="156"/>
                <c:pt idx="0">
                  <c:v>01/2003</c:v>
                </c:pt>
                <c:pt idx="1">
                  <c:v>02/2003</c:v>
                </c:pt>
                <c:pt idx="2">
                  <c:v>03/2003</c:v>
                </c:pt>
                <c:pt idx="3">
                  <c:v>04/2003</c:v>
                </c:pt>
                <c:pt idx="4">
                  <c:v>05/2003</c:v>
                </c:pt>
                <c:pt idx="5">
                  <c:v>06/2003</c:v>
                </c:pt>
                <c:pt idx="6">
                  <c:v>07/2003</c:v>
                </c:pt>
                <c:pt idx="7">
                  <c:v>08/2003</c:v>
                </c:pt>
                <c:pt idx="8">
                  <c:v>09/2003</c:v>
                </c:pt>
                <c:pt idx="9">
                  <c:v>10/2003</c:v>
                </c:pt>
                <c:pt idx="10">
                  <c:v>11/2003</c:v>
                </c:pt>
                <c:pt idx="11">
                  <c:v>12/2003</c:v>
                </c:pt>
                <c:pt idx="12">
                  <c:v>01/2004</c:v>
                </c:pt>
                <c:pt idx="13">
                  <c:v>02/2004</c:v>
                </c:pt>
                <c:pt idx="14">
                  <c:v>03/2004</c:v>
                </c:pt>
                <c:pt idx="15">
                  <c:v>04/2004</c:v>
                </c:pt>
                <c:pt idx="16">
                  <c:v>05/2004</c:v>
                </c:pt>
                <c:pt idx="17">
                  <c:v>06/2004</c:v>
                </c:pt>
                <c:pt idx="18">
                  <c:v>07/2004</c:v>
                </c:pt>
                <c:pt idx="19">
                  <c:v>08/2004</c:v>
                </c:pt>
                <c:pt idx="20">
                  <c:v>09/2004</c:v>
                </c:pt>
                <c:pt idx="21">
                  <c:v>10/2004</c:v>
                </c:pt>
                <c:pt idx="22">
                  <c:v>11/2004</c:v>
                </c:pt>
                <c:pt idx="23">
                  <c:v>12/2004</c:v>
                </c:pt>
                <c:pt idx="24">
                  <c:v>01/2005</c:v>
                </c:pt>
                <c:pt idx="25">
                  <c:v>02/2005</c:v>
                </c:pt>
                <c:pt idx="26">
                  <c:v>03/2005</c:v>
                </c:pt>
                <c:pt idx="27">
                  <c:v>04/2005</c:v>
                </c:pt>
                <c:pt idx="28">
                  <c:v>05/2005</c:v>
                </c:pt>
                <c:pt idx="29">
                  <c:v>06/2005</c:v>
                </c:pt>
                <c:pt idx="30">
                  <c:v>07/2005</c:v>
                </c:pt>
                <c:pt idx="31">
                  <c:v>08/2005</c:v>
                </c:pt>
                <c:pt idx="32">
                  <c:v>09/2005</c:v>
                </c:pt>
                <c:pt idx="33">
                  <c:v>10/2005</c:v>
                </c:pt>
                <c:pt idx="34">
                  <c:v>11/2005</c:v>
                </c:pt>
                <c:pt idx="35">
                  <c:v>12/2005</c:v>
                </c:pt>
                <c:pt idx="36">
                  <c:v>01/2006</c:v>
                </c:pt>
                <c:pt idx="37">
                  <c:v>02/2006</c:v>
                </c:pt>
                <c:pt idx="38">
                  <c:v>03/2006</c:v>
                </c:pt>
                <c:pt idx="39">
                  <c:v>04/2006</c:v>
                </c:pt>
                <c:pt idx="40">
                  <c:v>05/2006</c:v>
                </c:pt>
                <c:pt idx="41">
                  <c:v>06/2006</c:v>
                </c:pt>
                <c:pt idx="42">
                  <c:v>07/2006</c:v>
                </c:pt>
                <c:pt idx="43">
                  <c:v>08/2006</c:v>
                </c:pt>
                <c:pt idx="44">
                  <c:v>09/2006</c:v>
                </c:pt>
                <c:pt idx="45">
                  <c:v>10/2006</c:v>
                </c:pt>
                <c:pt idx="46">
                  <c:v>11/2006</c:v>
                </c:pt>
                <c:pt idx="47">
                  <c:v>12/2006</c:v>
                </c:pt>
                <c:pt idx="48">
                  <c:v>01/2007</c:v>
                </c:pt>
                <c:pt idx="49">
                  <c:v>02/2007</c:v>
                </c:pt>
                <c:pt idx="50">
                  <c:v>03/2007</c:v>
                </c:pt>
                <c:pt idx="51">
                  <c:v>04/2007</c:v>
                </c:pt>
                <c:pt idx="52">
                  <c:v>05/2007</c:v>
                </c:pt>
                <c:pt idx="53">
                  <c:v>06/2007</c:v>
                </c:pt>
                <c:pt idx="54">
                  <c:v>07/2007</c:v>
                </c:pt>
                <c:pt idx="55">
                  <c:v>08/2007</c:v>
                </c:pt>
                <c:pt idx="56">
                  <c:v>09/2007</c:v>
                </c:pt>
                <c:pt idx="57">
                  <c:v>10/2007</c:v>
                </c:pt>
                <c:pt idx="58">
                  <c:v>11/2007</c:v>
                </c:pt>
                <c:pt idx="59">
                  <c:v>12/2007</c:v>
                </c:pt>
                <c:pt idx="60">
                  <c:v>01/2008</c:v>
                </c:pt>
                <c:pt idx="61">
                  <c:v>02/2008</c:v>
                </c:pt>
                <c:pt idx="62">
                  <c:v>03/2008</c:v>
                </c:pt>
                <c:pt idx="63">
                  <c:v>04/2008</c:v>
                </c:pt>
                <c:pt idx="64">
                  <c:v>05/2008</c:v>
                </c:pt>
                <c:pt idx="65">
                  <c:v>06/2008</c:v>
                </c:pt>
                <c:pt idx="66">
                  <c:v>07/2008</c:v>
                </c:pt>
                <c:pt idx="67">
                  <c:v>08/2008</c:v>
                </c:pt>
                <c:pt idx="68">
                  <c:v>09/2008</c:v>
                </c:pt>
                <c:pt idx="69">
                  <c:v>10/2008</c:v>
                </c:pt>
                <c:pt idx="70">
                  <c:v>11/2008</c:v>
                </c:pt>
                <c:pt idx="71">
                  <c:v>12/2008</c:v>
                </c:pt>
                <c:pt idx="72">
                  <c:v>01/2009</c:v>
                </c:pt>
                <c:pt idx="73">
                  <c:v>02/2009</c:v>
                </c:pt>
                <c:pt idx="74">
                  <c:v>03/2009</c:v>
                </c:pt>
                <c:pt idx="75">
                  <c:v>04/2009</c:v>
                </c:pt>
                <c:pt idx="76">
                  <c:v>05/2009</c:v>
                </c:pt>
                <c:pt idx="77">
                  <c:v>06/2009</c:v>
                </c:pt>
                <c:pt idx="78">
                  <c:v>07/2009</c:v>
                </c:pt>
                <c:pt idx="79">
                  <c:v>08/2009</c:v>
                </c:pt>
                <c:pt idx="80">
                  <c:v>09/2009</c:v>
                </c:pt>
                <c:pt idx="81">
                  <c:v>10/2009</c:v>
                </c:pt>
                <c:pt idx="82">
                  <c:v>11/2009</c:v>
                </c:pt>
                <c:pt idx="83">
                  <c:v>12/2009</c:v>
                </c:pt>
                <c:pt idx="84">
                  <c:v>01/2010</c:v>
                </c:pt>
                <c:pt idx="85">
                  <c:v>02/2010</c:v>
                </c:pt>
                <c:pt idx="86">
                  <c:v>03/2010</c:v>
                </c:pt>
                <c:pt idx="87">
                  <c:v>04/2010</c:v>
                </c:pt>
                <c:pt idx="88">
                  <c:v>05/2010</c:v>
                </c:pt>
                <c:pt idx="89">
                  <c:v>06/2010</c:v>
                </c:pt>
                <c:pt idx="90">
                  <c:v>07/2010</c:v>
                </c:pt>
                <c:pt idx="91">
                  <c:v>08/2010</c:v>
                </c:pt>
                <c:pt idx="92">
                  <c:v>09/2010</c:v>
                </c:pt>
                <c:pt idx="93">
                  <c:v>10/2010</c:v>
                </c:pt>
                <c:pt idx="94">
                  <c:v>11/2010</c:v>
                </c:pt>
                <c:pt idx="95">
                  <c:v>12/2010</c:v>
                </c:pt>
                <c:pt idx="96">
                  <c:v>01/2011</c:v>
                </c:pt>
                <c:pt idx="97">
                  <c:v>02/2011</c:v>
                </c:pt>
                <c:pt idx="98">
                  <c:v>03/2011</c:v>
                </c:pt>
                <c:pt idx="99">
                  <c:v>04/2011</c:v>
                </c:pt>
                <c:pt idx="100">
                  <c:v>05/2011</c:v>
                </c:pt>
                <c:pt idx="101">
                  <c:v>06/2011</c:v>
                </c:pt>
                <c:pt idx="102">
                  <c:v>07/2011</c:v>
                </c:pt>
                <c:pt idx="103">
                  <c:v>08/2011</c:v>
                </c:pt>
                <c:pt idx="104">
                  <c:v>09/2011</c:v>
                </c:pt>
                <c:pt idx="105">
                  <c:v>10/2011</c:v>
                </c:pt>
                <c:pt idx="106">
                  <c:v>11/2011</c:v>
                </c:pt>
                <c:pt idx="107">
                  <c:v>12/2011</c:v>
                </c:pt>
                <c:pt idx="108">
                  <c:v>01/2012</c:v>
                </c:pt>
                <c:pt idx="109">
                  <c:v>02/2012</c:v>
                </c:pt>
                <c:pt idx="110">
                  <c:v>03/2012</c:v>
                </c:pt>
                <c:pt idx="111">
                  <c:v>04/2012</c:v>
                </c:pt>
                <c:pt idx="112">
                  <c:v>05/2012</c:v>
                </c:pt>
                <c:pt idx="113">
                  <c:v>06/2012</c:v>
                </c:pt>
                <c:pt idx="114">
                  <c:v>07/2012</c:v>
                </c:pt>
                <c:pt idx="115">
                  <c:v>08/2012</c:v>
                </c:pt>
                <c:pt idx="116">
                  <c:v>09/2012</c:v>
                </c:pt>
                <c:pt idx="117">
                  <c:v>10/2012</c:v>
                </c:pt>
                <c:pt idx="118">
                  <c:v>11/2012</c:v>
                </c:pt>
                <c:pt idx="119">
                  <c:v>12/2012</c:v>
                </c:pt>
                <c:pt idx="120">
                  <c:v>01/2013</c:v>
                </c:pt>
                <c:pt idx="121">
                  <c:v>02/2013</c:v>
                </c:pt>
                <c:pt idx="122">
                  <c:v>03/2013</c:v>
                </c:pt>
                <c:pt idx="123">
                  <c:v>04/2013</c:v>
                </c:pt>
                <c:pt idx="124">
                  <c:v>5/2013</c:v>
                </c:pt>
                <c:pt idx="125">
                  <c:v>6/2013</c:v>
                </c:pt>
                <c:pt idx="126">
                  <c:v>7/2013</c:v>
                </c:pt>
                <c:pt idx="127">
                  <c:v>8/2013</c:v>
                </c:pt>
                <c:pt idx="128">
                  <c:v>9/2013</c:v>
                </c:pt>
                <c:pt idx="129">
                  <c:v>10/2013</c:v>
                </c:pt>
                <c:pt idx="130">
                  <c:v>11/2013</c:v>
                </c:pt>
                <c:pt idx="131">
                  <c:v>12/2013</c:v>
                </c:pt>
                <c:pt idx="132">
                  <c:v>01/2014</c:v>
                </c:pt>
                <c:pt idx="133">
                  <c:v>02/2014</c:v>
                </c:pt>
                <c:pt idx="134">
                  <c:v>03/2014</c:v>
                </c:pt>
                <c:pt idx="135">
                  <c:v>04/2014</c:v>
                </c:pt>
                <c:pt idx="136">
                  <c:v>05/2014</c:v>
                </c:pt>
                <c:pt idx="137">
                  <c:v>06/2014</c:v>
                </c:pt>
                <c:pt idx="138">
                  <c:v>07/2014</c:v>
                </c:pt>
                <c:pt idx="139">
                  <c:v>08/2014</c:v>
                </c:pt>
                <c:pt idx="140">
                  <c:v>09/2014</c:v>
                </c:pt>
                <c:pt idx="141">
                  <c:v>10/2014</c:v>
                </c:pt>
                <c:pt idx="142">
                  <c:v>11/2014</c:v>
                </c:pt>
                <c:pt idx="143">
                  <c:v>12/2014</c:v>
                </c:pt>
                <c:pt idx="144">
                  <c:v>01/2015</c:v>
                </c:pt>
                <c:pt idx="145">
                  <c:v>02/2015</c:v>
                </c:pt>
                <c:pt idx="146">
                  <c:v>03/2015</c:v>
                </c:pt>
                <c:pt idx="147">
                  <c:v>04/2015</c:v>
                </c:pt>
                <c:pt idx="148">
                  <c:v>05/2015</c:v>
                </c:pt>
                <c:pt idx="149">
                  <c:v>06/2015</c:v>
                </c:pt>
                <c:pt idx="150">
                  <c:v>07/2015</c:v>
                </c:pt>
                <c:pt idx="151">
                  <c:v>08/2015</c:v>
                </c:pt>
                <c:pt idx="152">
                  <c:v>09/2015</c:v>
                </c:pt>
                <c:pt idx="153">
                  <c:v>10/2015</c:v>
                </c:pt>
                <c:pt idx="154">
                  <c:v>11/2015</c:v>
                </c:pt>
                <c:pt idx="155">
                  <c:v>12/2015</c:v>
                </c:pt>
              </c:strCache>
            </c:strRef>
          </c:cat>
          <c:val>
            <c:numRef>
              <c:f>Arkusz1!$B$6:$FA$6</c:f>
              <c:numCache>
                <c:formatCode>General</c:formatCode>
                <c:ptCount val="156"/>
                <c:pt idx="0">
                  <c:v>1.06</c:v>
                </c:pt>
                <c:pt idx="1">
                  <c:v>1.08</c:v>
                </c:pt>
                <c:pt idx="2">
                  <c:v>1.08</c:v>
                </c:pt>
                <c:pt idx="3">
                  <c:v>1.0900000000000001</c:v>
                </c:pt>
                <c:pt idx="4">
                  <c:v>1.1499999999999988</c:v>
                </c:pt>
                <c:pt idx="5">
                  <c:v>1.170000000000001</c:v>
                </c:pt>
                <c:pt idx="6">
                  <c:v>1.1399999999999988</c:v>
                </c:pt>
                <c:pt idx="7">
                  <c:v>1.1100000000000001</c:v>
                </c:pt>
                <c:pt idx="8">
                  <c:v>1.1200000000000001</c:v>
                </c:pt>
                <c:pt idx="9">
                  <c:v>1.170000000000001</c:v>
                </c:pt>
                <c:pt idx="10">
                  <c:v>1.170000000000001</c:v>
                </c:pt>
                <c:pt idx="11">
                  <c:v>1.23</c:v>
                </c:pt>
                <c:pt idx="12">
                  <c:v>1.26</c:v>
                </c:pt>
                <c:pt idx="13">
                  <c:v>1.26</c:v>
                </c:pt>
                <c:pt idx="14">
                  <c:v>1.23</c:v>
                </c:pt>
                <c:pt idx="15">
                  <c:v>1.2</c:v>
                </c:pt>
                <c:pt idx="16">
                  <c:v>1.2</c:v>
                </c:pt>
                <c:pt idx="17">
                  <c:v>1.21</c:v>
                </c:pt>
                <c:pt idx="18">
                  <c:v>1.23</c:v>
                </c:pt>
                <c:pt idx="19">
                  <c:v>1.22</c:v>
                </c:pt>
                <c:pt idx="20">
                  <c:v>1.22</c:v>
                </c:pt>
                <c:pt idx="21">
                  <c:v>1.25</c:v>
                </c:pt>
                <c:pt idx="22">
                  <c:v>1.3</c:v>
                </c:pt>
                <c:pt idx="23">
                  <c:v>1.34</c:v>
                </c:pt>
                <c:pt idx="24">
                  <c:v>1.32</c:v>
                </c:pt>
                <c:pt idx="25">
                  <c:v>1.3</c:v>
                </c:pt>
                <c:pt idx="26">
                  <c:v>1.32</c:v>
                </c:pt>
                <c:pt idx="27">
                  <c:v>1.3</c:v>
                </c:pt>
                <c:pt idx="28">
                  <c:v>1.27</c:v>
                </c:pt>
                <c:pt idx="29">
                  <c:v>1.22</c:v>
                </c:pt>
                <c:pt idx="30">
                  <c:v>1.21</c:v>
                </c:pt>
                <c:pt idx="31">
                  <c:v>1.23</c:v>
                </c:pt>
                <c:pt idx="32">
                  <c:v>1.23</c:v>
                </c:pt>
                <c:pt idx="33">
                  <c:v>1.21</c:v>
                </c:pt>
                <c:pt idx="34">
                  <c:v>1.180000000000001</c:v>
                </c:pt>
                <c:pt idx="35">
                  <c:v>1.1900000000000011</c:v>
                </c:pt>
                <c:pt idx="36">
                  <c:v>1.21</c:v>
                </c:pt>
                <c:pt idx="37">
                  <c:v>1.2</c:v>
                </c:pt>
                <c:pt idx="38">
                  <c:v>1.2</c:v>
                </c:pt>
                <c:pt idx="39">
                  <c:v>1.22</c:v>
                </c:pt>
                <c:pt idx="40">
                  <c:v>1.28</c:v>
                </c:pt>
                <c:pt idx="41">
                  <c:v>1.27</c:v>
                </c:pt>
                <c:pt idx="42">
                  <c:v>1.27</c:v>
                </c:pt>
                <c:pt idx="43">
                  <c:v>1.28</c:v>
                </c:pt>
                <c:pt idx="44">
                  <c:v>1.28</c:v>
                </c:pt>
                <c:pt idx="45">
                  <c:v>1.26</c:v>
                </c:pt>
                <c:pt idx="46">
                  <c:v>1.29</c:v>
                </c:pt>
                <c:pt idx="47">
                  <c:v>1.32</c:v>
                </c:pt>
                <c:pt idx="48">
                  <c:v>1.3</c:v>
                </c:pt>
                <c:pt idx="49">
                  <c:v>1.31</c:v>
                </c:pt>
                <c:pt idx="50">
                  <c:v>1.32</c:v>
                </c:pt>
                <c:pt idx="51">
                  <c:v>1.35</c:v>
                </c:pt>
                <c:pt idx="52">
                  <c:v>1.35</c:v>
                </c:pt>
                <c:pt idx="53">
                  <c:v>1.34</c:v>
                </c:pt>
                <c:pt idx="54">
                  <c:v>1.37</c:v>
                </c:pt>
                <c:pt idx="55">
                  <c:v>1.36</c:v>
                </c:pt>
                <c:pt idx="56">
                  <c:v>1.3900000000000001</c:v>
                </c:pt>
                <c:pt idx="57">
                  <c:v>1.42</c:v>
                </c:pt>
                <c:pt idx="58">
                  <c:v>1.47</c:v>
                </c:pt>
                <c:pt idx="59">
                  <c:v>1.46</c:v>
                </c:pt>
                <c:pt idx="60">
                  <c:v>1.47</c:v>
                </c:pt>
                <c:pt idx="61">
                  <c:v>1.47</c:v>
                </c:pt>
                <c:pt idx="62">
                  <c:v>1.55</c:v>
                </c:pt>
                <c:pt idx="63">
                  <c:v>1.58</c:v>
                </c:pt>
                <c:pt idx="64">
                  <c:v>1.56</c:v>
                </c:pt>
                <c:pt idx="65">
                  <c:v>1.56</c:v>
                </c:pt>
                <c:pt idx="66">
                  <c:v>1.58</c:v>
                </c:pt>
                <c:pt idx="67">
                  <c:v>1.5</c:v>
                </c:pt>
                <c:pt idx="68">
                  <c:v>1.44</c:v>
                </c:pt>
                <c:pt idx="69">
                  <c:v>1.32</c:v>
                </c:pt>
                <c:pt idx="70">
                  <c:v>1.27</c:v>
                </c:pt>
                <c:pt idx="71">
                  <c:v>1.35</c:v>
                </c:pt>
                <c:pt idx="72">
                  <c:v>1.33</c:v>
                </c:pt>
                <c:pt idx="73">
                  <c:v>1.28</c:v>
                </c:pt>
                <c:pt idx="74">
                  <c:v>1.3</c:v>
                </c:pt>
                <c:pt idx="75">
                  <c:v>1.32</c:v>
                </c:pt>
                <c:pt idx="76">
                  <c:v>1.37</c:v>
                </c:pt>
                <c:pt idx="77">
                  <c:v>1.4</c:v>
                </c:pt>
                <c:pt idx="78">
                  <c:v>1.41</c:v>
                </c:pt>
                <c:pt idx="79">
                  <c:v>1.43</c:v>
                </c:pt>
                <c:pt idx="80">
                  <c:v>1.46</c:v>
                </c:pt>
                <c:pt idx="81">
                  <c:v>1.48</c:v>
                </c:pt>
                <c:pt idx="82">
                  <c:v>1.49</c:v>
                </c:pt>
                <c:pt idx="83">
                  <c:v>1.46</c:v>
                </c:pt>
                <c:pt idx="84">
                  <c:v>1.43</c:v>
                </c:pt>
                <c:pt idx="85">
                  <c:v>1.36</c:v>
                </c:pt>
                <c:pt idx="86">
                  <c:v>1.36</c:v>
                </c:pt>
                <c:pt idx="87">
                  <c:v>1.34</c:v>
                </c:pt>
                <c:pt idx="88">
                  <c:v>1.26</c:v>
                </c:pt>
                <c:pt idx="89">
                  <c:v>1.22</c:v>
                </c:pt>
                <c:pt idx="90">
                  <c:v>1.28</c:v>
                </c:pt>
                <c:pt idx="91">
                  <c:v>1.29</c:v>
                </c:pt>
                <c:pt idx="92">
                  <c:v>1.31</c:v>
                </c:pt>
                <c:pt idx="93">
                  <c:v>1.3900000000000001</c:v>
                </c:pt>
                <c:pt idx="94">
                  <c:v>1.37</c:v>
                </c:pt>
                <c:pt idx="95">
                  <c:v>1.32</c:v>
                </c:pt>
                <c:pt idx="96">
                  <c:v>1.34</c:v>
                </c:pt>
                <c:pt idx="97">
                  <c:v>1.36</c:v>
                </c:pt>
                <c:pt idx="98">
                  <c:v>1.4</c:v>
                </c:pt>
                <c:pt idx="99">
                  <c:v>1.44</c:v>
                </c:pt>
                <c:pt idx="100">
                  <c:v>1.44</c:v>
                </c:pt>
                <c:pt idx="101">
                  <c:v>1.44</c:v>
                </c:pt>
                <c:pt idx="102">
                  <c:v>1.43</c:v>
                </c:pt>
                <c:pt idx="103">
                  <c:v>1.43</c:v>
                </c:pt>
                <c:pt idx="104">
                  <c:v>1.3800000000000001</c:v>
                </c:pt>
                <c:pt idx="105">
                  <c:v>1.37</c:v>
                </c:pt>
                <c:pt idx="106">
                  <c:v>1.35</c:v>
                </c:pt>
                <c:pt idx="107">
                  <c:v>1.32</c:v>
                </c:pt>
                <c:pt idx="108">
                  <c:v>1.29</c:v>
                </c:pt>
                <c:pt idx="109">
                  <c:v>1.32</c:v>
                </c:pt>
                <c:pt idx="110">
                  <c:v>1.32</c:v>
                </c:pt>
                <c:pt idx="111">
                  <c:v>1.32</c:v>
                </c:pt>
                <c:pt idx="112">
                  <c:v>1.28</c:v>
                </c:pt>
                <c:pt idx="113">
                  <c:v>1.25</c:v>
                </c:pt>
                <c:pt idx="114">
                  <c:v>1.23</c:v>
                </c:pt>
                <c:pt idx="115">
                  <c:v>1.24</c:v>
                </c:pt>
                <c:pt idx="116">
                  <c:v>1.28</c:v>
                </c:pt>
                <c:pt idx="117">
                  <c:v>1.3</c:v>
                </c:pt>
                <c:pt idx="118">
                  <c:v>1.29</c:v>
                </c:pt>
                <c:pt idx="119">
                  <c:v>1.31</c:v>
                </c:pt>
                <c:pt idx="120">
                  <c:v>1.33</c:v>
                </c:pt>
                <c:pt idx="121">
                  <c:v>1.34</c:v>
                </c:pt>
                <c:pt idx="122">
                  <c:v>1.3</c:v>
                </c:pt>
                <c:pt idx="123">
                  <c:v>1.3</c:v>
                </c:pt>
                <c:pt idx="124">
                  <c:v>1.3</c:v>
                </c:pt>
                <c:pt idx="125">
                  <c:v>1.32</c:v>
                </c:pt>
                <c:pt idx="126">
                  <c:v>1.31</c:v>
                </c:pt>
                <c:pt idx="127">
                  <c:v>1.33</c:v>
                </c:pt>
                <c:pt idx="128">
                  <c:v>1.34</c:v>
                </c:pt>
                <c:pt idx="129">
                  <c:v>1.36</c:v>
                </c:pt>
                <c:pt idx="130">
                  <c:v>1.35</c:v>
                </c:pt>
                <c:pt idx="131">
                  <c:v>1.37</c:v>
                </c:pt>
                <c:pt idx="132">
                  <c:v>1.37</c:v>
                </c:pt>
                <c:pt idx="133">
                  <c:v>1.37</c:v>
                </c:pt>
                <c:pt idx="134">
                  <c:v>1.3800000000000001</c:v>
                </c:pt>
                <c:pt idx="135">
                  <c:v>1.3800000000000001</c:v>
                </c:pt>
                <c:pt idx="136">
                  <c:v>1.37</c:v>
                </c:pt>
                <c:pt idx="137">
                  <c:v>1.36</c:v>
                </c:pt>
                <c:pt idx="138">
                  <c:v>1.35</c:v>
                </c:pt>
                <c:pt idx="139">
                  <c:v>1.33</c:v>
                </c:pt>
                <c:pt idx="140">
                  <c:v>1.29</c:v>
                </c:pt>
                <c:pt idx="141">
                  <c:v>1.26</c:v>
                </c:pt>
                <c:pt idx="142">
                  <c:v>1.25</c:v>
                </c:pt>
                <c:pt idx="143">
                  <c:v>1.23</c:v>
                </c:pt>
                <c:pt idx="144">
                  <c:v>1.170000000000001</c:v>
                </c:pt>
                <c:pt idx="145">
                  <c:v>1.1399999999999988</c:v>
                </c:pt>
                <c:pt idx="146">
                  <c:v>1.08</c:v>
                </c:pt>
                <c:pt idx="147">
                  <c:v>1.08</c:v>
                </c:pt>
                <c:pt idx="148">
                  <c:v>1.1200000000000001</c:v>
                </c:pt>
                <c:pt idx="149">
                  <c:v>1.1200000000000001</c:v>
                </c:pt>
                <c:pt idx="150">
                  <c:v>1.1000000000000001</c:v>
                </c:pt>
                <c:pt idx="151">
                  <c:v>1.1100000000000001</c:v>
                </c:pt>
                <c:pt idx="152">
                  <c:v>1.1200000000000001</c:v>
                </c:pt>
                <c:pt idx="153">
                  <c:v>1.1200000000000001</c:v>
                </c:pt>
                <c:pt idx="154">
                  <c:v>1.07</c:v>
                </c:pt>
                <c:pt idx="155">
                  <c:v>1.0900000000000001</c:v>
                </c:pt>
              </c:numCache>
            </c:numRef>
          </c:val>
        </c:ser>
        <c:marker val="1"/>
        <c:axId val="128703872"/>
        <c:axId val="128722048"/>
      </c:lineChart>
      <c:catAx>
        <c:axId val="128703872"/>
        <c:scaling>
          <c:orientation val="minMax"/>
        </c:scaling>
        <c:axPos val="b"/>
        <c:majorTickMark val="none"/>
        <c:tickLblPos val="nextTo"/>
        <c:crossAx val="128722048"/>
        <c:crosses val="autoZero"/>
        <c:auto val="1"/>
        <c:lblAlgn val="ctr"/>
        <c:lblOffset val="100"/>
      </c:catAx>
      <c:valAx>
        <c:axId val="128722048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12870387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GDP per</a:t>
            </a:r>
            <a:r>
              <a:rPr lang="pl-PL" baseline="0" dirty="0" smtClean="0"/>
              <a:t> capita </a:t>
            </a:r>
            <a:r>
              <a:rPr lang="pl-PL" baseline="0" dirty="0" err="1" smtClean="0"/>
              <a:t>according</a:t>
            </a:r>
            <a:r>
              <a:rPr lang="pl-PL" baseline="0" dirty="0" smtClean="0"/>
              <a:t> to PPP</a:t>
            </a:r>
            <a:r>
              <a:rPr lang="pl-PL" dirty="0" smtClean="0"/>
              <a:t> – Poland and EU </a:t>
            </a:r>
            <a:r>
              <a:rPr lang="pl-PL" dirty="0" err="1" smtClean="0"/>
              <a:t>average</a:t>
            </a:r>
            <a:r>
              <a:rPr lang="pl-PL" dirty="0" smtClean="0"/>
              <a:t> = 100 </a:t>
            </a:r>
          </a:p>
          <a:p>
            <a:pPr>
              <a:defRPr/>
            </a:pPr>
            <a:r>
              <a:rPr lang="pl-PL" dirty="0" smtClean="0"/>
              <a:t>(</a:t>
            </a:r>
            <a:r>
              <a:rPr lang="pl-PL" dirty="0" err="1" smtClean="0"/>
              <a:t>from</a:t>
            </a:r>
            <a:r>
              <a:rPr lang="pl-PL" dirty="0" smtClean="0"/>
              <a:t> 2007 to 2014)</a:t>
            </a:r>
            <a:endParaRPr lang="pl-PL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0919683471049199E-2"/>
          <c:y val="0.18368191536080183"/>
          <c:w val="0.96997087045461672"/>
          <c:h val="0.76404745620251191"/>
        </c:manualLayout>
      </c:layout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Unia Europejska</c:v>
                </c:pt>
              </c:strCache>
            </c:strRef>
          </c:tx>
          <c:spPr>
            <a:ln w="762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Arkusz1!$B$1:$I$1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Arkusz1!$B$2:$I$2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Polska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3649604338811607E-3"/>
                  <c:y val="-4.3816796175666133E-2"/>
                </c:manualLayout>
              </c:layout>
              <c:showVal val="1"/>
            </c:dLbl>
            <c:dLbl>
              <c:idx val="1"/>
              <c:layout>
                <c:manualLayout>
                  <c:x val="2.7299208677623349E-3"/>
                  <c:y val="-4.3816796175666133E-2"/>
                </c:manualLayout>
              </c:layout>
              <c:showVal val="1"/>
            </c:dLbl>
            <c:dLbl>
              <c:idx val="2"/>
              <c:layout>
                <c:manualLayout>
                  <c:x val="-1.3649604338811607E-3"/>
                  <c:y val="-3.9643767968459941E-2"/>
                </c:manualLayout>
              </c:layout>
              <c:showVal val="1"/>
            </c:dLbl>
            <c:dLbl>
              <c:idx val="3"/>
              <c:layout>
                <c:manualLayout>
                  <c:x val="5.0047971083877045E-17"/>
                  <c:y val="-3.9643767968459941E-2"/>
                </c:manualLayout>
              </c:layout>
              <c:showVal val="1"/>
            </c:dLbl>
            <c:dLbl>
              <c:idx val="4"/>
              <c:layout>
                <c:manualLayout>
                  <c:x val="-1.3649604338811607E-3"/>
                  <c:y val="-4.1730282072062905E-2"/>
                </c:manualLayout>
              </c:layout>
              <c:showVal val="1"/>
            </c:dLbl>
            <c:dLbl>
              <c:idx val="5"/>
              <c:layout>
                <c:manualLayout>
                  <c:x val="-6.8248021694057772E-3"/>
                  <c:y val="-4.1730282072062905E-2"/>
                </c:manualLayout>
              </c:layout>
              <c:showVal val="1"/>
            </c:dLbl>
            <c:dLbl>
              <c:idx val="6"/>
              <c:layout>
                <c:manualLayout>
                  <c:x val="-1.3649604338811607E-3"/>
                  <c:y val="-4.3816796175666355E-2"/>
                </c:manualLayout>
              </c:layout>
              <c:showVal val="1"/>
            </c:dLbl>
            <c:showVal val="1"/>
          </c:dLbls>
          <c:cat>
            <c:numRef>
              <c:f>Arkusz1!$B$1:$I$1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Arkusz1!$B$3:$I$3</c:f>
              <c:numCache>
                <c:formatCode>General</c:formatCode>
                <c:ptCount val="8"/>
                <c:pt idx="0">
                  <c:v>53</c:v>
                </c:pt>
                <c:pt idx="1">
                  <c:v>55</c:v>
                </c:pt>
                <c:pt idx="2">
                  <c:v>59</c:v>
                </c:pt>
                <c:pt idx="3">
                  <c:v>62</c:v>
                </c:pt>
                <c:pt idx="4">
                  <c:v>64</c:v>
                </c:pt>
                <c:pt idx="5">
                  <c:v>66</c:v>
                </c:pt>
                <c:pt idx="6">
                  <c:v>67</c:v>
                </c:pt>
                <c:pt idx="7">
                  <c:v>68</c:v>
                </c:pt>
              </c:numCache>
            </c:numRef>
          </c:val>
        </c:ser>
        <c:dLbls>
          <c:showVal val="1"/>
        </c:dLbls>
        <c:marker val="1"/>
        <c:axId val="129474944"/>
        <c:axId val="129476480"/>
      </c:lineChart>
      <c:catAx>
        <c:axId val="129474944"/>
        <c:scaling>
          <c:orientation val="minMax"/>
        </c:scaling>
        <c:axPos val="b"/>
        <c:numFmt formatCode="General" sourceLinked="1"/>
        <c:majorTickMark val="none"/>
        <c:tickLblPos val="nextTo"/>
        <c:crossAx val="129476480"/>
        <c:crosses val="autoZero"/>
        <c:auto val="1"/>
        <c:lblAlgn val="ctr"/>
        <c:lblOffset val="100"/>
      </c:catAx>
      <c:valAx>
        <c:axId val="129476480"/>
        <c:scaling>
          <c:orientation val="minMax"/>
          <c:max val="110"/>
          <c:min val="50"/>
        </c:scaling>
        <c:delete val="1"/>
        <c:axPos val="l"/>
        <c:numFmt formatCode="General" sourceLinked="1"/>
        <c:tickLblPos val="none"/>
        <c:crossAx val="12947494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GDP per capita </a:t>
            </a:r>
            <a:r>
              <a:rPr lang="pl-PL" dirty="0" err="1" smtClean="0"/>
              <a:t>according</a:t>
            </a:r>
            <a:r>
              <a:rPr lang="pl-PL" dirty="0" smtClean="0"/>
              <a:t> to PPP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selected</a:t>
            </a:r>
            <a:r>
              <a:rPr lang="pl-PL" dirty="0" smtClean="0"/>
              <a:t> </a:t>
            </a:r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 err="1" smtClean="0"/>
              <a:t>countries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2014  </a:t>
            </a:r>
          </a:p>
          <a:p>
            <a:pPr>
              <a:defRPr/>
            </a:pPr>
            <a:r>
              <a:rPr lang="pl-PL" dirty="0" smtClean="0"/>
              <a:t>(EU </a:t>
            </a:r>
            <a:r>
              <a:rPr lang="pl-PL" dirty="0" err="1" smtClean="0"/>
              <a:t>average</a:t>
            </a:r>
            <a:r>
              <a:rPr lang="pl-PL" dirty="0" smtClean="0"/>
              <a:t> </a:t>
            </a:r>
            <a:r>
              <a:rPr lang="pl-PL" dirty="0"/>
              <a:t>= </a:t>
            </a:r>
            <a:r>
              <a:rPr lang="pl-PL" dirty="0" smtClean="0"/>
              <a:t>100)</a:t>
            </a:r>
            <a:endParaRPr lang="pl-PL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0"/>
            <c:spPr>
              <a:solidFill>
                <a:srgbClr val="FFC000"/>
              </a:solidFill>
            </c:spPr>
          </c:dPt>
          <c:dPt>
            <c:idx val="11"/>
            <c:spPr>
              <a:solidFill>
                <a:srgbClr val="FFC000"/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cat>
            <c:strRef>
              <c:f>Arkusz1!$A$1:$A$13</c:f>
              <c:strCache>
                <c:ptCount val="13"/>
                <c:pt idx="0">
                  <c:v>Luksemburg</c:v>
                </c:pt>
                <c:pt idx="1">
                  <c:v>Holandia</c:v>
                </c:pt>
                <c:pt idx="2">
                  <c:v>Austria</c:v>
                </c:pt>
                <c:pt idx="3">
                  <c:v>Szwecja</c:v>
                </c:pt>
                <c:pt idx="4">
                  <c:v>Niemcy</c:v>
                </c:pt>
                <c:pt idx="5">
                  <c:v>Dania </c:v>
                </c:pt>
                <c:pt idx="6">
                  <c:v>Wielka Brytania</c:v>
                </c:pt>
                <c:pt idx="7">
                  <c:v>Unia Europejska</c:v>
                </c:pt>
                <c:pt idx="8">
                  <c:v>POLSKA</c:v>
                </c:pt>
                <c:pt idx="9">
                  <c:v>Węgry</c:v>
                </c:pt>
                <c:pt idx="10">
                  <c:v>Chorwacja</c:v>
                </c:pt>
                <c:pt idx="11">
                  <c:v>Rumunia</c:v>
                </c:pt>
                <c:pt idx="12">
                  <c:v>Bułgaria</c:v>
                </c:pt>
              </c:strCache>
            </c:strRef>
          </c:cat>
          <c:val>
            <c:numRef>
              <c:f>Arkusz1!$B$1:$B$13</c:f>
              <c:numCache>
                <c:formatCode>General</c:formatCode>
                <c:ptCount val="13"/>
                <c:pt idx="0">
                  <c:v>263</c:v>
                </c:pt>
                <c:pt idx="1">
                  <c:v>130</c:v>
                </c:pt>
                <c:pt idx="2">
                  <c:v>128</c:v>
                </c:pt>
                <c:pt idx="3">
                  <c:v>124</c:v>
                </c:pt>
                <c:pt idx="4">
                  <c:v>124</c:v>
                </c:pt>
                <c:pt idx="5">
                  <c:v>124</c:v>
                </c:pt>
                <c:pt idx="6">
                  <c:v>108</c:v>
                </c:pt>
                <c:pt idx="7">
                  <c:v>100</c:v>
                </c:pt>
                <c:pt idx="8">
                  <c:v>68</c:v>
                </c:pt>
                <c:pt idx="9">
                  <c:v>68</c:v>
                </c:pt>
                <c:pt idx="10">
                  <c:v>59</c:v>
                </c:pt>
                <c:pt idx="11">
                  <c:v>54</c:v>
                </c:pt>
                <c:pt idx="12">
                  <c:v>45</c:v>
                </c:pt>
              </c:numCache>
            </c:numRef>
          </c:val>
        </c:ser>
        <c:dLbls>
          <c:showVal val="1"/>
        </c:dLbls>
        <c:overlap val="-25"/>
        <c:axId val="128998400"/>
        <c:axId val="129000192"/>
      </c:barChart>
      <c:catAx>
        <c:axId val="128998400"/>
        <c:scaling>
          <c:orientation val="minMax"/>
        </c:scaling>
        <c:axPos val="b"/>
        <c:majorTickMark val="none"/>
        <c:tickLblPos val="nextTo"/>
        <c:crossAx val="129000192"/>
        <c:crosses val="autoZero"/>
        <c:auto val="1"/>
        <c:lblAlgn val="ctr"/>
        <c:lblOffset val="100"/>
      </c:catAx>
      <c:valAx>
        <c:axId val="129000192"/>
        <c:scaling>
          <c:orientation val="minMax"/>
        </c:scaling>
        <c:delete val="1"/>
        <c:axPos val="l"/>
        <c:numFmt formatCode="General" sourceLinked="1"/>
        <c:tickLblPos val="none"/>
        <c:crossAx val="12899840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1.64292E-7</cdr:y>
    </cdr:from>
    <cdr:to>
      <cdr:x>0.95661</cdr:x>
      <cdr:y>0.08281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"/>
          <a:ext cx="8900585" cy="50405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0.28464</cdr:x>
      <cdr:y>0.1584</cdr:y>
    </cdr:from>
    <cdr:to>
      <cdr:x>0.41948</cdr:x>
      <cdr:y>0.83969</cdr:y>
    </cdr:to>
    <cdr:sp macro="" textlink="">
      <cdr:nvSpPr>
        <cdr:cNvPr id="2" name="Elipsa 1"/>
        <cdr:cNvSpPr/>
      </cdr:nvSpPr>
      <cdr:spPr>
        <a:xfrm xmlns:a="http://schemas.openxmlformats.org/drawingml/2006/main">
          <a:off x="2648415" y="964116"/>
          <a:ext cx="1254512" cy="414686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0.81149</cdr:x>
      <cdr:y>0.08588</cdr:y>
    </cdr:from>
    <cdr:to>
      <cdr:x>0.99139</cdr:x>
      <cdr:y>0.40267</cdr:y>
    </cdr:to>
    <cdr:sp macro="" textlink="">
      <cdr:nvSpPr>
        <cdr:cNvPr id="3" name="Objaśnienie prostokątne 2"/>
        <cdr:cNvSpPr/>
      </cdr:nvSpPr>
      <cdr:spPr>
        <a:xfrm xmlns:a="http://schemas.openxmlformats.org/drawingml/2006/main">
          <a:off x="7550346" y="522726"/>
          <a:ext cx="1673803" cy="1928208"/>
        </a:xfrm>
        <a:prstGeom xmlns:a="http://schemas.openxmlformats.org/drawingml/2006/main" prst="wedgeRectCallout">
          <a:avLst>
            <a:gd name="adj1" fmla="val -98539"/>
            <a:gd name="adj2" fmla="val 35406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sz="1800" dirty="0" err="1"/>
            <a:t>Average</a:t>
          </a:r>
          <a:r>
            <a:rPr lang="pl-PL" sz="1800" dirty="0"/>
            <a:t> </a:t>
          </a:r>
          <a:r>
            <a:rPr lang="pl-PL" sz="1800" dirty="0" err="1"/>
            <a:t>exchange</a:t>
          </a:r>
          <a:r>
            <a:rPr lang="pl-PL" sz="1800" dirty="0"/>
            <a:t> </a:t>
          </a:r>
          <a:r>
            <a:rPr lang="pl-PL" sz="1800" dirty="0" err="1"/>
            <a:t>rate</a:t>
          </a:r>
          <a:r>
            <a:rPr lang="pl-PL" sz="1800" dirty="0"/>
            <a:t> </a:t>
          </a:r>
          <a:r>
            <a:rPr lang="pl-PL" sz="1800" dirty="0" err="1" smtClean="0">
              <a:latin typeface="Calibri"/>
            </a:rPr>
            <a:t>€ur</a:t>
          </a:r>
          <a:r>
            <a:rPr lang="pl-PL" sz="1800" dirty="0" smtClean="0">
              <a:latin typeface="Calibri"/>
            </a:rPr>
            <a:t>o/ PLN</a:t>
          </a:r>
          <a:endParaRPr lang="pl-PL" sz="1800" dirty="0">
            <a:latin typeface="Calibri"/>
          </a:endParaRPr>
        </a:p>
        <a:p xmlns:a="http://schemas.openxmlformats.org/drawingml/2006/main">
          <a:r>
            <a:rPr lang="pl-PL" sz="1800" dirty="0">
              <a:latin typeface="Calibri"/>
            </a:rPr>
            <a:t>2005- 2015</a:t>
          </a:r>
        </a:p>
        <a:p xmlns:a="http://schemas.openxmlformats.org/drawingml/2006/main">
          <a:r>
            <a:rPr lang="pl-PL" sz="1800" dirty="0">
              <a:latin typeface="Calibri"/>
            </a:rPr>
            <a:t>- 4,02</a:t>
          </a:r>
          <a:endParaRPr lang="pl-PL" sz="1800" dirty="0"/>
        </a:p>
      </cdr:txBody>
    </cdr:sp>
  </cdr:relSizeAnchor>
  <cdr:relSizeAnchor xmlns:cdr="http://schemas.openxmlformats.org/drawingml/2006/chartDrawing">
    <cdr:from>
      <cdr:x>0.81648</cdr:x>
      <cdr:y>0.64196</cdr:y>
    </cdr:from>
    <cdr:to>
      <cdr:x>0.99139</cdr:x>
      <cdr:y>0.9313</cdr:y>
    </cdr:to>
    <cdr:sp macro="" textlink="">
      <cdr:nvSpPr>
        <cdr:cNvPr id="4" name="Objaśnienie prostokątne 3"/>
        <cdr:cNvSpPr/>
      </cdr:nvSpPr>
      <cdr:spPr>
        <a:xfrm xmlns:a="http://schemas.openxmlformats.org/drawingml/2006/main">
          <a:off x="7596773" y="3907450"/>
          <a:ext cx="1627375" cy="1761100"/>
        </a:xfrm>
        <a:prstGeom xmlns:a="http://schemas.openxmlformats.org/drawingml/2006/main" prst="wedgeRectCallout">
          <a:avLst>
            <a:gd name="adj1" fmla="val -131447"/>
            <a:gd name="adj2" fmla="val -100185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sz="1800" dirty="0" err="1"/>
            <a:t>Average</a:t>
          </a:r>
          <a:r>
            <a:rPr lang="pl-PL" sz="1800" dirty="0"/>
            <a:t> </a:t>
          </a:r>
          <a:r>
            <a:rPr lang="pl-PL" sz="1800" dirty="0" err="1"/>
            <a:t>exchange</a:t>
          </a:r>
          <a:r>
            <a:rPr lang="pl-PL" sz="1800" dirty="0"/>
            <a:t> </a:t>
          </a:r>
          <a:r>
            <a:rPr lang="pl-PL" sz="1800" dirty="0" err="1"/>
            <a:t>rate</a:t>
          </a:r>
          <a:endParaRPr lang="pl-PL" sz="1800" dirty="0"/>
        </a:p>
        <a:p xmlns:a="http://schemas.openxmlformats.org/drawingml/2006/main">
          <a:r>
            <a:rPr lang="pl-PL" sz="1800" dirty="0" smtClean="0"/>
            <a:t>$/PLN</a:t>
          </a:r>
          <a:endParaRPr lang="pl-PL" sz="1800" dirty="0"/>
        </a:p>
        <a:p xmlns:a="http://schemas.openxmlformats.org/drawingml/2006/main">
          <a:r>
            <a:rPr lang="pl-PL" sz="1800" dirty="0"/>
            <a:t>2005-2015</a:t>
          </a:r>
        </a:p>
        <a:p xmlns:a="http://schemas.openxmlformats.org/drawingml/2006/main">
          <a:r>
            <a:rPr lang="pl-PL" sz="1800" dirty="0"/>
            <a:t>- 3,05</a:t>
          </a:r>
        </a:p>
      </cdr:txBody>
    </cdr:sp>
  </cdr:relSizeAnchor>
  <cdr:relSizeAnchor xmlns:cdr="http://schemas.openxmlformats.org/drawingml/2006/chartDrawing">
    <cdr:from>
      <cdr:x>0.06742</cdr:x>
      <cdr:y>0.14122</cdr:y>
    </cdr:from>
    <cdr:to>
      <cdr:x>0.15855</cdr:x>
      <cdr:y>0.5</cdr:y>
    </cdr:to>
    <cdr:sp macro="" textlink="">
      <cdr:nvSpPr>
        <cdr:cNvPr id="5" name="Elipsa 4"/>
        <cdr:cNvSpPr/>
      </cdr:nvSpPr>
      <cdr:spPr>
        <a:xfrm xmlns:a="http://schemas.openxmlformats.org/drawingml/2006/main">
          <a:off x="627256" y="859574"/>
          <a:ext cx="847957" cy="218378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0.47815</cdr:x>
      <cdr:y>0.15076</cdr:y>
    </cdr:from>
    <cdr:to>
      <cdr:x>0.5593</cdr:x>
      <cdr:y>0.83588</cdr:y>
    </cdr:to>
    <cdr:sp macro="" textlink="">
      <cdr:nvSpPr>
        <cdr:cNvPr id="6" name="Elipsa 5"/>
        <cdr:cNvSpPr/>
      </cdr:nvSpPr>
      <cdr:spPr>
        <a:xfrm xmlns:a="http://schemas.openxmlformats.org/drawingml/2006/main">
          <a:off x="4448872" y="917654"/>
          <a:ext cx="755031" cy="417009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0.6417</cdr:x>
      <cdr:y>0.32252</cdr:y>
    </cdr:from>
    <cdr:to>
      <cdr:x>0.72534</cdr:x>
      <cdr:y>0.75954</cdr:y>
    </cdr:to>
    <cdr:sp macro="" textlink="">
      <cdr:nvSpPr>
        <cdr:cNvPr id="7" name="Elipsa 6"/>
        <cdr:cNvSpPr/>
      </cdr:nvSpPr>
      <cdr:spPr>
        <a:xfrm xmlns:a="http://schemas.openxmlformats.org/drawingml/2006/main">
          <a:off x="5970549" y="1963080"/>
          <a:ext cx="778262" cy="266002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9E13-6B19-4119-8219-C4C5F6E21190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04D68-B269-42F1-A633-F0CBD3E4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Aktualny stan polskiej gospodarki</a:t>
            </a:r>
            <a:br>
              <a:rPr lang="pl-PL" sz="2400" dirty="0" smtClean="0"/>
            </a:br>
            <a:r>
              <a:rPr lang="pl-PL" sz="2400" dirty="0" smtClean="0"/>
              <a:t>- w obrazie statystycznym i proponowanych programach</a:t>
            </a:r>
            <a:endParaRPr lang="en-US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Prof. Dariusz </a:t>
            </a:r>
            <a:r>
              <a:rPr lang="pl-PL" dirty="0" smtClean="0"/>
              <a:t>Filar</a:t>
            </a:r>
            <a:endParaRPr lang="pl-PL" dirty="0" smtClean="0"/>
          </a:p>
          <a:p>
            <a:r>
              <a:rPr lang="pl-PL" dirty="0" smtClean="0"/>
              <a:t>Gdańsk, 18 marca </a:t>
            </a:r>
            <a:r>
              <a:rPr lang="pl-PL" dirty="0" smtClean="0"/>
              <a:t>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 noGrp="1"/>
          </p:cNvGraphicFramePr>
          <p:nvPr/>
        </p:nvGraphicFramePr>
        <p:xfrm>
          <a:off x="-80149" y="385646"/>
          <a:ext cx="9304299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/>
        </p:nvGraphicFramePr>
        <p:xfrm>
          <a:off x="0" y="260648"/>
          <a:ext cx="9304299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/>
        </p:nvGraphicFramePr>
        <p:xfrm>
          <a:off x="-80149" y="385646"/>
          <a:ext cx="9304299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/>
        </p:nvGraphicFramePr>
        <p:xfrm>
          <a:off x="-80149" y="385646"/>
          <a:ext cx="9304299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/>
        </p:nvGraphicFramePr>
        <p:xfrm>
          <a:off x="-80149" y="385646"/>
          <a:ext cx="9304299" cy="608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Podstawowe komponenty polityki gospodarczej w latach 2008-2015 </a:t>
            </a:r>
            <a:br>
              <a:rPr lang="pl-PL" sz="3200" dirty="0" smtClean="0"/>
            </a:br>
            <a:r>
              <a:rPr lang="pl-PL" sz="3200" dirty="0" smtClean="0"/>
              <a:t>(„rynek i przedsiębiorczość”)</a:t>
            </a: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400" dirty="0" smtClean="0"/>
              <a:t>Stopniowa redukcja deficytu budżetowego – 2012: -3,7%; 2013: - 4,0%; 2014: - 3,3%; 2015: - 2,8%</a:t>
            </a:r>
          </a:p>
          <a:p>
            <a:r>
              <a:rPr lang="pl-PL" sz="2400" dirty="0" smtClean="0"/>
              <a:t>Dokończenie procesu prywatyzacji (blisko 300 przedsiębiorstw wciąż pozostaje pod bezpośrednią kontrolą państwa)</a:t>
            </a:r>
          </a:p>
          <a:p>
            <a:r>
              <a:rPr lang="pl-PL" sz="2400" dirty="0" smtClean="0"/>
              <a:t>Stopniowa poprawa warunków dla funkcjonowania prywatnego biznesu (w rankingu „</a:t>
            </a:r>
            <a:r>
              <a:rPr lang="pl-PL" sz="2400" dirty="0" err="1" smtClean="0"/>
              <a:t>Doing</a:t>
            </a:r>
            <a:r>
              <a:rPr lang="pl-PL" sz="2400" dirty="0" smtClean="0"/>
              <a:t> business” Polska przesunęła się z 75 pozycji w 2007 roku na 25 pozycję w 2015 roku)</a:t>
            </a:r>
          </a:p>
          <a:p>
            <a:endParaRPr lang="pl-PL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Podstawowe komponenty polityki gospodarczej rządu PiS po wyborach 2015 roku </a:t>
            </a:r>
            <a:br>
              <a:rPr lang="pl-PL" sz="3200" dirty="0" smtClean="0"/>
            </a:br>
            <a:r>
              <a:rPr lang="pl-PL" sz="3200" dirty="0" smtClean="0"/>
              <a:t>(„centralistyczny etatyzm”)</a:t>
            </a: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400" dirty="0" smtClean="0"/>
              <a:t>Znaczące programy socjalne </a:t>
            </a:r>
          </a:p>
          <a:p>
            <a:r>
              <a:rPr lang="pl-PL" sz="2400" dirty="0" smtClean="0"/>
              <a:t>Całkowite wstrzymanie procesu prywatyzacji</a:t>
            </a:r>
          </a:p>
          <a:p>
            <a:r>
              <a:rPr lang="pl-PL" sz="2400" dirty="0" smtClean="0"/>
              <a:t>Dążenie do stworzenia jednego, centralnego ośrodka odpowiedzialnego za państwowe </a:t>
            </a:r>
            <a:r>
              <a:rPr lang="pl-PL" sz="2400" dirty="0" err="1" smtClean="0"/>
              <a:t>odziaływanie</a:t>
            </a:r>
            <a:r>
              <a:rPr lang="pl-PL" sz="2400" dirty="0" smtClean="0"/>
              <a:t> na gospodarkę – Polski Fundusz Rozwoju</a:t>
            </a:r>
          </a:p>
          <a:p>
            <a:r>
              <a:rPr lang="pl-PL" sz="2400" dirty="0" smtClean="0"/>
              <a:t>Zapowiedź dużych państwowych projektów inwestycyjnych, które będą wskazywać i wytyczać preferowane kierunki rozwoju gospodarki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230</Words>
  <Application>Microsoft Office PowerPoint</Application>
  <PresentationFormat>Pokaz na ekranie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Aktualny stan polskiej gospodarki - w obrazie statystycznym i proponowanych programach</vt:lpstr>
      <vt:lpstr>Slajd 2</vt:lpstr>
      <vt:lpstr>Slajd 3</vt:lpstr>
      <vt:lpstr>Slajd 4</vt:lpstr>
      <vt:lpstr>Slajd 5</vt:lpstr>
      <vt:lpstr>Slajd 6</vt:lpstr>
      <vt:lpstr>Podstawowe komponenty polityki gospodarczej w latach 2008-2015  („rynek i przedsiębiorczość”)</vt:lpstr>
      <vt:lpstr>Podstawowe komponenty polityki gospodarczej rządu PiS po wyborach 2015 roku  („centralistyczny etatyzm”)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Between the „green island” and „drifting ice floe” - multifarious pictures of the Polish economy</dc:title>
  <dc:creator>Darek</dc:creator>
  <cp:lastModifiedBy>Darek</cp:lastModifiedBy>
  <cp:revision>34</cp:revision>
  <dcterms:created xsi:type="dcterms:W3CDTF">2016-03-10T15:35:49Z</dcterms:created>
  <dcterms:modified xsi:type="dcterms:W3CDTF">2016-03-17T22:19:07Z</dcterms:modified>
</cp:coreProperties>
</file>