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1" r:id="rId4"/>
    <p:sldId id="272" r:id="rId5"/>
    <p:sldId id="273" r:id="rId6"/>
    <p:sldId id="259" r:id="rId7"/>
    <p:sldId id="261" r:id="rId8"/>
    <p:sldId id="274" r:id="rId9"/>
    <p:sldId id="270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8B33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69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C0296-B0AC-4ADE-8D1F-1182E8784C22}" type="datetimeFigureOut">
              <a:rPr lang="pl-PL" smtClean="0"/>
              <a:t>2016-04-19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50B96-44FE-4CCE-9C6F-3F3520D2FC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50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0B96-44FE-4CCE-9C6F-3F3520D2FCF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9962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3AA-8879-4A83-B1BF-43F5DAF932E1}" type="datetimeFigureOut">
              <a:rPr lang="pl-PL" smtClean="0"/>
              <a:t>2016-04-19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5382-124F-4885-AE43-31BB8EF4EA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893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3AA-8879-4A83-B1BF-43F5DAF932E1}" type="datetimeFigureOut">
              <a:rPr lang="pl-PL" smtClean="0"/>
              <a:t>2016-04-19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5382-124F-4885-AE43-31BB8EF4EA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967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3AA-8879-4A83-B1BF-43F5DAF932E1}" type="datetimeFigureOut">
              <a:rPr lang="pl-PL" smtClean="0"/>
              <a:t>2016-04-19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5382-124F-4885-AE43-31BB8EF4EA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070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3AA-8879-4A83-B1BF-43F5DAF932E1}" type="datetimeFigureOut">
              <a:rPr lang="pl-PL" smtClean="0"/>
              <a:t>2016-04-19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5382-124F-4885-AE43-31BB8EF4EA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891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3AA-8879-4A83-B1BF-43F5DAF932E1}" type="datetimeFigureOut">
              <a:rPr lang="pl-PL" smtClean="0"/>
              <a:t>2016-04-19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5382-124F-4885-AE43-31BB8EF4EA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8739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3AA-8879-4A83-B1BF-43F5DAF932E1}" type="datetimeFigureOut">
              <a:rPr lang="pl-PL" smtClean="0"/>
              <a:t>2016-04-19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5382-124F-4885-AE43-31BB8EF4EA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492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3AA-8879-4A83-B1BF-43F5DAF932E1}" type="datetimeFigureOut">
              <a:rPr lang="pl-PL" smtClean="0"/>
              <a:t>2016-04-19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5382-124F-4885-AE43-31BB8EF4EA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707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3AA-8879-4A83-B1BF-43F5DAF932E1}" type="datetimeFigureOut">
              <a:rPr lang="pl-PL" smtClean="0"/>
              <a:t>2016-04-19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5382-124F-4885-AE43-31BB8EF4EA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019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3AA-8879-4A83-B1BF-43F5DAF932E1}" type="datetimeFigureOut">
              <a:rPr lang="pl-PL" smtClean="0"/>
              <a:t>2016-04-19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5382-124F-4885-AE43-31BB8EF4EA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640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3AA-8879-4A83-B1BF-43F5DAF932E1}" type="datetimeFigureOut">
              <a:rPr lang="pl-PL" smtClean="0"/>
              <a:t>2016-04-19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5382-124F-4885-AE43-31BB8EF4EA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290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3AA-8879-4A83-B1BF-43F5DAF932E1}" type="datetimeFigureOut">
              <a:rPr lang="pl-PL" smtClean="0"/>
              <a:t>2016-04-19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5382-124F-4885-AE43-31BB8EF4EA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94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443AA-8879-4A83-B1BF-43F5DAF932E1}" type="datetimeFigureOut">
              <a:rPr lang="pl-PL" smtClean="0"/>
              <a:t>2016-04-19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D5382-124F-4885-AE43-31BB8EF4EA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531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2.jpeg"/><Relationship Id="rId4" Type="http://schemas.openxmlformats.org/officeDocument/2006/relationships/image" Target="../media/image4.jpe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971650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solidFill>
                  <a:srgbClr val="458B33"/>
                </a:solidFill>
                <a:latin typeface="Century Gothic" panose="020B0502020202020204" pitchFamily="34" charset="0"/>
              </a:rPr>
              <a:t/>
            </a:r>
            <a:br>
              <a:rPr lang="pl-PL" sz="3600" dirty="0" smtClean="0">
                <a:solidFill>
                  <a:srgbClr val="458B33"/>
                </a:solidFill>
                <a:latin typeface="Century Gothic" panose="020B0502020202020204" pitchFamily="34" charset="0"/>
              </a:rPr>
            </a:br>
            <a:r>
              <a:rPr lang="pl-PL" sz="3600" dirty="0" smtClean="0">
                <a:solidFill>
                  <a:srgbClr val="458B33"/>
                </a:solidFill>
                <a:latin typeface="Century Gothic" panose="020B0502020202020204" pitchFamily="34" charset="0"/>
              </a:rPr>
              <a:t>Wprowadzenie do sprzedaży eksportowej </a:t>
            </a:r>
            <a:r>
              <a:rPr lang="pl-PL" sz="3600" dirty="0">
                <a:solidFill>
                  <a:srgbClr val="458B33"/>
                </a:solidFill>
                <a:latin typeface="Century Gothic" panose="020B0502020202020204" pitchFamily="34" charset="0"/>
              </a:rPr>
              <a:t/>
            </a:r>
            <a:br>
              <a:rPr lang="pl-PL" sz="3600" dirty="0">
                <a:solidFill>
                  <a:srgbClr val="458B33"/>
                </a:solidFill>
                <a:latin typeface="Century Gothic" panose="020B0502020202020204" pitchFamily="34" charset="0"/>
              </a:rPr>
            </a:br>
            <a:endParaRPr lang="pl-PL" sz="3600" dirty="0">
              <a:solidFill>
                <a:srgbClr val="458B33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79511" y="6205373"/>
            <a:ext cx="504176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solidFill>
                  <a:srgbClr val="458B33"/>
                </a:solidFill>
                <a:latin typeface="Century Gothic" panose="020B0502020202020204" pitchFamily="34" charset="0"/>
              </a:rPr>
              <a:t>Lidia Ziaja</a:t>
            </a:r>
          </a:p>
          <a:p>
            <a:r>
              <a:rPr lang="pl-PL" sz="1400" dirty="0" smtClean="0">
                <a:solidFill>
                  <a:srgbClr val="458B33"/>
                </a:solidFill>
                <a:latin typeface="Century Gothic" panose="020B0502020202020204" pitchFamily="34" charset="0"/>
              </a:rPr>
              <a:t>Dział Eksportu Ziaja </a:t>
            </a:r>
            <a:r>
              <a:rPr lang="pl-PL" sz="1400" dirty="0" err="1" smtClean="0">
                <a:solidFill>
                  <a:srgbClr val="458B33"/>
                </a:solidFill>
                <a:latin typeface="Century Gothic" panose="020B0502020202020204" pitchFamily="34" charset="0"/>
              </a:rPr>
              <a:t>Ltd</a:t>
            </a:r>
            <a:r>
              <a:rPr lang="pl-PL" sz="1400" dirty="0" smtClean="0">
                <a:solidFill>
                  <a:srgbClr val="458B33"/>
                </a:solidFill>
                <a:latin typeface="Century Gothic" panose="020B0502020202020204" pitchFamily="34" charset="0"/>
              </a:rPr>
              <a:t> Zakład Produkcji Leków sp. z o.o.</a:t>
            </a:r>
          </a:p>
          <a:p>
            <a:endParaRPr lang="pl-PL" dirty="0" smtClean="0">
              <a:solidFill>
                <a:srgbClr val="458B33"/>
              </a:solidFill>
            </a:endParaRPr>
          </a:p>
        </p:txBody>
      </p:sp>
      <p:pic>
        <p:nvPicPr>
          <p:cNvPr id="5" name="Picture 5" descr="G:\ARW_B_21\BIG FILE\MARKETING\LOGO\ZIAJA\LOGO Z NOWĄ OLIWKĄ_2015\loga jubileuszowe-samo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0"/>
            <a:ext cx="2666355" cy="171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9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5535" y="1570039"/>
            <a:ext cx="8229600" cy="365916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Pierwsze 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kroki w kierunku sprzedaży </a:t>
            </a: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eksportowej:</a:t>
            </a: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wybór optymalnych rynków eksportowych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wybór formy współpracy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kryteria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wyboru kontrahentów eksportowych 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oferta eksportowa, strona internetowa</a:t>
            </a:r>
          </a:p>
          <a:p>
            <a:pPr marL="0" indent="0">
              <a:buNone/>
            </a:pP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romanUcPeriod" startAt="2"/>
            </a:pP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Pozyskiwanie kontrahentów eksportowych</a:t>
            </a:r>
          </a:p>
          <a:p>
            <a:pPr marL="514350" indent="-514350">
              <a:buFont typeface="+mj-lt"/>
              <a:buAutoNum type="romanUcPeriod" startAt="2"/>
            </a:pP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romanUcPeriod" startAt="2"/>
            </a:pP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Weryfikacja kontrahentów eksportowych</a:t>
            </a: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C:\Users\j.piorkowska\AppData\Local\Microsoft\Windows\Temporary Internet Files\Content.Outlook\YR3CYA15\oliwka galazka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928" y="5877272"/>
            <a:ext cx="720080" cy="7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solidFill>
                  <a:srgbClr val="458B33"/>
                </a:solidFill>
                <a:latin typeface="Century Gothic" panose="020B0502020202020204" pitchFamily="34" charset="0"/>
              </a:rPr>
              <a:t>Plan prezentacji</a:t>
            </a:r>
          </a:p>
        </p:txBody>
      </p:sp>
    </p:spTree>
    <p:extLst>
      <p:ext uri="{BB962C8B-B14F-4D97-AF65-F5344CB8AC3E}">
        <p14:creationId xmlns:p14="http://schemas.microsoft.com/office/powerpoint/2010/main" val="13442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179512" y="274638"/>
            <a:ext cx="8712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solidFill>
                  <a:srgbClr val="458B33"/>
                </a:solidFill>
                <a:latin typeface="Century Gothic" panose="020B0502020202020204" pitchFamily="34" charset="0"/>
              </a:rPr>
              <a:t>Pierwsze kroki w kierunku </a:t>
            </a:r>
            <a:r>
              <a:rPr lang="pl-PL" sz="2800" dirty="0" smtClean="0">
                <a:solidFill>
                  <a:srgbClr val="458B33"/>
                </a:solidFill>
                <a:latin typeface="Century Gothic" panose="020B0502020202020204" pitchFamily="34" charset="0"/>
              </a:rPr>
              <a:t>sprzedaży </a:t>
            </a:r>
            <a:r>
              <a:rPr lang="pl-PL" sz="2800" dirty="0">
                <a:solidFill>
                  <a:srgbClr val="458B33"/>
                </a:solidFill>
                <a:latin typeface="Century Gothic" panose="020B0502020202020204" pitchFamily="34" charset="0"/>
              </a:rPr>
              <a:t>eksportowej</a:t>
            </a:r>
          </a:p>
        </p:txBody>
      </p:sp>
      <p:pic>
        <p:nvPicPr>
          <p:cNvPr id="8" name="Picture 2" descr="C:\Copy\Copy\_CZ_HU_SK ZIAJA PHOTOS_HI-RES 2014\GOAT'S MILK_new design\10255 CZ_HU_SK GOAT'S MILK DAY CREAM_j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73531"/>
            <a:ext cx="1304742" cy="126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Copy\Copy\_EN ZIAJA PHOTOS_STANDARD 2016\Goat's Milk\EN_DE\16132 goat's milk day cream_j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35" y="4585021"/>
            <a:ext cx="1295076" cy="125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Copy\Copy\_EN_RU ZIAJA PHOTOS\GOAT'S MILK LINE\STANDARD\13538 GB_RU GOAT'S MILK DAY CREAM_jar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4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69" b="4654"/>
          <a:stretch/>
        </p:blipFill>
        <p:spPr bwMode="auto">
          <a:xfrm>
            <a:off x="6156176" y="4581128"/>
            <a:ext cx="1404220" cy="126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Copy\Copy\_ZIAJA_ES_IT 2016\HD\GOAT'S MILK_new design\13520 ES_IT_goat's milk day cream_jar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50" b="5346"/>
          <a:stretch/>
        </p:blipFill>
        <p:spPr bwMode="auto">
          <a:xfrm>
            <a:off x="4572000" y="4573529"/>
            <a:ext cx="1426002" cy="126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457200" y="322807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 sz="80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486688" y="1628800"/>
            <a:ext cx="82001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Wybór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optymalnych rynków eksportowych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specyfika 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produktu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– gdzie moje produkty mają największe szanse powodzenia, dostosowanie produktu 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specyfika 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rynku: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liczba mieszkańców, zamożność, bariery w imporcie, rating 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specyfika 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firmy: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wcześniejsze kontakty i doświadczenia, kompetencje językowe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Picture 2" descr="C:\Users\j.piorkowska\AppData\Local\Microsoft\Windows\Temporary Internet Files\Content.Outlook\YR3CYA15\oliwka galazka-0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928" y="5877272"/>
            <a:ext cx="720080" cy="7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3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6688" y="1628800"/>
            <a:ext cx="7643192" cy="4781128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pl-PL" sz="8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Wybór </a:t>
            </a:r>
            <a:r>
              <a:rPr lang="pl-PL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formy </a:t>
            </a:r>
            <a:r>
              <a:rPr lang="pl-PL" sz="8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współpracy: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8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przedstawicielstwo</a:t>
            </a:r>
            <a:r>
              <a:rPr lang="pl-PL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partnerstwo, franszyza, licencja, </a:t>
            </a:r>
            <a:r>
              <a:rPr lang="pl-PL" sz="8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umowa dystrybucyjna</a:t>
            </a:r>
            <a:endParaRPr lang="pl-PL" sz="8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8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standardowy </a:t>
            </a:r>
            <a:r>
              <a:rPr lang="pl-PL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wzór </a:t>
            </a:r>
            <a:r>
              <a:rPr lang="pl-PL" sz="8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umowy</a:t>
            </a:r>
          </a:p>
          <a:p>
            <a:pPr marL="0" indent="0">
              <a:buNone/>
            </a:pPr>
            <a:endParaRPr lang="pl-PL" sz="80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pl-PL" sz="8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Kryteria wyboru kontrahentów eksportowych: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standardowe pytania: </a:t>
            </a:r>
            <a:r>
              <a:rPr lang="pl-PL" sz="8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dotyczące firmy kontrahenta, profilu działalności, doświadczenia, planu na dystrybucję,  prognozowane obroty,</a:t>
            </a:r>
            <a:endParaRPr lang="pl-PL" sz="8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wymogi </a:t>
            </a:r>
            <a:r>
              <a:rPr lang="pl-PL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wobec kontrahentów </a:t>
            </a:r>
            <a:r>
              <a:rPr lang="pl-PL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eksportowych: </a:t>
            </a:r>
            <a:r>
              <a:rPr lang="pl-PL" sz="8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parametry firmy, doświadczenie w zakresie podobnych produktów/branży, kanały dystrybucji, komunikacja, rating finansowy</a:t>
            </a:r>
            <a:endParaRPr lang="pl-PL" sz="8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514350" indent="-514350">
              <a:buAutoNum type="arabicPeriod"/>
            </a:pPr>
            <a:endParaRPr lang="pl-PL" sz="80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 descr="C:\Users\j.piorkowska\AppData\Local\Microsoft\Windows\Temporary Internet Files\Content.Outlook\YR3CYA15\oliwka galazka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928" y="5877272"/>
            <a:ext cx="720080" cy="7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79512" y="274638"/>
            <a:ext cx="8712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solidFill>
                  <a:srgbClr val="458B33"/>
                </a:solidFill>
                <a:latin typeface="Century Gothic" panose="020B0502020202020204" pitchFamily="34" charset="0"/>
              </a:rPr>
              <a:t>Pierwsze kroki w kierunku </a:t>
            </a:r>
            <a:r>
              <a:rPr lang="pl-PL" sz="2800" dirty="0" smtClean="0">
                <a:solidFill>
                  <a:srgbClr val="458B33"/>
                </a:solidFill>
                <a:latin typeface="Century Gothic" panose="020B0502020202020204" pitchFamily="34" charset="0"/>
              </a:rPr>
              <a:t>sprzedaży </a:t>
            </a:r>
            <a:r>
              <a:rPr lang="pl-PL" sz="2800" dirty="0">
                <a:solidFill>
                  <a:srgbClr val="458B33"/>
                </a:solidFill>
                <a:latin typeface="Century Gothic" panose="020B0502020202020204" pitchFamily="34" charset="0"/>
              </a:rPr>
              <a:t>eksportowej</a:t>
            </a:r>
          </a:p>
        </p:txBody>
      </p:sp>
    </p:spTree>
    <p:extLst>
      <p:ext uri="{BB962C8B-B14F-4D97-AF65-F5344CB8AC3E}">
        <p14:creationId xmlns:p14="http://schemas.microsoft.com/office/powerpoint/2010/main" val="34448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Oferta eksportowa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standardowy 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pakiet </a:t>
            </a: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informacji: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nie tylko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cennik, informacje o firmie budujące zaufanie, wizualizacja i charakterystyka produktu pod kątem dlaczego mój produkt jest wart uwagi, ogólne warunki dostaw, oferowane wsparcie sprzedażowe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język i sposób prezentacji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: dostosowany do rynku, staranny, komunikacja obrazem, wersja elektroniczna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strona internetowa firmy</a:t>
            </a: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79512" y="274638"/>
            <a:ext cx="8712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solidFill>
                  <a:srgbClr val="458B33"/>
                </a:solidFill>
                <a:latin typeface="Century Gothic" panose="020B0502020202020204" pitchFamily="34" charset="0"/>
              </a:rPr>
              <a:t>Pierwsze kroki w kierunku </a:t>
            </a:r>
            <a:r>
              <a:rPr lang="pl-PL" sz="2800" dirty="0" smtClean="0">
                <a:solidFill>
                  <a:srgbClr val="458B33"/>
                </a:solidFill>
                <a:latin typeface="Century Gothic" panose="020B0502020202020204" pitchFamily="34" charset="0"/>
              </a:rPr>
              <a:t>sprzedaży </a:t>
            </a:r>
            <a:r>
              <a:rPr lang="pl-PL" sz="2800" dirty="0">
                <a:solidFill>
                  <a:srgbClr val="458B33"/>
                </a:solidFill>
                <a:latin typeface="Century Gothic" panose="020B0502020202020204" pitchFamily="34" charset="0"/>
              </a:rPr>
              <a:t>eksportowej</a:t>
            </a:r>
          </a:p>
        </p:txBody>
      </p:sp>
      <p:pic>
        <p:nvPicPr>
          <p:cNvPr id="8" name="Picture 2" descr="G:\ARW_B_21\BIG FILE\EXPORT\ZDJĘCIA\TARGI_SZKOLENIA\BOLONIA\BOLONIA_2015\IMG_37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56" r="566" b="10986"/>
          <a:stretch/>
        </p:blipFill>
        <p:spPr bwMode="auto">
          <a:xfrm>
            <a:off x="7112430" y="5217565"/>
            <a:ext cx="2031570" cy="164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ARW_B_21\BIG FILE\EXPORT\LAYOUTY\BANERY INTERNETOWE\2014\GB\strona główna\liscie zielonej oliwki_glowna-www-950x625-01_poprawk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" t="7177" r="5390" b="5703"/>
          <a:stretch/>
        </p:blipFill>
        <p:spPr bwMode="auto">
          <a:xfrm>
            <a:off x="31552" y="5217566"/>
            <a:ext cx="2526345" cy="164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49" y="5217565"/>
            <a:ext cx="2336933" cy="164043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60602" y="5217215"/>
            <a:ext cx="2251828" cy="162188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6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.piorkowska\AppData\Local\Microsoft\Windows\Temporary Internet Files\Content.Outlook\YR3CYA15\oliwka galazka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928" y="5877272"/>
            <a:ext cx="720080" cy="7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solidFill>
                  <a:srgbClr val="458B33"/>
                </a:solidFill>
                <a:latin typeface="Century Gothic" panose="020B0502020202020204" pitchFamily="34" charset="0"/>
              </a:rPr>
              <a:t>Strona internetowa – ziaja.com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1223304" y="1417636"/>
            <a:ext cx="6872624" cy="4720591"/>
            <a:chOff x="1223304" y="1417636"/>
            <a:chExt cx="6872624" cy="4720591"/>
          </a:xfrm>
        </p:grpSpPr>
        <p:grpSp>
          <p:nvGrpSpPr>
            <p:cNvPr id="5" name="Grupa 4"/>
            <p:cNvGrpSpPr/>
            <p:nvPr/>
          </p:nvGrpSpPr>
          <p:grpSpPr>
            <a:xfrm>
              <a:off x="1223304" y="1417636"/>
              <a:ext cx="6872624" cy="4720591"/>
              <a:chOff x="1223304" y="1417636"/>
              <a:chExt cx="6872624" cy="4720591"/>
            </a:xfrm>
          </p:grpSpPr>
          <p:grpSp>
            <p:nvGrpSpPr>
              <p:cNvPr id="4" name="Grupa 3"/>
              <p:cNvGrpSpPr/>
              <p:nvPr/>
            </p:nvGrpSpPr>
            <p:grpSpPr>
              <a:xfrm>
                <a:off x="1223304" y="1417636"/>
                <a:ext cx="6872624" cy="4720591"/>
                <a:chOff x="1223304" y="1417636"/>
                <a:chExt cx="6872624" cy="4720591"/>
              </a:xfrm>
            </p:grpSpPr>
            <p:pic>
              <p:nvPicPr>
                <p:cNvPr id="1029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23304" y="1417636"/>
                  <a:ext cx="6872624" cy="4720591"/>
                </a:xfrm>
                <a:prstGeom prst="rect">
                  <a:avLst/>
                </a:prstGeom>
                <a:noFill/>
                <a:ln w="9525">
                  <a:solidFill>
                    <a:schemeClr val="accent1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sp>
              <p:nvSpPr>
                <p:cNvPr id="2" name="Prostokąt 1"/>
                <p:cNvSpPr/>
                <p:nvPr/>
              </p:nvSpPr>
              <p:spPr>
                <a:xfrm>
                  <a:off x="1223304" y="1866359"/>
                  <a:ext cx="6872624" cy="5429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80750" y="1883440"/>
                  <a:ext cx="5182500" cy="35089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0965" y="1700808"/>
                <a:ext cx="390858" cy="10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5300" y="5706254"/>
              <a:ext cx="5688632" cy="34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50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7848872" cy="2764904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Targi branżowe </a:t>
            </a:r>
          </a:p>
          <a:p>
            <a:pPr marL="457200" indent="-457200" algn="l">
              <a:buAutoNum type="arabicPeriod"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Portale poświęcone eksportowi, np. trade.gov.pl, strony polskich placówek dyplomatycznych</a:t>
            </a:r>
          </a:p>
          <a:p>
            <a:pPr marL="457200" indent="-457200" algn="l">
              <a:buAutoNum type="arabicPeriod"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Internetowe bazy danych, np. </a:t>
            </a:r>
            <a:r>
              <a:rPr lang="pl-PL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Kompass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 algn="l">
              <a:buAutoNum type="arabicPeriod"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Rekomendacje innych firm</a:t>
            </a:r>
          </a:p>
          <a:p>
            <a:pPr marL="457200" indent="-457200" algn="l">
              <a:buAutoNum type="arabicPeriod"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Firmowa strona internetowa i media społecznościowe</a:t>
            </a:r>
          </a:p>
          <a:p>
            <a:pPr marL="457200" indent="-457200" algn="l">
              <a:buAutoNum type="arabicPeriod"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Izby handlowe</a:t>
            </a:r>
          </a:p>
          <a:p>
            <a:pPr marL="457200" indent="-457200" algn="l">
              <a:buAutoNum type="arabicPeriod"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solidFill>
                  <a:srgbClr val="458B33"/>
                </a:solidFill>
                <a:latin typeface="Century Gothic" panose="020B0502020202020204" pitchFamily="34" charset="0"/>
              </a:rPr>
              <a:t>Pozyskiwanie kontrahentów eksportowych</a:t>
            </a:r>
          </a:p>
        </p:txBody>
      </p:sp>
      <p:pic>
        <p:nvPicPr>
          <p:cNvPr id="21" name="Picture 2" descr="G:\ARW_B_20\AAAXX_2\JUSTYNA PIÓRKOWSKA\TARGI\targi_2015\LNE\zdjęcia\zdjęcia LNE\0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20"/>
          <a:stretch/>
        </p:blipFill>
        <p:spPr bwMode="auto">
          <a:xfrm>
            <a:off x="1001492" y="4365104"/>
            <a:ext cx="3254393" cy="230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G:\ARW_B_21\BIG FILE\EXPORT\ZDJĘCIA\TARGI_SZKOLENIA\BOLONIA\BOLONIA_2015\20150322_1038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34" r="12163"/>
          <a:stretch/>
        </p:blipFill>
        <p:spPr bwMode="auto">
          <a:xfrm>
            <a:off x="4777329" y="4365104"/>
            <a:ext cx="3368214" cy="230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06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Strona internetowa partnera</a:t>
            </a:r>
          </a:p>
          <a:p>
            <a:pPr marL="514350" indent="-514350">
              <a:buAutoNum type="arabicPeriod"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Dokumenty rejestracyjne firmy partnera</a:t>
            </a:r>
          </a:p>
          <a:p>
            <a:pPr marL="514350" indent="-514350">
              <a:buAutoNum type="arabicPeriod"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Wydziały ekonomiczno-handlowe ambasad RP </a:t>
            </a:r>
          </a:p>
          <a:p>
            <a:pPr marL="514350" indent="-514350">
              <a:buAutoNum type="arabicPeriod"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KUKE, ubezpieczyciele</a:t>
            </a:r>
          </a:p>
          <a:p>
            <a:pPr marL="514350" indent="-514350">
              <a:buAutoNum type="arabicPeriod"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Wywiadownie gospodarcze</a:t>
            </a:r>
          </a:p>
          <a:p>
            <a:pPr marL="514350" indent="-514350">
              <a:buAutoNum type="arabicPeriod"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Ogólnodostępne rejestry, np. SEC w USA, </a:t>
            </a:r>
            <a:r>
              <a:rPr lang="pl-PL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Companies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House w Wlk. Brytanii</a:t>
            </a:r>
          </a:p>
          <a:p>
            <a:pPr marL="0" indent="0">
              <a:buNone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solidFill>
                  <a:srgbClr val="458B33"/>
                </a:solidFill>
                <a:latin typeface="Century Gothic" panose="020B0502020202020204" pitchFamily="34" charset="0"/>
              </a:rPr>
              <a:t>Weryfikacja kontrahentów eksportowych</a:t>
            </a:r>
          </a:p>
        </p:txBody>
      </p:sp>
      <p:pic>
        <p:nvPicPr>
          <p:cNvPr id="7" name="Picture 2" descr="C:\Users\j.piorkowska\AppData\Local\Microsoft\Windows\Temporary Internet Files\Content.Outlook\YR3CYA15\oliwka galazka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928" y="5877272"/>
            <a:ext cx="720080" cy="7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44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971650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458B33"/>
                </a:solidFill>
                <a:latin typeface="Century Gothic" panose="020B0502020202020204" pitchFamily="34" charset="0"/>
              </a:rPr>
              <a:t>dziękuję</a:t>
            </a:r>
            <a:endParaRPr lang="pl-PL" sz="3600" dirty="0">
              <a:solidFill>
                <a:srgbClr val="458B3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Users\j.piorkowska\AppData\Local\Microsoft\Windows\Temporary Internet Files\Content.Outlook\YR3CYA15\oliwka galazka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1080120" cy="113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247650" y="6070600"/>
            <a:ext cx="7129463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itchFamily="34" charset="0"/>
              </a:rPr>
              <a:t>Opracowanie: Lidia Ziaja, Gdańsk 20.04.2016</a:t>
            </a:r>
          </a:p>
          <a:p>
            <a:pPr eaLnBrk="1" hangingPunct="1">
              <a:defRPr/>
            </a:pP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itchFamily="34" charset="0"/>
              </a:rPr>
              <a:t>Ziaja </a:t>
            </a:r>
            <a:r>
              <a:rPr lang="pl-PL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itchFamily="34" charset="0"/>
              </a:rPr>
              <a:t>Ltd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itchFamily="34" charset="0"/>
              </a:rPr>
              <a:t> Zakład Produkcji Leków sp. z o.o.</a:t>
            </a:r>
          </a:p>
          <a:p>
            <a:pPr eaLnBrk="1" hangingPunct="1">
              <a:defRPr/>
            </a:pP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ziaja.com</a:t>
            </a:r>
          </a:p>
        </p:txBody>
      </p:sp>
    </p:spTree>
    <p:extLst>
      <p:ext uri="{BB962C8B-B14F-4D97-AF65-F5344CB8AC3E}">
        <p14:creationId xmlns:p14="http://schemas.microsoft.com/office/powerpoint/2010/main" val="23766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314</Words>
  <Application>Microsoft Office PowerPoint</Application>
  <PresentationFormat>Pokaz na ekranie (4:3)</PresentationFormat>
  <Paragraphs>55</Paragraphs>
  <Slides>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Motyw pakietu Office</vt:lpstr>
      <vt:lpstr> Wprowadzenie do sprzedaży eksportowej  </vt:lpstr>
      <vt:lpstr>Plan prezentacji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Wykorzystanie narzędzi internetowych do promocji marki</dc:title>
  <dc:creator>Lidia Ziaja</dc:creator>
  <cp:lastModifiedBy>Biuro Programowe</cp:lastModifiedBy>
  <cp:revision>67</cp:revision>
  <dcterms:created xsi:type="dcterms:W3CDTF">2015-06-01T11:26:07Z</dcterms:created>
  <dcterms:modified xsi:type="dcterms:W3CDTF">2016-04-19T12:30:37Z</dcterms:modified>
</cp:coreProperties>
</file>