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723" r:id="rId5"/>
    <p:sldMasterId id="2147483748" r:id="rId6"/>
    <p:sldMasterId id="2147483773" r:id="rId7"/>
    <p:sldMasterId id="2147483798" r:id="rId8"/>
  </p:sldMasterIdLst>
  <p:notesMasterIdLst>
    <p:notesMasterId r:id="rId73"/>
  </p:notesMasterIdLst>
  <p:sldIdLst>
    <p:sldId id="707" r:id="rId9"/>
    <p:sldId id="679" r:id="rId10"/>
    <p:sldId id="714" r:id="rId11"/>
    <p:sldId id="724" r:id="rId12"/>
    <p:sldId id="725" r:id="rId13"/>
    <p:sldId id="739" r:id="rId14"/>
    <p:sldId id="740" r:id="rId15"/>
    <p:sldId id="741" r:id="rId16"/>
    <p:sldId id="743" r:id="rId17"/>
    <p:sldId id="742" r:id="rId18"/>
    <p:sldId id="744" r:id="rId19"/>
    <p:sldId id="745" r:id="rId20"/>
    <p:sldId id="746" r:id="rId21"/>
    <p:sldId id="747" r:id="rId22"/>
    <p:sldId id="748" r:id="rId23"/>
    <p:sldId id="749" r:id="rId24"/>
    <p:sldId id="751" r:id="rId25"/>
    <p:sldId id="752" r:id="rId26"/>
    <p:sldId id="753" r:id="rId27"/>
    <p:sldId id="754" r:id="rId28"/>
    <p:sldId id="750" r:id="rId29"/>
    <p:sldId id="756" r:id="rId30"/>
    <p:sldId id="755" r:id="rId31"/>
    <p:sldId id="763" r:id="rId32"/>
    <p:sldId id="789" r:id="rId33"/>
    <p:sldId id="764" r:id="rId34"/>
    <p:sldId id="765" r:id="rId35"/>
    <p:sldId id="766" r:id="rId36"/>
    <p:sldId id="767" r:id="rId37"/>
    <p:sldId id="768" r:id="rId38"/>
    <p:sldId id="769" r:id="rId39"/>
    <p:sldId id="770" r:id="rId40"/>
    <p:sldId id="771" r:id="rId41"/>
    <p:sldId id="772" r:id="rId42"/>
    <p:sldId id="773" r:id="rId43"/>
    <p:sldId id="774" r:id="rId44"/>
    <p:sldId id="775" r:id="rId45"/>
    <p:sldId id="776" r:id="rId46"/>
    <p:sldId id="777" r:id="rId47"/>
    <p:sldId id="778" r:id="rId48"/>
    <p:sldId id="779" r:id="rId49"/>
    <p:sldId id="780" r:id="rId50"/>
    <p:sldId id="781" r:id="rId51"/>
    <p:sldId id="782" r:id="rId52"/>
    <p:sldId id="783" r:id="rId53"/>
    <p:sldId id="784" r:id="rId54"/>
    <p:sldId id="787" r:id="rId55"/>
    <p:sldId id="788" r:id="rId56"/>
    <p:sldId id="654" r:id="rId57"/>
    <p:sldId id="677" r:id="rId58"/>
    <p:sldId id="732" r:id="rId59"/>
    <p:sldId id="710" r:id="rId60"/>
    <p:sldId id="712" r:id="rId61"/>
    <p:sldId id="711" r:id="rId62"/>
    <p:sldId id="713" r:id="rId63"/>
    <p:sldId id="729" r:id="rId64"/>
    <p:sldId id="738" r:id="rId65"/>
    <p:sldId id="757" r:id="rId66"/>
    <p:sldId id="730" r:id="rId67"/>
    <p:sldId id="659" r:id="rId68"/>
    <p:sldId id="709" r:id="rId69"/>
    <p:sldId id="656" r:id="rId70"/>
    <p:sldId id="758" r:id="rId71"/>
    <p:sldId id="678" r:id="rId7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3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orient="horz" pos="799">
          <p15:clr>
            <a:srgbClr val="A4A3A4"/>
          </p15:clr>
        </p15:guide>
        <p15:guide id="5" orient="horz" pos="618">
          <p15:clr>
            <a:srgbClr val="A4A3A4"/>
          </p15:clr>
        </p15:guide>
        <p15:guide id="6" pos="2880">
          <p15:clr>
            <a:srgbClr val="A4A3A4"/>
          </p15:clr>
        </p15:guide>
        <p15:guide id="7" pos="204">
          <p15:clr>
            <a:srgbClr val="A4A3A4"/>
          </p15:clr>
        </p15:guide>
        <p15:guide id="8" pos="521">
          <p15:clr>
            <a:srgbClr val="A4A3A4"/>
          </p15:clr>
        </p15:guide>
        <p15:guide id="9" pos="5511">
          <p15:clr>
            <a:srgbClr val="A4A3A4"/>
          </p15:clr>
        </p15:guide>
        <p15:guide id="11" pos="1927" userDrawn="1">
          <p15:clr>
            <a:srgbClr val="A4A3A4"/>
          </p15:clr>
        </p15:guide>
        <p15:guide id="12" orient="horz" pos="23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zej.kubisiak" initials="a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DEB"/>
    <a:srgbClr val="004B85"/>
    <a:srgbClr val="FF9933"/>
    <a:srgbClr val="C2C7CC"/>
    <a:srgbClr val="E71B7E"/>
    <a:srgbClr val="BED438"/>
    <a:srgbClr val="F23D04"/>
    <a:srgbClr val="D3DA47"/>
    <a:srgbClr val="F2F9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5439" autoAdjust="0"/>
  </p:normalViewPr>
  <p:slideViewPr>
    <p:cSldViewPr showGuides="1">
      <p:cViewPr varScale="1">
        <p:scale>
          <a:sx n="64" d="100"/>
          <a:sy n="64" d="100"/>
        </p:scale>
        <p:origin x="1336" y="32"/>
      </p:cViewPr>
      <p:guideLst>
        <p:guide orient="horz" pos="2160"/>
        <p:guide orient="horz" pos="73"/>
        <p:guide orient="horz" pos="3884"/>
        <p:guide orient="horz" pos="799"/>
        <p:guide orient="horz" pos="618"/>
        <p:guide pos="2880"/>
        <p:guide pos="204"/>
        <p:guide pos="521"/>
        <p:guide pos="5511"/>
        <p:guide pos="1927"/>
        <p:guide orient="horz" pos="23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sz="1200" dirty="0">
                <a:solidFill>
                  <a:schemeClr val="bg1"/>
                </a:solidFill>
              </a:rPr>
              <a:t>LICZBA PUBLIKACJI OGÓŁEM 2015</a:t>
            </a:r>
            <a:endParaRPr lang="en-US" sz="12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7.4975002777469138E-3"/>
          <c:y val="2.018762570075501E-2"/>
        </c:manualLayout>
      </c:layout>
      <c:overlay val="0"/>
      <c:spPr>
        <a:solidFill>
          <a:srgbClr val="92D050"/>
        </a:solidFill>
      </c:spPr>
    </c:title>
    <c:autoTitleDeleted val="0"/>
    <c:plotArea>
      <c:layout>
        <c:manualLayout>
          <c:layoutTarget val="inner"/>
          <c:xMode val="edge"/>
          <c:yMode val="edge"/>
          <c:x val="0.34701989130837313"/>
          <c:y val="0.1958435945388784"/>
          <c:w val="0.56846982279746694"/>
          <c:h val="0.750265788369193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C4B3-4944-ADAA-CAB309FB8A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4B3-4944-ADAA-CAB309FB8AC6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C4B3-4944-ADAA-CAB309FB8AC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7-C4B3-4944-ADAA-CAB309FB8AC6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B3-4944-ADAA-CAB309FB8A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Addeco</c:v>
                </c:pt>
                <c:pt idx="1">
                  <c:v>Manpower</c:v>
                </c:pt>
                <c:pt idx="2">
                  <c:v>Ranstad</c:v>
                </c:pt>
                <c:pt idx="3">
                  <c:v>Work Service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1139</c:v>
                </c:pt>
                <c:pt idx="1">
                  <c:v>1730</c:v>
                </c:pt>
                <c:pt idx="2">
                  <c:v>3225</c:v>
                </c:pt>
                <c:pt idx="3">
                  <c:v>8920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B3-4944-ADAA-CAB309FB8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459776"/>
        <c:axId val="177444480"/>
      </c:barChart>
      <c:catAx>
        <c:axId val="168459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77444480"/>
        <c:crosses val="autoZero"/>
        <c:auto val="1"/>
        <c:lblAlgn val="ctr"/>
        <c:lblOffset val="100"/>
        <c:noMultiLvlLbl val="0"/>
      </c:catAx>
      <c:valAx>
        <c:axId val="17744448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845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1182021267433"/>
          <c:y val="0.16791729630973595"/>
          <c:w val="0.48247794140843064"/>
          <c:h val="0.80697628070296157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bg2"/>
            </a:solidFill>
          </c:spPr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317-4724-8FE4-FE73BD928E8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317-4724-8FE4-FE73BD928E83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317-4724-8FE4-FE73BD928E8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1317-4724-8FE4-FE73BD928E83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317-4724-8FE4-FE73BD928E83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317-4724-8FE4-FE73BD928E83}"/>
              </c:ext>
            </c:extLst>
          </c:dPt>
          <c:dLbls>
            <c:dLbl>
              <c:idx val="0"/>
              <c:layout>
                <c:manualLayout>
                  <c:x val="-2.9988537031858008E-2"/>
                  <c:y val="2.6180751837692057E-2"/>
                </c:manualLayout>
              </c:layout>
              <c:tx>
                <c:rich>
                  <a:bodyPr/>
                  <a:lstStyle/>
                  <a:p>
                    <a:pPr>
                      <a:defRPr sz="1800" b="0">
                        <a:solidFill>
                          <a:schemeClr val="tx1"/>
                        </a:solidFill>
                      </a:defRPr>
                    </a:pPr>
                    <a:fld id="{355629C1-F54E-4279-A476-9AB9FE8E23E8}" type="CATEGORYNAME">
                      <a:rPr lang="en-US" sz="1800" b="0" dirty="0">
                        <a:solidFill>
                          <a:schemeClr val="tx1"/>
                        </a:solidFill>
                      </a:rPr>
                      <a:pPr>
                        <a:defRPr sz="1800" b="0">
                          <a:solidFill>
                            <a:schemeClr val="tx1"/>
                          </a:solidFill>
                        </a:defRPr>
                      </a:pPr>
                      <a:t>[NAZWA KATEGORII]</a:t>
                    </a:fld>
                    <a:r>
                      <a:rPr lang="en-US" sz="1800" b="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86291FBE-9540-4D6D-915E-1CD8D7418F54}" type="VALUE">
                      <a:rPr lang="en-US" sz="1800" b="0" baseline="0" dirty="0">
                        <a:solidFill>
                          <a:schemeClr val="tx1"/>
                        </a:solidFill>
                      </a:rPr>
                      <a:pPr>
                        <a:defRPr sz="1800" b="0">
                          <a:solidFill>
                            <a:schemeClr val="tx1"/>
                          </a:solidFill>
                        </a:defRPr>
                      </a:pPr>
                      <a:t>[WARTOŚĆ]</a:t>
                    </a:fld>
                    <a:endParaRPr lang="en-US" sz="1800" b="0" baseline="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459596028987912"/>
                      <c:h val="0.249780838589814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17-4724-8FE4-FE73BD928E83}"/>
                </c:ext>
              </c:extLst>
            </c:dLbl>
            <c:dLbl>
              <c:idx val="1"/>
              <c:layout>
                <c:manualLayout>
                  <c:x val="0.26156753272288419"/>
                  <c:y val="-0.1703629673662994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254731706120756"/>
                      <c:h val="0.318462175910751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317-4724-8FE4-FE73BD928E83}"/>
                </c:ext>
              </c:extLst>
            </c:dLbl>
            <c:dLbl>
              <c:idx val="2"/>
              <c:layout>
                <c:manualLayout>
                  <c:x val="-0.13876674075524909"/>
                  <c:y val="0.1222506104225014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3165973112034"/>
                      <c:h val="0.401658116622647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317-4724-8FE4-FE73BD928E83}"/>
                </c:ext>
              </c:extLst>
            </c:dLbl>
            <c:dLbl>
              <c:idx val="3"/>
              <c:layout>
                <c:manualLayout>
                  <c:x val="-0.10108383331464452"/>
                  <c:y val="1.5974041743493064E-2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 sz="1800" b="0">
                        <a:solidFill>
                          <a:schemeClr val="tx1"/>
                        </a:solidFill>
                      </a:defRPr>
                    </a:pPr>
                    <a:r>
                      <a:rPr lang="en-US" sz="1800" dirty="0" err="1">
                        <a:solidFill>
                          <a:schemeClr val="tx1"/>
                        </a:solidFill>
                      </a:rPr>
                      <a:t>zdecydowanie</a:t>
                    </a:r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800" baseline="0" dirty="0" err="1">
                        <a:solidFill>
                          <a:schemeClr val="tx1"/>
                        </a:solidFill>
                      </a:rPr>
                      <a:t>negatywnie</a:t>
                    </a:r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  <a:p>
                    <a:pPr algn="ctr">
                      <a:defRPr sz="1800" b="0">
                        <a:solidFill>
                          <a:schemeClr val="tx1"/>
                        </a:solidFill>
                      </a:defRPr>
                    </a:pPr>
                    <a:fld id="{62EB702F-B327-4B26-96E8-01DD3055C4DE}" type="VALUE">
                      <a:rPr lang="en-US" sz="1800" smtClean="0">
                        <a:solidFill>
                          <a:schemeClr val="tx1"/>
                        </a:solidFill>
                      </a:rPr>
                      <a:pPr algn="ctr">
                        <a:defRPr sz="1800" b="0">
                          <a:solidFill>
                            <a:schemeClr val="tx1"/>
                          </a:solidFill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51458666020166488"/>
                      <c:h val="0.211154151830720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317-4724-8FE4-FE73BD928E83}"/>
                </c:ext>
              </c:extLst>
            </c:dLbl>
            <c:dLbl>
              <c:idx val="4"/>
              <c:layout>
                <c:manualLayout>
                  <c:x val="0.15755224865757808"/>
                  <c:y val="-5.304688458742096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17-4724-8FE4-FE73BD928E83}"/>
                </c:ext>
              </c:extLst>
            </c:dLbl>
            <c:dLbl>
              <c:idx val="5"/>
              <c:layout>
                <c:manualLayout>
                  <c:x val="-8.1513233783351915E-2"/>
                  <c:y val="-1.0066399120222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17-4724-8FE4-FE73BD928E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pozytywnie</c:v>
                </c:pt>
                <c:pt idx="1">
                  <c:v>raczej pozytywnie</c:v>
                </c:pt>
                <c:pt idx="2">
                  <c:v>raczej negatywnie</c:v>
                </c:pt>
                <c:pt idx="3">
                  <c:v>zdecydowanie negatywnie</c:v>
                </c:pt>
                <c:pt idx="4">
                  <c:v>nie wiem</c:v>
                </c:pt>
              </c:strCache>
            </c:strRef>
          </c:cat>
          <c:val>
            <c:numRef>
              <c:f>Arkusz1!$B$2:$B$6</c:f>
              <c:numCache>
                <c:formatCode>0.0%</c:formatCode>
                <c:ptCount val="5"/>
                <c:pt idx="0">
                  <c:v>0.34409699999999999</c:v>
                </c:pt>
                <c:pt idx="1">
                  <c:v>0.56338600000000005</c:v>
                </c:pt>
                <c:pt idx="2">
                  <c:v>6.5408999999999995E-2</c:v>
                </c:pt>
                <c:pt idx="3">
                  <c:v>2.2619E-2</c:v>
                </c:pt>
                <c:pt idx="4">
                  <c:v>4.4889999999999999E-3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317-4724-8FE4-FE73BD928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2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31987106913405"/>
          <c:y val="7.5279922961577442E-2"/>
          <c:w val="0.71853898462665589"/>
          <c:h val="0.801472455441458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zdecydowanie pozytywnie</c:v>
                </c:pt>
              </c:strCache>
            </c:strRef>
          </c:tx>
          <c:spPr>
            <a:solidFill>
              <a:srgbClr val="245D84"/>
            </a:solidFill>
          </c:spPr>
          <c:invertIfNegative val="0"/>
          <c:dLbls>
            <c:dLbl>
              <c:idx val="2"/>
              <c:layout>
                <c:manualLayout>
                  <c:x val="4.406891916291261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92-42F6-85B1-32B6FB39DA1D}"/>
                </c:ext>
              </c:extLst>
            </c:dLbl>
            <c:dLbl>
              <c:idx val="5"/>
              <c:layout>
                <c:manualLayout>
                  <c:x val="7.3448198604854362E-3"/>
                  <c:y val="2.2043406111842951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92-42F6-85B1-32B6FB39DA1D}"/>
                </c:ext>
              </c:extLst>
            </c:dLbl>
            <c:dLbl>
              <c:idx val="12"/>
              <c:layout>
                <c:manualLayout>
                  <c:x val="2.9379279441941746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92-42F6-85B1-32B6FB39DA1D}"/>
                </c:ext>
              </c:extLst>
            </c:dLbl>
            <c:dLbl>
              <c:idx val="13"/>
              <c:layout>
                <c:manualLayout>
                  <c:x val="1.0282747804679609E-2"/>
                  <c:y val="1.0264760866688076E-16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92-42F6-85B1-32B6FB39DA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Arkusz1!$B$1:$G$1</c:f>
              <c:strCache>
                <c:ptCount val="6"/>
                <c:pt idx="0">
                  <c:v>ogółem</c:v>
                </c:pt>
                <c:pt idx="1">
                  <c:v>    </c:v>
                </c:pt>
                <c:pt idx="2">
                  <c:v>pełny etat</c:v>
                </c:pt>
                <c:pt idx="3">
                  <c:v>niepełny etat</c:v>
                </c:pt>
                <c:pt idx="4">
                  <c:v>zlecenie/dzieło</c:v>
                </c:pt>
                <c:pt idx="5">
                  <c:v>samozatrudnienie</c:v>
                </c:pt>
              </c:strCache>
            </c:strRef>
          </c:cat>
          <c:val>
            <c:numRef>
              <c:f>Arkusz1!$B$2:$G$2</c:f>
              <c:numCache>
                <c:formatCode>General</c:formatCode>
                <c:ptCount val="6"/>
                <c:pt idx="0" formatCode="0.0%">
                  <c:v>0.38400000000000001</c:v>
                </c:pt>
                <c:pt idx="2" formatCode="0.0%">
                  <c:v>0.42010999999999998</c:v>
                </c:pt>
                <c:pt idx="3" formatCode="0.0%">
                  <c:v>0.103144</c:v>
                </c:pt>
                <c:pt idx="4" formatCode="0.0%">
                  <c:v>0.159418</c:v>
                </c:pt>
                <c:pt idx="5" formatCode="0.0%">
                  <c:v>0.44292999999999999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92-42F6-85B1-32B6FB39DA1D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raczej pozytywnie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5"/>
              <c:layout>
                <c:manualLayout>
                  <c:x val="1.028274780467960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92-42F6-85B1-32B6FB39DA1D}"/>
                </c:ext>
              </c:extLst>
            </c:dLbl>
            <c:dLbl>
              <c:idx val="12"/>
              <c:layout>
                <c:manualLayout>
                  <c:x val="5.8758558883883491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92-42F6-85B1-32B6FB39DA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Arkusz1!$B$1:$G$1</c:f>
              <c:strCache>
                <c:ptCount val="6"/>
                <c:pt idx="0">
                  <c:v>ogółem</c:v>
                </c:pt>
                <c:pt idx="1">
                  <c:v>    </c:v>
                </c:pt>
                <c:pt idx="2">
                  <c:v>pełny etat</c:v>
                </c:pt>
                <c:pt idx="3">
                  <c:v>niepełny etat</c:v>
                </c:pt>
                <c:pt idx="4">
                  <c:v>zlecenie/dzieło</c:v>
                </c:pt>
                <c:pt idx="5">
                  <c:v>samozatrudnienie</c:v>
                </c:pt>
              </c:strCache>
            </c:strRef>
          </c:cat>
          <c:val>
            <c:numRef>
              <c:f>Arkusz1!$B$3:$G$3</c:f>
              <c:numCache>
                <c:formatCode>General</c:formatCode>
                <c:ptCount val="6"/>
                <c:pt idx="0" formatCode="0.0%">
                  <c:v>0.49199999999999999</c:v>
                </c:pt>
                <c:pt idx="2" formatCode="0.0%">
                  <c:v>0.53757900000000003</c:v>
                </c:pt>
                <c:pt idx="3" formatCode="0.0%">
                  <c:v>0.41698800000000003</c:v>
                </c:pt>
                <c:pt idx="4" formatCode="0.0%">
                  <c:v>0.35401100000000002</c:v>
                </c:pt>
                <c:pt idx="5" formatCode="0.0%">
                  <c:v>0.42890099999999998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92-42F6-85B1-32B6FB39DA1D}"/>
            </c:ext>
          </c:extLst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raczej negatywnie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-1.0772278019770387E-16"/>
                  <c:y val="1.76369292300855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92-42F6-85B1-32B6FB39DA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Arkusz1!$B$1:$G$1</c:f>
              <c:strCache>
                <c:ptCount val="6"/>
                <c:pt idx="0">
                  <c:v>ogółem</c:v>
                </c:pt>
                <c:pt idx="1">
                  <c:v>    </c:v>
                </c:pt>
                <c:pt idx="2">
                  <c:v>pełny etat</c:v>
                </c:pt>
                <c:pt idx="3">
                  <c:v>niepełny etat</c:v>
                </c:pt>
                <c:pt idx="4">
                  <c:v>zlecenie/dzieło</c:v>
                </c:pt>
                <c:pt idx="5">
                  <c:v>samozatrudnienie</c:v>
                </c:pt>
              </c:strCache>
            </c:strRef>
          </c:cat>
          <c:val>
            <c:numRef>
              <c:f>Arkusz1!$B$4:$G$4</c:f>
              <c:numCache>
                <c:formatCode>General</c:formatCode>
                <c:ptCount val="6"/>
                <c:pt idx="0" formatCode="0.0%">
                  <c:v>7.2999999999999995E-2</c:v>
                </c:pt>
                <c:pt idx="2" formatCode="0.0%">
                  <c:v>2.8829E-2</c:v>
                </c:pt>
                <c:pt idx="3" formatCode="0.0%">
                  <c:v>0.14561499999999999</c:v>
                </c:pt>
                <c:pt idx="4" formatCode="0.0%">
                  <c:v>0.36302200000000001</c:v>
                </c:pt>
                <c:pt idx="5" formatCode="0.0%">
                  <c:v>4.2889999999999998E-2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392-42F6-85B1-32B6FB39DA1D}"/>
            </c:ext>
          </c:extLst>
        </c:ser>
        <c:ser>
          <c:idx val="3"/>
          <c:order val="3"/>
          <c:tx>
            <c:strRef>
              <c:f>Arkusz1!$A$5</c:f>
              <c:strCache>
                <c:ptCount val="1"/>
                <c:pt idx="0">
                  <c:v>zdecydowanie negatywnie</c:v>
                </c:pt>
              </c:strCache>
            </c:strRef>
          </c:tx>
          <c:spPr>
            <a:solidFill>
              <a:srgbClr val="245D84"/>
            </a:solidFill>
          </c:spPr>
          <c:invertIfNegative val="0"/>
          <c:dLbls>
            <c:dLbl>
              <c:idx val="0"/>
              <c:layout>
                <c:manualLayout>
                  <c:x val="3.8673404629318204E-3"/>
                  <c:y val="9.9592133427221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92-42F6-85B1-32B6FB39DA1D}"/>
                </c:ext>
              </c:extLst>
            </c:dLbl>
            <c:dLbl>
              <c:idx val="2"/>
              <c:layout>
                <c:manualLayout>
                  <c:x val="1.3827516120735444E-2"/>
                  <c:y val="0.13107923465414406"/>
                </c:manualLayout>
              </c:layout>
              <c:tx>
                <c:rich>
                  <a:bodyPr/>
                  <a:lstStyle/>
                  <a:p>
                    <a:fld id="{B36A3915-5BF7-4124-A308-393EE352CF5B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392-42F6-85B1-32B6FB39DA1D}"/>
                </c:ext>
              </c:extLst>
            </c:dLbl>
            <c:dLbl>
              <c:idx val="5"/>
              <c:layout>
                <c:manualLayout>
                  <c:x val="7.2480531082543343E-3"/>
                  <c:y val="-3.70093593049771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92-42F6-85B1-32B6FB39DA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Arkusz1!$B$1:$G$1</c:f>
              <c:strCache>
                <c:ptCount val="6"/>
                <c:pt idx="0">
                  <c:v>ogółem</c:v>
                </c:pt>
                <c:pt idx="1">
                  <c:v>    </c:v>
                </c:pt>
                <c:pt idx="2">
                  <c:v>pełny etat</c:v>
                </c:pt>
                <c:pt idx="3">
                  <c:v>niepełny etat</c:v>
                </c:pt>
                <c:pt idx="4">
                  <c:v>zlecenie/dzieło</c:v>
                </c:pt>
                <c:pt idx="5">
                  <c:v>samozatrudnienie</c:v>
                </c:pt>
              </c:strCache>
            </c:strRef>
          </c:cat>
          <c:val>
            <c:numRef>
              <c:f>Arkusz1!$B$5:$G$5</c:f>
              <c:numCache>
                <c:formatCode>General</c:formatCode>
                <c:ptCount val="6"/>
                <c:pt idx="0" formatCode="0.0%">
                  <c:v>0.03</c:v>
                </c:pt>
                <c:pt idx="2" formatCode="0.0%">
                  <c:v>3.8149999999999998E-3</c:v>
                </c:pt>
                <c:pt idx="3" formatCode="0.0%">
                  <c:v>0.31053500000000001</c:v>
                </c:pt>
                <c:pt idx="4" formatCode="0.0%">
                  <c:v>0.103448</c:v>
                </c:pt>
                <c:pt idx="5" formatCode="0.0%">
                  <c:v>2.8258999999999999E-2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392-42F6-85B1-32B6FB39DA1D}"/>
            </c:ext>
          </c:extLst>
        </c:ser>
        <c:ser>
          <c:idx val="4"/>
          <c:order val="4"/>
          <c:tx>
            <c:strRef>
              <c:f>Arkusz1!$A$6</c:f>
              <c:strCache>
                <c:ptCount val="1"/>
                <c:pt idx="0">
                  <c:v>nie wiem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87187116195613E-2"/>
                  <c:y val="3.701810305028469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92-42F6-85B1-32B6FB39DA1D}"/>
                </c:ext>
              </c:extLst>
            </c:dLbl>
            <c:dLbl>
              <c:idx val="2"/>
              <c:layout>
                <c:manualLayout>
                  <c:x val="2.5300746644588958E-2"/>
                  <c:y val="-3.26520595600613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92-42F6-85B1-32B6FB39DA1D}"/>
                </c:ext>
              </c:extLst>
            </c:dLbl>
            <c:dLbl>
              <c:idx val="3"/>
              <c:layout>
                <c:manualLayout>
                  <c:x val="3.140823013576878E-2"/>
                  <c:y val="3.701518846851620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392-42F6-85B1-32B6FB39DA1D}"/>
                </c:ext>
              </c:extLst>
            </c:dLbl>
            <c:dLbl>
              <c:idx val="4"/>
              <c:layout>
                <c:manualLayout>
                  <c:x val="3.0200221284393057E-2"/>
                  <c:y val="-3.701227388674498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392-42F6-85B1-32B6FB39DA1D}"/>
                </c:ext>
              </c:extLst>
            </c:dLbl>
            <c:dLbl>
              <c:idx val="5"/>
              <c:layout>
                <c:manualLayout>
                  <c:x val="4.3488318649526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392-42F6-85B1-32B6FB39DA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Arkusz1!$B$1:$G$1</c:f>
              <c:strCache>
                <c:ptCount val="6"/>
                <c:pt idx="0">
                  <c:v>ogółem</c:v>
                </c:pt>
                <c:pt idx="1">
                  <c:v>    </c:v>
                </c:pt>
                <c:pt idx="2">
                  <c:v>pełny etat</c:v>
                </c:pt>
                <c:pt idx="3">
                  <c:v>niepełny etat</c:v>
                </c:pt>
                <c:pt idx="4">
                  <c:v>zlecenie/dzieło</c:v>
                </c:pt>
                <c:pt idx="5">
                  <c:v>samozatrudnienie</c:v>
                </c:pt>
              </c:strCache>
            </c:strRef>
          </c:cat>
          <c:val>
            <c:numRef>
              <c:f>Arkusz1!$B$6:$G$6</c:f>
              <c:numCache>
                <c:formatCode>General</c:formatCode>
                <c:ptCount val="6"/>
                <c:pt idx="0" formatCode="0.0%">
                  <c:v>0.02</c:v>
                </c:pt>
                <c:pt idx="2" formatCode="0.0%">
                  <c:v>9.6679999999999995E-3</c:v>
                </c:pt>
                <c:pt idx="3" formatCode="0.0%">
                  <c:v>2.3717999999999999E-2</c:v>
                </c:pt>
                <c:pt idx="4" formatCode="0.0%">
                  <c:v>2.0101000000000001E-2</c:v>
                </c:pt>
                <c:pt idx="5" formatCode="0.0%">
                  <c:v>5.7020000000000001E-2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392-42F6-85B1-32B6FB39DA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371768288"/>
        <c:axId val="371760448"/>
      </c:barChart>
      <c:catAx>
        <c:axId val="371768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/>
            </a:pPr>
            <a:endParaRPr lang="pl-PL"/>
          </a:p>
        </c:txPr>
        <c:crossAx val="371760448"/>
        <c:crosses val="autoZero"/>
        <c:auto val="1"/>
        <c:lblAlgn val="ctr"/>
        <c:lblOffset val="100"/>
        <c:noMultiLvlLbl val="0"/>
      </c:catAx>
      <c:valAx>
        <c:axId val="371760448"/>
        <c:scaling>
          <c:orientation val="minMax"/>
          <c:max val="1"/>
          <c:min val="0"/>
        </c:scaling>
        <c:delete val="0"/>
        <c:axPos val="t"/>
        <c:numFmt formatCode="0%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50000"/>
                  </a:schemeClr>
                </a:solidFill>
              </a:defRPr>
            </a:pPr>
            <a:endParaRPr lang="pl-PL"/>
          </a:p>
        </c:txPr>
        <c:crossAx val="371768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977910020520387"/>
          <c:y val="0.8712878904107656"/>
          <c:w val="0.74971884376573428"/>
          <c:h val="6.432332033654109E-2"/>
        </c:manualLayout>
      </c:layout>
      <c:overlay val="1"/>
      <c:txPr>
        <a:bodyPr/>
        <a:lstStyle/>
        <a:p>
          <a:pPr>
            <a:defRPr sz="10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71902832904391"/>
          <c:y val="2.4320886647891386E-2"/>
          <c:w val="0.54346109106078255"/>
          <c:h val="0.9715407672606756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bg2"/>
            </a:solidFill>
          </c:spPr>
          <c:dPt>
            <c:idx val="0"/>
            <c:bubble3D val="0"/>
            <c:spPr>
              <a:solidFill>
                <a:srgbClr val="245D84"/>
              </a:solidFill>
            </c:spPr>
            <c:extLst>
              <c:ext xmlns:c16="http://schemas.microsoft.com/office/drawing/2014/chart" uri="{C3380CC4-5D6E-409C-BE32-E72D297353CC}">
                <c16:uniqueId val="{00000001-1923-441E-BDE5-6D207A609951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923-441E-BDE5-6D207A609951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923-441E-BDE5-6D207A609951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1923-441E-BDE5-6D207A609951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923-441E-BDE5-6D207A609951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923-441E-BDE5-6D207A609951}"/>
              </c:ext>
            </c:extLst>
          </c:dPt>
          <c:dLbls>
            <c:dLbl>
              <c:idx val="0"/>
              <c:layout>
                <c:manualLayout>
                  <c:x val="-0.17721450177385195"/>
                  <c:y val="0.10657366431949965"/>
                </c:manualLayout>
              </c:layout>
              <c:spPr/>
              <c:txPr>
                <a:bodyPr anchorCtr="0"/>
                <a:lstStyle/>
                <a:p>
                  <a:pPr algn="ctr" rtl="0">
                    <a:defRPr lang="pl-PL" sz="18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19227232558272"/>
                      <c:h val="0.311734483948743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923-441E-BDE5-6D207A609951}"/>
                </c:ext>
              </c:extLst>
            </c:dLbl>
            <c:dLbl>
              <c:idx val="1"/>
              <c:layout>
                <c:manualLayout>
                  <c:x val="-0.16600148499909201"/>
                  <c:y val="-0.206968503710428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pl-PL" sz="18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23-441E-BDE5-6D207A609951}"/>
                </c:ext>
              </c:extLst>
            </c:dLbl>
            <c:dLbl>
              <c:idx val="2"/>
              <c:layout>
                <c:manualLayout>
                  <c:x val="0.18297883321307415"/>
                  <c:y val="-0.139036052534289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pl-PL" sz="18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23-441E-BDE5-6D207A609951}"/>
                </c:ext>
              </c:extLst>
            </c:dLbl>
            <c:dLbl>
              <c:idx val="3"/>
              <c:layout>
                <c:manualLayout>
                  <c:x val="0.21895526401620841"/>
                  <c:y val="0.15518618278916152"/>
                </c:manualLayout>
              </c:layout>
              <c:spPr/>
              <c:txPr>
                <a:bodyPr anchorCtr="0"/>
                <a:lstStyle/>
                <a:p>
                  <a:pPr algn="ctr" rtl="0">
                    <a:defRPr lang="pl-PL" sz="18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49200106209724"/>
                      <c:h val="0.32418515475212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923-441E-BDE5-6D207A609951}"/>
                </c:ext>
              </c:extLst>
            </c:dLbl>
            <c:dLbl>
              <c:idx val="4"/>
              <c:layout>
                <c:manualLayout>
                  <c:x val="5.7641201805000389E-2"/>
                  <c:y val="2.71840356396312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pl-PL" sz="18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23-441E-BDE5-6D207A609951}"/>
                </c:ext>
              </c:extLst>
            </c:dLbl>
            <c:dLbl>
              <c:idx val="5"/>
              <c:layout>
                <c:manualLayout>
                  <c:x val="-8.1513233783351915E-2"/>
                  <c:y val="-1.0066399120222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923-441E-BDE5-6D207A6099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pl-PL" sz="20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tak</c:v>
                </c:pt>
                <c:pt idx="1">
                  <c:v>raczej tak</c:v>
                </c:pt>
                <c:pt idx="2">
                  <c:v>raczej nie</c:v>
                </c:pt>
                <c:pt idx="3">
                  <c:v>zdecydowanie nie</c:v>
                </c:pt>
                <c:pt idx="4">
                  <c:v>nie wiem</c:v>
                </c:pt>
              </c:strCache>
            </c:strRef>
          </c:cat>
          <c:val>
            <c:numRef>
              <c:f>Arkusz1!$B$2:$B$6</c:f>
              <c:numCache>
                <c:formatCode>0.0%</c:formatCode>
                <c:ptCount val="5"/>
                <c:pt idx="0">
                  <c:v>0.199349</c:v>
                </c:pt>
                <c:pt idx="1">
                  <c:v>0.34619699999999998</c:v>
                </c:pt>
                <c:pt idx="2">
                  <c:v>0.23842099999999999</c:v>
                </c:pt>
                <c:pt idx="3">
                  <c:v>0.132745</c:v>
                </c:pt>
                <c:pt idx="4">
                  <c:v>8.3288000000000001E-2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923-441E-BDE5-6D207A609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200"/>
      </a:pPr>
      <a:endParaRPr lang="pl-P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323072692240531"/>
          <c:y val="4.1844476999831556E-2"/>
          <c:w val="0.30543998023750291"/>
          <c:h val="0.902825214649821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Nie mamy w firmie jasnych kryteriów awansu</c:v>
                </c:pt>
                <c:pt idx="1">
                  <c:v>Stanowiska na wysokich szczeblach są zablokowane przez obecnych managerów</c:v>
                </c:pt>
                <c:pt idx="2">
                  <c:v>Brakuje procesu doszkalania pracowników</c:v>
                </c:pt>
                <c:pt idx="3">
                  <c:v>Nie otrzymuję nowych obowiązków</c:v>
                </c:pt>
                <c:pt idx="4">
                  <c:v>Inne</c:v>
                </c:pt>
                <c:pt idx="5">
                  <c:v>Nie wiem</c:v>
                </c:pt>
              </c:strCache>
            </c:strRef>
          </c:cat>
          <c:val>
            <c:numRef>
              <c:f>Arkusz1!$B$2:$B$7</c:f>
              <c:numCache>
                <c:formatCode>0.0%</c:formatCode>
                <c:ptCount val="6"/>
                <c:pt idx="0">
                  <c:v>0.470439</c:v>
                </c:pt>
                <c:pt idx="1">
                  <c:v>0.39704099999999998</c:v>
                </c:pt>
                <c:pt idx="2">
                  <c:v>0.30241400000000002</c:v>
                </c:pt>
                <c:pt idx="3">
                  <c:v>0.21624699999999999</c:v>
                </c:pt>
                <c:pt idx="4">
                  <c:v>0.101272</c:v>
                </c:pt>
                <c:pt idx="5">
                  <c:v>0.115287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4C-4C32-98A8-B13359326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71765936"/>
        <c:axId val="371771424"/>
      </c:barChart>
      <c:catAx>
        <c:axId val="371765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0"/>
            </a:pPr>
            <a:endParaRPr lang="pl-PL"/>
          </a:p>
        </c:txPr>
        <c:crossAx val="371771424"/>
        <c:crosses val="autoZero"/>
        <c:auto val="1"/>
        <c:lblAlgn val="ctr"/>
        <c:lblOffset val="100"/>
        <c:noMultiLvlLbl val="0"/>
      </c:catAx>
      <c:valAx>
        <c:axId val="371771424"/>
        <c:scaling>
          <c:orientation val="minMax"/>
          <c:max val="1"/>
          <c:min val="0"/>
        </c:scaling>
        <c:delete val="1"/>
        <c:axPos val="t"/>
        <c:numFmt formatCode="0.0%" sourceLinked="1"/>
        <c:majorTickMark val="out"/>
        <c:minorTickMark val="none"/>
        <c:tickLblPos val="none"/>
        <c:crossAx val="371765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63337269795815"/>
          <c:y val="0.14645830734577012"/>
          <c:w val="0.48247794140843064"/>
          <c:h val="0.80697628070296157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bg2"/>
            </a:solidFill>
          </c:spPr>
          <c:dPt>
            <c:idx val="0"/>
            <c:bubble3D val="0"/>
            <c:spPr>
              <a:solidFill>
                <a:srgbClr val="245D84"/>
              </a:solidFill>
            </c:spPr>
            <c:extLst>
              <c:ext xmlns:c16="http://schemas.microsoft.com/office/drawing/2014/chart" uri="{C3380CC4-5D6E-409C-BE32-E72D297353CC}">
                <c16:uniqueId val="{00000001-2AE3-4485-96C7-E4F6FD84364F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3-2AE3-4485-96C7-E4F6FD84364F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2AE3-4485-96C7-E4F6FD84364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2AE3-4485-96C7-E4F6FD84364F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2AE3-4485-96C7-E4F6FD84364F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2AE3-4485-96C7-E4F6FD84364F}"/>
              </c:ext>
            </c:extLst>
          </c:dPt>
          <c:dLbls>
            <c:dLbl>
              <c:idx val="0"/>
              <c:layout>
                <c:manualLayout>
                  <c:x val="-0.12634763252111772"/>
                  <c:y val="0.2334101712962591"/>
                </c:manualLayout>
              </c:layout>
              <c:spPr/>
              <c:txPr>
                <a:bodyPr/>
                <a:lstStyle/>
                <a:p>
                  <a:pPr>
                    <a:defRPr sz="1800" b="0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E3-4485-96C7-E4F6FD84364F}"/>
                </c:ext>
              </c:extLst>
            </c:dLbl>
            <c:dLbl>
              <c:idx val="1"/>
              <c:layout>
                <c:manualLayout>
                  <c:x val="-0.10349200439190447"/>
                  <c:y val="-0.159814233340478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E3-4485-96C7-E4F6FD84364F}"/>
                </c:ext>
              </c:extLst>
            </c:dLbl>
            <c:dLbl>
              <c:idx val="2"/>
              <c:layout>
                <c:manualLayout>
                  <c:x val="0.19734702416577368"/>
                  <c:y val="7.51041557902128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0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E3-4485-96C7-E4F6FD84364F}"/>
                </c:ext>
              </c:extLst>
            </c:dLbl>
            <c:dLbl>
              <c:idx val="3"/>
              <c:layout>
                <c:manualLayout>
                  <c:x val="5.8818509412932093E-3"/>
                  <c:y val="7.321368947289308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E3-4485-96C7-E4F6FD84364F}"/>
                </c:ext>
              </c:extLst>
            </c:dLbl>
            <c:dLbl>
              <c:idx val="4"/>
              <c:layout>
                <c:manualLayout>
                  <c:x val="1.9956115987112544E-2"/>
                  <c:y val="7.2435403878993304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AE3-4485-96C7-E4F6FD84364F}"/>
                </c:ext>
              </c:extLst>
            </c:dLbl>
            <c:dLbl>
              <c:idx val="5"/>
              <c:layout>
                <c:manualLayout>
                  <c:x val="-8.1513233783351915E-2"/>
                  <c:y val="-1.0066399120222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AE3-4485-96C7-E4F6FD8436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zdecydowanie pozytywnie</c:v>
                </c:pt>
                <c:pt idx="1">
                  <c:v>raczej pozytywnie</c:v>
                </c:pt>
                <c:pt idx="2">
                  <c:v>raczej negatywnie</c:v>
                </c:pt>
                <c:pt idx="3">
                  <c:v>zdecydowanie negatywnie</c:v>
                </c:pt>
                <c:pt idx="4">
                  <c:v>nie wiem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0.221139</c:v>
                </c:pt>
                <c:pt idx="1">
                  <c:v>0.48025200000000001</c:v>
                </c:pt>
                <c:pt idx="2">
                  <c:v>0.17844499999999999</c:v>
                </c:pt>
                <c:pt idx="3">
                  <c:v>8.0898999999999999E-2</c:v>
                </c:pt>
                <c:pt idx="4" formatCode="0.0%">
                  <c:v>3.9265000000000001E-2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AE3-4485-96C7-E4F6FD843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2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168639339578297"/>
          <c:y val="1.2297762123349024E-2"/>
          <c:w val="0.30543998023750291"/>
          <c:h val="0.902825214649821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DBD-413C-A256-CA53DCF1C1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Arkusz1!$A$2:$A$8</c:f>
              <c:strCache>
                <c:ptCount val="7"/>
                <c:pt idx="0">
                  <c:v>Premia pieniężna za wyniki</c:v>
                </c:pt>
                <c:pt idx="1">
                  <c:v>Ubezpieczenie na życie</c:v>
                </c:pt>
                <c:pt idx="2">
                  <c:v>Opieka medyczna</c:v>
                </c:pt>
                <c:pt idx="3">
                  <c:v>Dofinansowanie do nauki</c:v>
                </c:pt>
                <c:pt idx="4">
                  <c:v>Pakiet sportowo-rekreacyjny</c:v>
                </c:pt>
                <c:pt idx="5">
                  <c:v>Inne</c:v>
                </c:pt>
                <c:pt idx="6">
                  <c:v>Nie wiem</c:v>
                </c:pt>
              </c:strCache>
            </c:strRef>
          </c:cat>
          <c:val>
            <c:numRef>
              <c:f>Arkusz1!$B$2:$B$8</c:f>
              <c:numCache>
                <c:formatCode>0.0%</c:formatCode>
                <c:ptCount val="7"/>
                <c:pt idx="0">
                  <c:v>0.74703299999999995</c:v>
                </c:pt>
                <c:pt idx="1">
                  <c:v>0.41066200000000003</c:v>
                </c:pt>
                <c:pt idx="2">
                  <c:v>0.30791499999999999</c:v>
                </c:pt>
                <c:pt idx="3">
                  <c:v>0.29234700000000002</c:v>
                </c:pt>
                <c:pt idx="4">
                  <c:v>0.21221899999999999</c:v>
                </c:pt>
                <c:pt idx="5">
                  <c:v>3.0942000000000001E-2</c:v>
                </c:pt>
                <c:pt idx="6">
                  <c:v>6.2770000000000006E-2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BD-413C-A256-CA53DCF1C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6348008"/>
        <c:axId val="316348792"/>
      </c:barChart>
      <c:catAx>
        <c:axId val="3163480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0"/>
            </a:pPr>
            <a:endParaRPr lang="pl-PL"/>
          </a:p>
        </c:txPr>
        <c:crossAx val="316348792"/>
        <c:crosses val="autoZero"/>
        <c:auto val="1"/>
        <c:lblAlgn val="ctr"/>
        <c:lblOffset val="100"/>
        <c:noMultiLvlLbl val="0"/>
      </c:catAx>
      <c:valAx>
        <c:axId val="316348792"/>
        <c:scaling>
          <c:orientation val="minMax"/>
          <c:max val="1"/>
          <c:min val="0"/>
        </c:scaling>
        <c:delete val="1"/>
        <c:axPos val="t"/>
        <c:numFmt formatCode="0.0%" sourceLinked="1"/>
        <c:majorTickMark val="out"/>
        <c:minorTickMark val="none"/>
        <c:tickLblPos val="none"/>
        <c:crossAx val="316348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8CC30-7BCE-433C-9A0A-DE8762C3D9B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28134A2D-00F6-440B-BAC7-654687CAF1D7}">
      <dgm:prSet phldrT="[Tekst]"/>
      <dgm:spPr>
        <a:solidFill>
          <a:srgbClr val="00B0F0"/>
        </a:solidFill>
      </dgm:spPr>
      <dgm:t>
        <a:bodyPr/>
        <a:lstStyle/>
        <a:p>
          <a:pPr algn="l"/>
          <a:endParaRPr lang="pl-PL" b="1" dirty="0"/>
        </a:p>
      </dgm:t>
    </dgm:pt>
    <dgm:pt modelId="{E63C365D-BA22-43A3-9CAB-CD4A0475FF3C}" type="parTrans" cxnId="{332C291F-072F-4805-B7A0-D478740DBB6F}">
      <dgm:prSet/>
      <dgm:spPr/>
      <dgm:t>
        <a:bodyPr/>
        <a:lstStyle/>
        <a:p>
          <a:endParaRPr lang="pl-PL"/>
        </a:p>
      </dgm:t>
    </dgm:pt>
    <dgm:pt modelId="{4887B431-EB47-4833-8A0D-C380D24CFCBF}" type="sibTrans" cxnId="{332C291F-072F-4805-B7A0-D478740DBB6F}">
      <dgm:prSet/>
      <dgm:spPr/>
      <dgm:t>
        <a:bodyPr/>
        <a:lstStyle/>
        <a:p>
          <a:endParaRPr lang="pl-PL"/>
        </a:p>
      </dgm:t>
    </dgm:pt>
    <dgm:pt modelId="{D6C9E2D6-551C-4453-A987-4A8EC1C66EAA}">
      <dgm:prSet phldrT="[Tekst]"/>
      <dgm:spPr/>
      <dgm:t>
        <a:bodyPr/>
        <a:lstStyle/>
        <a:p>
          <a:endParaRPr lang="pl-PL" b="1" dirty="0"/>
        </a:p>
      </dgm:t>
    </dgm:pt>
    <dgm:pt modelId="{BD97616D-A259-4B80-9473-5CD49EB27B86}" type="parTrans" cxnId="{59C9DD0F-CDCD-4960-B552-F6A8C4D8070D}">
      <dgm:prSet/>
      <dgm:spPr/>
      <dgm:t>
        <a:bodyPr/>
        <a:lstStyle/>
        <a:p>
          <a:endParaRPr lang="pl-PL"/>
        </a:p>
      </dgm:t>
    </dgm:pt>
    <dgm:pt modelId="{FCE72D26-84DE-413B-9D16-57C1E6081568}" type="sibTrans" cxnId="{59C9DD0F-CDCD-4960-B552-F6A8C4D8070D}">
      <dgm:prSet/>
      <dgm:spPr/>
      <dgm:t>
        <a:bodyPr/>
        <a:lstStyle/>
        <a:p>
          <a:endParaRPr lang="pl-PL"/>
        </a:p>
      </dgm:t>
    </dgm:pt>
    <dgm:pt modelId="{8E07D4E9-7BF4-4C68-A47A-6C384D4B02FF}">
      <dgm:prSet/>
      <dgm:spPr/>
      <dgm:t>
        <a:bodyPr/>
        <a:lstStyle/>
        <a:p>
          <a:endParaRPr lang="pl-PL" dirty="0"/>
        </a:p>
      </dgm:t>
    </dgm:pt>
    <dgm:pt modelId="{2DE54B45-A673-4AD6-8528-CC312A0EF77C}" type="parTrans" cxnId="{EAE4691D-0EFD-47C2-ADD1-B7712AE2B05E}">
      <dgm:prSet/>
      <dgm:spPr/>
      <dgm:t>
        <a:bodyPr/>
        <a:lstStyle/>
        <a:p>
          <a:endParaRPr lang="pl-PL"/>
        </a:p>
      </dgm:t>
    </dgm:pt>
    <dgm:pt modelId="{8DC3D17E-E1B1-4BAE-9BBA-18399580E3FD}" type="sibTrans" cxnId="{EAE4691D-0EFD-47C2-ADD1-B7712AE2B05E}">
      <dgm:prSet/>
      <dgm:spPr/>
      <dgm:t>
        <a:bodyPr/>
        <a:lstStyle/>
        <a:p>
          <a:endParaRPr lang="pl-PL"/>
        </a:p>
      </dgm:t>
    </dgm:pt>
    <dgm:pt modelId="{36CCAA2C-4C58-4773-8C71-C98769956A5B}">
      <dgm:prSet/>
      <dgm:spPr>
        <a:solidFill>
          <a:srgbClr val="FFC000"/>
        </a:solidFill>
      </dgm:spPr>
      <dgm:t>
        <a:bodyPr/>
        <a:lstStyle/>
        <a:p>
          <a:endParaRPr lang="pl-PL" b="1" dirty="0"/>
        </a:p>
      </dgm:t>
    </dgm:pt>
    <dgm:pt modelId="{C83C6B70-7751-4CB2-BD52-A9F3E6F1459B}" type="parTrans" cxnId="{0816707A-5183-49D0-9A07-E11E9ACF8F30}">
      <dgm:prSet/>
      <dgm:spPr/>
      <dgm:t>
        <a:bodyPr/>
        <a:lstStyle/>
        <a:p>
          <a:endParaRPr lang="pl-PL"/>
        </a:p>
      </dgm:t>
    </dgm:pt>
    <dgm:pt modelId="{D149A09E-E76A-4EAF-B5A4-F03440D16A8A}" type="sibTrans" cxnId="{0816707A-5183-49D0-9A07-E11E9ACF8F30}">
      <dgm:prSet/>
      <dgm:spPr/>
      <dgm:t>
        <a:bodyPr/>
        <a:lstStyle/>
        <a:p>
          <a:endParaRPr lang="pl-PL"/>
        </a:p>
      </dgm:t>
    </dgm:pt>
    <dgm:pt modelId="{CE95F82B-C685-4457-BFB8-4E14516B0A81}" type="pres">
      <dgm:prSet presAssocID="{B2E8CC30-7BCE-433C-9A0A-DE8762C3D9B0}" presName="CompostProcess" presStyleCnt="0">
        <dgm:presLayoutVars>
          <dgm:dir/>
          <dgm:resizeHandles val="exact"/>
        </dgm:presLayoutVars>
      </dgm:prSet>
      <dgm:spPr/>
    </dgm:pt>
    <dgm:pt modelId="{161A27E7-D5C8-44DD-A77D-074DBD4B9F97}" type="pres">
      <dgm:prSet presAssocID="{B2E8CC30-7BCE-433C-9A0A-DE8762C3D9B0}" presName="arrow" presStyleLbl="bgShp" presStyleIdx="0" presStyleCnt="1"/>
      <dgm:spPr/>
    </dgm:pt>
    <dgm:pt modelId="{5849B6CF-4A91-4691-A523-44C6B178F809}" type="pres">
      <dgm:prSet presAssocID="{B2E8CC30-7BCE-433C-9A0A-DE8762C3D9B0}" presName="linearProcess" presStyleCnt="0"/>
      <dgm:spPr/>
    </dgm:pt>
    <dgm:pt modelId="{F9167001-C829-48EE-AAC5-665101596EB4}" type="pres">
      <dgm:prSet presAssocID="{28134A2D-00F6-440B-BAC7-654687CAF1D7}" presName="textNode" presStyleLbl="node1" presStyleIdx="0" presStyleCnt="4" custScaleX="74422" custScaleY="79481">
        <dgm:presLayoutVars>
          <dgm:bulletEnabled val="1"/>
        </dgm:presLayoutVars>
      </dgm:prSet>
      <dgm:spPr/>
    </dgm:pt>
    <dgm:pt modelId="{5EEA7AED-AD00-4A8C-BDAE-87F61F61D2F0}" type="pres">
      <dgm:prSet presAssocID="{4887B431-EB47-4833-8A0D-C380D24CFCBF}" presName="sibTrans" presStyleCnt="0"/>
      <dgm:spPr/>
    </dgm:pt>
    <dgm:pt modelId="{7447A9D6-2F03-4F62-AC2C-97526C667DEE}" type="pres">
      <dgm:prSet presAssocID="{D6C9E2D6-551C-4453-A987-4A8EC1C66EAA}" presName="textNode" presStyleLbl="node1" presStyleIdx="1" presStyleCnt="4" custScaleX="74422" custScaleY="79481">
        <dgm:presLayoutVars>
          <dgm:bulletEnabled val="1"/>
        </dgm:presLayoutVars>
      </dgm:prSet>
      <dgm:spPr/>
    </dgm:pt>
    <dgm:pt modelId="{1D87CB0C-9E28-46FB-8168-273140DEF9B6}" type="pres">
      <dgm:prSet presAssocID="{FCE72D26-84DE-413B-9D16-57C1E6081568}" presName="sibTrans" presStyleCnt="0"/>
      <dgm:spPr/>
    </dgm:pt>
    <dgm:pt modelId="{8EEF7DE3-670D-4CD0-9541-A1AAC967677C}" type="pres">
      <dgm:prSet presAssocID="{8E07D4E9-7BF4-4C68-A47A-6C384D4B02FF}" presName="textNode" presStyleLbl="node1" presStyleIdx="2" presStyleCnt="4" custScaleX="74422" custScaleY="79481">
        <dgm:presLayoutVars>
          <dgm:bulletEnabled val="1"/>
        </dgm:presLayoutVars>
      </dgm:prSet>
      <dgm:spPr/>
    </dgm:pt>
    <dgm:pt modelId="{9DF2862C-247C-4429-8F35-BF1B604B5747}" type="pres">
      <dgm:prSet presAssocID="{8DC3D17E-E1B1-4BAE-9BBA-18399580E3FD}" presName="sibTrans" presStyleCnt="0"/>
      <dgm:spPr/>
    </dgm:pt>
    <dgm:pt modelId="{B63AF06F-4111-43BA-BDA5-FCB6497D1B1E}" type="pres">
      <dgm:prSet presAssocID="{36CCAA2C-4C58-4773-8C71-C98769956A5B}" presName="textNode" presStyleLbl="node1" presStyleIdx="3" presStyleCnt="4" custScaleX="74422" custScaleY="79481">
        <dgm:presLayoutVars>
          <dgm:bulletEnabled val="1"/>
        </dgm:presLayoutVars>
      </dgm:prSet>
      <dgm:spPr/>
    </dgm:pt>
  </dgm:ptLst>
  <dgm:cxnLst>
    <dgm:cxn modelId="{498A1187-B8BA-4DDE-9AD9-6F8102739A63}" type="presOf" srcId="{36CCAA2C-4C58-4773-8C71-C98769956A5B}" destId="{B63AF06F-4111-43BA-BDA5-FCB6497D1B1E}" srcOrd="0" destOrd="0" presId="urn:microsoft.com/office/officeart/2005/8/layout/hProcess9"/>
    <dgm:cxn modelId="{59C9DD0F-CDCD-4960-B552-F6A8C4D8070D}" srcId="{B2E8CC30-7BCE-433C-9A0A-DE8762C3D9B0}" destId="{D6C9E2D6-551C-4453-A987-4A8EC1C66EAA}" srcOrd="1" destOrd="0" parTransId="{BD97616D-A259-4B80-9473-5CD49EB27B86}" sibTransId="{FCE72D26-84DE-413B-9D16-57C1E6081568}"/>
    <dgm:cxn modelId="{F734EA5F-E789-4D1B-8E02-63F80ADD3F89}" type="presOf" srcId="{28134A2D-00F6-440B-BAC7-654687CAF1D7}" destId="{F9167001-C829-48EE-AAC5-665101596EB4}" srcOrd="0" destOrd="0" presId="urn:microsoft.com/office/officeart/2005/8/layout/hProcess9"/>
    <dgm:cxn modelId="{332C291F-072F-4805-B7A0-D478740DBB6F}" srcId="{B2E8CC30-7BCE-433C-9A0A-DE8762C3D9B0}" destId="{28134A2D-00F6-440B-BAC7-654687CAF1D7}" srcOrd="0" destOrd="0" parTransId="{E63C365D-BA22-43A3-9CAB-CD4A0475FF3C}" sibTransId="{4887B431-EB47-4833-8A0D-C380D24CFCBF}"/>
    <dgm:cxn modelId="{2C204162-FB60-4CFC-A404-D88DB3CA0F13}" type="presOf" srcId="{D6C9E2D6-551C-4453-A987-4A8EC1C66EAA}" destId="{7447A9D6-2F03-4F62-AC2C-97526C667DEE}" srcOrd="0" destOrd="0" presId="urn:microsoft.com/office/officeart/2005/8/layout/hProcess9"/>
    <dgm:cxn modelId="{27B460A4-A4E0-4BFE-BD99-E2F255C5D9BF}" type="presOf" srcId="{8E07D4E9-7BF4-4C68-A47A-6C384D4B02FF}" destId="{8EEF7DE3-670D-4CD0-9541-A1AAC967677C}" srcOrd="0" destOrd="0" presId="urn:microsoft.com/office/officeart/2005/8/layout/hProcess9"/>
    <dgm:cxn modelId="{0816707A-5183-49D0-9A07-E11E9ACF8F30}" srcId="{B2E8CC30-7BCE-433C-9A0A-DE8762C3D9B0}" destId="{36CCAA2C-4C58-4773-8C71-C98769956A5B}" srcOrd="3" destOrd="0" parTransId="{C83C6B70-7751-4CB2-BD52-A9F3E6F1459B}" sibTransId="{D149A09E-E76A-4EAF-B5A4-F03440D16A8A}"/>
    <dgm:cxn modelId="{7129B57F-EEF1-4FEA-A1A7-AF0428BB7D1A}" type="presOf" srcId="{B2E8CC30-7BCE-433C-9A0A-DE8762C3D9B0}" destId="{CE95F82B-C685-4457-BFB8-4E14516B0A81}" srcOrd="0" destOrd="0" presId="urn:microsoft.com/office/officeart/2005/8/layout/hProcess9"/>
    <dgm:cxn modelId="{EAE4691D-0EFD-47C2-ADD1-B7712AE2B05E}" srcId="{B2E8CC30-7BCE-433C-9A0A-DE8762C3D9B0}" destId="{8E07D4E9-7BF4-4C68-A47A-6C384D4B02FF}" srcOrd="2" destOrd="0" parTransId="{2DE54B45-A673-4AD6-8528-CC312A0EF77C}" sibTransId="{8DC3D17E-E1B1-4BAE-9BBA-18399580E3FD}"/>
    <dgm:cxn modelId="{BA166BB6-07FD-4E44-96BF-7B74389FD733}" type="presParOf" srcId="{CE95F82B-C685-4457-BFB8-4E14516B0A81}" destId="{161A27E7-D5C8-44DD-A77D-074DBD4B9F97}" srcOrd="0" destOrd="0" presId="urn:microsoft.com/office/officeart/2005/8/layout/hProcess9"/>
    <dgm:cxn modelId="{A4B9DEAB-5B16-44BB-A991-B12E59B6B28A}" type="presParOf" srcId="{CE95F82B-C685-4457-BFB8-4E14516B0A81}" destId="{5849B6CF-4A91-4691-A523-44C6B178F809}" srcOrd="1" destOrd="0" presId="urn:microsoft.com/office/officeart/2005/8/layout/hProcess9"/>
    <dgm:cxn modelId="{1C71496B-7F96-4CAA-8BA6-2335507BCBFF}" type="presParOf" srcId="{5849B6CF-4A91-4691-A523-44C6B178F809}" destId="{F9167001-C829-48EE-AAC5-665101596EB4}" srcOrd="0" destOrd="0" presId="urn:microsoft.com/office/officeart/2005/8/layout/hProcess9"/>
    <dgm:cxn modelId="{FB7ECF25-5661-4E03-B3B9-778D481408F7}" type="presParOf" srcId="{5849B6CF-4A91-4691-A523-44C6B178F809}" destId="{5EEA7AED-AD00-4A8C-BDAE-87F61F61D2F0}" srcOrd="1" destOrd="0" presId="urn:microsoft.com/office/officeart/2005/8/layout/hProcess9"/>
    <dgm:cxn modelId="{C7A95E1D-1011-45D3-B3BD-1B3209A15BB2}" type="presParOf" srcId="{5849B6CF-4A91-4691-A523-44C6B178F809}" destId="{7447A9D6-2F03-4F62-AC2C-97526C667DEE}" srcOrd="2" destOrd="0" presId="urn:microsoft.com/office/officeart/2005/8/layout/hProcess9"/>
    <dgm:cxn modelId="{769E67B2-AB62-4F9B-BBB4-0C4425039087}" type="presParOf" srcId="{5849B6CF-4A91-4691-A523-44C6B178F809}" destId="{1D87CB0C-9E28-46FB-8168-273140DEF9B6}" srcOrd="3" destOrd="0" presId="urn:microsoft.com/office/officeart/2005/8/layout/hProcess9"/>
    <dgm:cxn modelId="{481213B8-E2E5-48C7-BBFA-5361016C9D70}" type="presParOf" srcId="{5849B6CF-4A91-4691-A523-44C6B178F809}" destId="{8EEF7DE3-670D-4CD0-9541-A1AAC967677C}" srcOrd="4" destOrd="0" presId="urn:microsoft.com/office/officeart/2005/8/layout/hProcess9"/>
    <dgm:cxn modelId="{6EF46F36-0A9C-4B41-9748-C4F3E256661F}" type="presParOf" srcId="{5849B6CF-4A91-4691-A523-44C6B178F809}" destId="{9DF2862C-247C-4429-8F35-BF1B604B5747}" srcOrd="5" destOrd="0" presId="urn:microsoft.com/office/officeart/2005/8/layout/hProcess9"/>
    <dgm:cxn modelId="{86DB2C8F-EE61-438A-BF2A-D498C55B9322}" type="presParOf" srcId="{5849B6CF-4A91-4691-A523-44C6B178F809}" destId="{B63AF06F-4111-43BA-BDA5-FCB6497D1B1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2D9CEC-6716-4E64-9726-F27505D3E6D2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</dgm:pt>
    <dgm:pt modelId="{449AB22E-8DB3-42CA-8146-9E8D12900190}">
      <dgm:prSet custT="1"/>
      <dgm:spPr>
        <a:xfrm>
          <a:off x="2573270" y="464112"/>
          <a:ext cx="2126266" cy="1063133"/>
        </a:xfrm>
        <a:solidFill>
          <a:srgbClr val="00B0F0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900" b="1" i="0" u="none" strike="noStrike" cap="none" normalizeH="0" baseline="0" dirty="0">
              <a:ln/>
              <a:effectLst/>
              <a:latin typeface="Arial" pitchFamily="34" charset="0"/>
              <a:ea typeface="+mn-ea"/>
              <a:cs typeface="+mn-cs"/>
            </a:rPr>
            <a:t>ORZECZENIE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900" b="1" i="0" u="none" strike="noStrike" cap="none" normalizeH="0" baseline="0" dirty="0">
              <a:ln/>
              <a:effectLst/>
              <a:latin typeface="Arial" pitchFamily="34" charset="0"/>
              <a:ea typeface="+mn-ea"/>
              <a:cs typeface="+mn-cs"/>
            </a:rPr>
            <a:t>O STOPNIU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900" b="1" i="0" u="none" strike="noStrike" cap="none" normalizeH="0" baseline="0" dirty="0">
              <a:ln/>
              <a:effectLst/>
              <a:latin typeface="Arial" pitchFamily="34" charset="0"/>
              <a:ea typeface="+mn-ea"/>
              <a:cs typeface="+mn-cs"/>
            </a:rPr>
            <a:t>NIEPEŁNOSPRAWNOŚCI </a:t>
          </a:r>
        </a:p>
      </dgm:t>
    </dgm:pt>
    <dgm:pt modelId="{87610A32-9CC9-4395-8D36-9AEFE33405E1}" type="parTrans" cxnId="{503B0C5A-90B2-425F-99EC-FC271942D30A}">
      <dgm:prSet/>
      <dgm:spPr/>
      <dgm:t>
        <a:bodyPr/>
        <a:lstStyle/>
        <a:p>
          <a:endParaRPr lang="pl-PL" sz="1200" b="1" dirty="0"/>
        </a:p>
      </dgm:t>
    </dgm:pt>
    <dgm:pt modelId="{677287DB-4428-4B54-B937-3E1BDC763B9F}" type="sibTrans" cxnId="{503B0C5A-90B2-425F-99EC-FC271942D30A}">
      <dgm:prSet/>
      <dgm:spPr/>
      <dgm:t>
        <a:bodyPr/>
        <a:lstStyle/>
        <a:p>
          <a:endParaRPr lang="pl-PL" sz="1200" b="1" dirty="0"/>
        </a:p>
      </dgm:t>
    </dgm:pt>
    <dgm:pt modelId="{6FBD5FFD-716D-4EDD-BC4D-05D4F935004A}">
      <dgm:prSet custT="1"/>
      <dgm:spPr>
        <a:xfrm>
          <a:off x="488" y="1973761"/>
          <a:ext cx="2126266" cy="1063133"/>
        </a:xfrm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1000" b="1" i="0" u="none" strike="noStrike" cap="none" normalizeH="0" baseline="0">
              <a:ln/>
              <a:effectLst/>
              <a:latin typeface="Arial" pitchFamily="34" charset="0"/>
              <a:ea typeface="+mn-ea"/>
              <a:cs typeface="+mn-cs"/>
            </a:rPr>
            <a:t>ZNACZNY</a:t>
          </a:r>
          <a:endParaRPr kumimoji="0" lang="pl-PL" sz="1000" b="1" i="0" u="none" strike="noStrike" cap="none" normalizeH="0" baseline="0" dirty="0">
            <a:ln/>
            <a:effectLst/>
            <a:latin typeface="Arial" pitchFamily="34" charset="0"/>
            <a:ea typeface="+mn-ea"/>
            <a:cs typeface="+mn-cs"/>
          </a:endParaRPr>
        </a:p>
      </dgm:t>
    </dgm:pt>
    <dgm:pt modelId="{318B5BAB-3332-464C-9C63-404048C8D22F}" type="parTrans" cxnId="{72C7C89A-1657-4F8A-AB84-35A2B1D75C16}">
      <dgm:prSet/>
      <dgm:spPr>
        <a:xfrm>
          <a:off x="1063621" y="1527246"/>
          <a:ext cx="2572782" cy="446515"/>
        </a:xfrm>
      </dgm:spPr>
      <dgm:t>
        <a:bodyPr/>
        <a:lstStyle/>
        <a:p>
          <a:endParaRPr lang="pl-PL" sz="1200" b="1" dirty="0"/>
        </a:p>
      </dgm:t>
    </dgm:pt>
    <dgm:pt modelId="{F1A1AEC5-72B1-4B36-A7BC-9D0340F2F9C6}" type="sibTrans" cxnId="{72C7C89A-1657-4F8A-AB84-35A2B1D75C16}">
      <dgm:prSet/>
      <dgm:spPr/>
      <dgm:t>
        <a:bodyPr/>
        <a:lstStyle/>
        <a:p>
          <a:endParaRPr lang="pl-PL" sz="1200" b="1" dirty="0"/>
        </a:p>
      </dgm:t>
    </dgm:pt>
    <dgm:pt modelId="{5F578E22-3160-455B-B45F-DE53BE96FCF8}">
      <dgm:prSet custT="1"/>
      <dgm:spPr>
        <a:xfrm>
          <a:off x="2573270" y="1973761"/>
          <a:ext cx="2126266" cy="1063133"/>
        </a:xfrm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1000" b="1" i="0" u="none" strike="noStrike" cap="none" normalizeH="0" baseline="0">
              <a:ln/>
              <a:effectLst/>
              <a:latin typeface="Arial" pitchFamily="34" charset="0"/>
              <a:ea typeface="+mn-ea"/>
              <a:cs typeface="+mn-cs"/>
            </a:rPr>
            <a:t>UMIARKOWANY</a:t>
          </a:r>
          <a:endParaRPr kumimoji="0" lang="pl-PL" sz="1000" b="1" i="0" u="none" strike="noStrike" cap="none" normalizeH="0" baseline="0" dirty="0">
            <a:ln/>
            <a:effectLst/>
            <a:latin typeface="Arial" pitchFamily="34" charset="0"/>
            <a:ea typeface="+mn-ea"/>
            <a:cs typeface="+mn-cs"/>
          </a:endParaRPr>
        </a:p>
      </dgm:t>
    </dgm:pt>
    <dgm:pt modelId="{1F161790-63BC-4E69-9E45-564F72A94A4A}" type="parTrans" cxnId="{ED2C9029-61A3-45FE-AC25-082CF0CCBB02}">
      <dgm:prSet/>
      <dgm:spPr>
        <a:xfrm>
          <a:off x="3590683" y="1527246"/>
          <a:ext cx="91440" cy="446515"/>
        </a:xfrm>
      </dgm:spPr>
      <dgm:t>
        <a:bodyPr/>
        <a:lstStyle/>
        <a:p>
          <a:endParaRPr lang="pl-PL" sz="1200" b="1" dirty="0"/>
        </a:p>
      </dgm:t>
    </dgm:pt>
    <dgm:pt modelId="{49191B09-BA42-4329-A125-7FEE24F2810B}" type="sibTrans" cxnId="{ED2C9029-61A3-45FE-AC25-082CF0CCBB02}">
      <dgm:prSet/>
      <dgm:spPr/>
      <dgm:t>
        <a:bodyPr/>
        <a:lstStyle/>
        <a:p>
          <a:endParaRPr lang="pl-PL" sz="1200" b="1" dirty="0"/>
        </a:p>
      </dgm:t>
    </dgm:pt>
    <dgm:pt modelId="{55354018-1455-42C1-BFB5-1BC8897C6F3F}">
      <dgm:prSet custT="1"/>
      <dgm:spPr>
        <a:xfrm>
          <a:off x="5146541" y="1951499"/>
          <a:ext cx="2126266" cy="1063133"/>
        </a:xfrm>
        <a:solidFill>
          <a:srgbClr val="92D050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1600" b="1" i="0" u="none" strike="noStrike" cap="none" normalizeH="0" baseline="0">
              <a:ln/>
              <a:effectLst/>
              <a:latin typeface="Arial" pitchFamily="34" charset="0"/>
              <a:ea typeface="+mn-ea"/>
              <a:cs typeface="+mn-cs"/>
            </a:rPr>
            <a:t>LEKKI</a:t>
          </a:r>
          <a:endParaRPr kumimoji="0" lang="pl-PL" sz="1600" b="1" i="0" u="none" strike="noStrike" cap="none" normalizeH="0" baseline="0" dirty="0">
            <a:ln/>
            <a:effectLst/>
            <a:latin typeface="Arial" pitchFamily="34" charset="0"/>
            <a:ea typeface="+mn-ea"/>
            <a:cs typeface="+mn-cs"/>
          </a:endParaRPr>
        </a:p>
      </dgm:t>
    </dgm:pt>
    <dgm:pt modelId="{685DE63C-FD08-46AF-A646-62DBFE1FC55E}" type="sibTrans" cxnId="{91CAC6B9-132B-43B6-8F9E-20321BC2A487}">
      <dgm:prSet/>
      <dgm:spPr/>
      <dgm:t>
        <a:bodyPr/>
        <a:lstStyle/>
        <a:p>
          <a:endParaRPr lang="pl-PL" sz="1200" b="1" dirty="0"/>
        </a:p>
      </dgm:t>
    </dgm:pt>
    <dgm:pt modelId="{E295696A-1D8E-4DC4-A308-9034E5A476EF}" type="parTrans" cxnId="{91CAC6B9-132B-43B6-8F9E-20321BC2A487}">
      <dgm:prSet/>
      <dgm:spPr>
        <a:xfrm>
          <a:off x="3636404" y="1527246"/>
          <a:ext cx="2573270" cy="424253"/>
        </a:xfrm>
      </dgm:spPr>
      <dgm:t>
        <a:bodyPr/>
        <a:lstStyle/>
        <a:p>
          <a:endParaRPr lang="pl-PL" sz="1200" b="1" dirty="0"/>
        </a:p>
      </dgm:t>
    </dgm:pt>
    <dgm:pt modelId="{406215D2-11AE-468F-9A35-0D6F9FE5890F}" type="pres">
      <dgm:prSet presAssocID="{202D9CEC-6716-4E64-9726-F27505D3E6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B93E70A-FE49-47A0-A39D-6E358BF57EEB}" type="pres">
      <dgm:prSet presAssocID="{449AB22E-8DB3-42CA-8146-9E8D12900190}" presName="hierRoot1" presStyleCnt="0">
        <dgm:presLayoutVars>
          <dgm:hierBranch/>
        </dgm:presLayoutVars>
      </dgm:prSet>
      <dgm:spPr/>
    </dgm:pt>
    <dgm:pt modelId="{7D3DA606-955B-4409-AD88-E1A058E8F5F8}" type="pres">
      <dgm:prSet presAssocID="{449AB22E-8DB3-42CA-8146-9E8D12900190}" presName="rootComposite1" presStyleCnt="0"/>
      <dgm:spPr/>
    </dgm:pt>
    <dgm:pt modelId="{EF741A6E-13DA-4463-B9B0-5B097A7B1C4A}" type="pres">
      <dgm:prSet presAssocID="{449AB22E-8DB3-42CA-8146-9E8D12900190}" presName="rootText1" presStyleLbl="node0" presStyleIdx="0" presStyleCnt="1">
        <dgm:presLayoutVars>
          <dgm:chPref val="3"/>
        </dgm:presLayoutVars>
      </dgm:prSet>
      <dgm:spPr>
        <a:prstGeom prst="rect">
          <a:avLst/>
        </a:prstGeom>
      </dgm:spPr>
    </dgm:pt>
    <dgm:pt modelId="{454F49B0-800D-4F0F-A42E-750F43B903D7}" type="pres">
      <dgm:prSet presAssocID="{449AB22E-8DB3-42CA-8146-9E8D12900190}" presName="rootConnector1" presStyleLbl="node1" presStyleIdx="0" presStyleCnt="0"/>
      <dgm:spPr/>
    </dgm:pt>
    <dgm:pt modelId="{51C6BED7-E0E6-40C2-A2CB-F8E1AC2DA7C1}" type="pres">
      <dgm:prSet presAssocID="{449AB22E-8DB3-42CA-8146-9E8D12900190}" presName="hierChild2" presStyleCnt="0"/>
      <dgm:spPr/>
    </dgm:pt>
    <dgm:pt modelId="{0E00208F-6A82-491B-86D8-E9DE0DC6911B}" type="pres">
      <dgm:prSet presAssocID="{318B5BAB-3332-464C-9C63-404048C8D22F}" presName="Name35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2572782" y="0"/>
              </a:moveTo>
              <a:lnTo>
                <a:pt x="2572782" y="223257"/>
              </a:lnTo>
              <a:lnTo>
                <a:pt x="0" y="223257"/>
              </a:lnTo>
              <a:lnTo>
                <a:pt x="0" y="446515"/>
              </a:lnTo>
            </a:path>
          </a:pathLst>
        </a:custGeom>
      </dgm:spPr>
    </dgm:pt>
    <dgm:pt modelId="{ADAE6EA7-2C4E-4374-847B-09A4F7D96976}" type="pres">
      <dgm:prSet presAssocID="{6FBD5FFD-716D-4EDD-BC4D-05D4F935004A}" presName="hierRoot2" presStyleCnt="0">
        <dgm:presLayoutVars>
          <dgm:hierBranch/>
        </dgm:presLayoutVars>
      </dgm:prSet>
      <dgm:spPr/>
    </dgm:pt>
    <dgm:pt modelId="{460A5DDB-DD8C-4B4A-BD0C-4210D76441FA}" type="pres">
      <dgm:prSet presAssocID="{6FBD5FFD-716D-4EDD-BC4D-05D4F935004A}" presName="rootComposite" presStyleCnt="0"/>
      <dgm:spPr/>
    </dgm:pt>
    <dgm:pt modelId="{A4912892-40C1-4D09-8A49-B78283F3AA4A}" type="pres">
      <dgm:prSet presAssocID="{6FBD5FFD-716D-4EDD-BC4D-05D4F935004A}" presName="rootText" presStyleLbl="node2" presStyleIdx="0" presStyleCnt="3">
        <dgm:presLayoutVars>
          <dgm:chPref val="3"/>
        </dgm:presLayoutVars>
      </dgm:prSet>
      <dgm:spPr>
        <a:prstGeom prst="rect">
          <a:avLst/>
        </a:prstGeom>
      </dgm:spPr>
    </dgm:pt>
    <dgm:pt modelId="{A6576984-1F9A-45D2-A0C6-F8E51C1F3DE8}" type="pres">
      <dgm:prSet presAssocID="{6FBD5FFD-716D-4EDD-BC4D-05D4F935004A}" presName="rootConnector" presStyleLbl="node2" presStyleIdx="0" presStyleCnt="3"/>
      <dgm:spPr/>
    </dgm:pt>
    <dgm:pt modelId="{02051BF2-8209-4A40-B964-EBBB6292BC9C}" type="pres">
      <dgm:prSet presAssocID="{6FBD5FFD-716D-4EDD-BC4D-05D4F935004A}" presName="hierChild4" presStyleCnt="0"/>
      <dgm:spPr/>
    </dgm:pt>
    <dgm:pt modelId="{4EE92FE6-8535-4C80-8356-2355F0905BEA}" type="pres">
      <dgm:prSet presAssocID="{6FBD5FFD-716D-4EDD-BC4D-05D4F935004A}" presName="hierChild5" presStyleCnt="0"/>
      <dgm:spPr/>
    </dgm:pt>
    <dgm:pt modelId="{AA0C7E4F-8B37-4D97-A82F-FC5B67FFD099}" type="pres">
      <dgm:prSet presAssocID="{1F161790-63BC-4E69-9E45-564F72A94A4A}" presName="Name35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6515"/>
              </a:lnTo>
            </a:path>
          </a:pathLst>
        </a:custGeom>
      </dgm:spPr>
    </dgm:pt>
    <dgm:pt modelId="{4A936F56-57EA-4789-9707-EA95FA986138}" type="pres">
      <dgm:prSet presAssocID="{5F578E22-3160-455B-B45F-DE53BE96FCF8}" presName="hierRoot2" presStyleCnt="0">
        <dgm:presLayoutVars>
          <dgm:hierBranch/>
        </dgm:presLayoutVars>
      </dgm:prSet>
      <dgm:spPr/>
    </dgm:pt>
    <dgm:pt modelId="{40D98815-29C0-4B19-AA5D-444C3788C41A}" type="pres">
      <dgm:prSet presAssocID="{5F578E22-3160-455B-B45F-DE53BE96FCF8}" presName="rootComposite" presStyleCnt="0"/>
      <dgm:spPr/>
    </dgm:pt>
    <dgm:pt modelId="{429CBBBB-6EC4-40A1-B72A-3C6480112D63}" type="pres">
      <dgm:prSet presAssocID="{5F578E22-3160-455B-B45F-DE53BE96FCF8}" presName="rootText" presStyleLbl="node2" presStyleIdx="1" presStyleCnt="3">
        <dgm:presLayoutVars>
          <dgm:chPref val="3"/>
        </dgm:presLayoutVars>
      </dgm:prSet>
      <dgm:spPr>
        <a:prstGeom prst="rect">
          <a:avLst/>
        </a:prstGeom>
      </dgm:spPr>
    </dgm:pt>
    <dgm:pt modelId="{4CB2B85E-FE4A-4E8D-9A93-A8312217D28A}" type="pres">
      <dgm:prSet presAssocID="{5F578E22-3160-455B-B45F-DE53BE96FCF8}" presName="rootConnector" presStyleLbl="node2" presStyleIdx="1" presStyleCnt="3"/>
      <dgm:spPr/>
    </dgm:pt>
    <dgm:pt modelId="{E5947446-0018-4A9D-AC8B-C40E227A0D9F}" type="pres">
      <dgm:prSet presAssocID="{5F578E22-3160-455B-B45F-DE53BE96FCF8}" presName="hierChild4" presStyleCnt="0"/>
      <dgm:spPr/>
    </dgm:pt>
    <dgm:pt modelId="{141ACBE2-E3B9-49FC-8651-BC6D3AE7A37A}" type="pres">
      <dgm:prSet presAssocID="{5F578E22-3160-455B-B45F-DE53BE96FCF8}" presName="hierChild5" presStyleCnt="0"/>
      <dgm:spPr/>
    </dgm:pt>
    <dgm:pt modelId="{5AB803E3-BA82-4BBE-85DE-672BE7106989}" type="pres">
      <dgm:prSet presAssocID="{E295696A-1D8E-4DC4-A308-9034E5A476EF}" presName="Name35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95"/>
              </a:lnTo>
              <a:lnTo>
                <a:pt x="2573270" y="200995"/>
              </a:lnTo>
              <a:lnTo>
                <a:pt x="2573270" y="424253"/>
              </a:lnTo>
            </a:path>
          </a:pathLst>
        </a:custGeom>
      </dgm:spPr>
    </dgm:pt>
    <dgm:pt modelId="{712A6FC7-CF3B-4D77-BAFE-7ECCF228276D}" type="pres">
      <dgm:prSet presAssocID="{55354018-1455-42C1-BFB5-1BC8897C6F3F}" presName="hierRoot2" presStyleCnt="0">
        <dgm:presLayoutVars>
          <dgm:hierBranch/>
        </dgm:presLayoutVars>
      </dgm:prSet>
      <dgm:spPr/>
    </dgm:pt>
    <dgm:pt modelId="{70D3E092-1F02-497E-9AF7-44EB2DB7D609}" type="pres">
      <dgm:prSet presAssocID="{55354018-1455-42C1-BFB5-1BC8897C6F3F}" presName="rootComposite" presStyleCnt="0"/>
      <dgm:spPr/>
    </dgm:pt>
    <dgm:pt modelId="{F602B4C5-569F-4EFE-9626-7B295EABF54F}" type="pres">
      <dgm:prSet presAssocID="{55354018-1455-42C1-BFB5-1BC8897C6F3F}" presName="rootText" presStyleLbl="node2" presStyleIdx="2" presStyleCnt="3" custLinFactNeighborX="399" custLinFactNeighborY="-2094">
        <dgm:presLayoutVars>
          <dgm:chPref val="3"/>
        </dgm:presLayoutVars>
      </dgm:prSet>
      <dgm:spPr>
        <a:prstGeom prst="rect">
          <a:avLst/>
        </a:prstGeom>
      </dgm:spPr>
    </dgm:pt>
    <dgm:pt modelId="{1EDCC354-1B80-443E-9272-46AE35FDB270}" type="pres">
      <dgm:prSet presAssocID="{55354018-1455-42C1-BFB5-1BC8897C6F3F}" presName="rootConnector" presStyleLbl="node2" presStyleIdx="2" presStyleCnt="3"/>
      <dgm:spPr/>
    </dgm:pt>
    <dgm:pt modelId="{721F0FA2-A328-4294-AD16-29BC2BCCA4F1}" type="pres">
      <dgm:prSet presAssocID="{55354018-1455-42C1-BFB5-1BC8897C6F3F}" presName="hierChild4" presStyleCnt="0"/>
      <dgm:spPr/>
    </dgm:pt>
    <dgm:pt modelId="{F025C730-4FC6-4353-A417-906607C5D6EB}" type="pres">
      <dgm:prSet presAssocID="{55354018-1455-42C1-BFB5-1BC8897C6F3F}" presName="hierChild5" presStyleCnt="0"/>
      <dgm:spPr/>
    </dgm:pt>
    <dgm:pt modelId="{891EF051-05B0-464A-AAA4-9687BEE7FFA2}" type="pres">
      <dgm:prSet presAssocID="{449AB22E-8DB3-42CA-8146-9E8D12900190}" presName="hierChild3" presStyleCnt="0"/>
      <dgm:spPr/>
    </dgm:pt>
  </dgm:ptLst>
  <dgm:cxnLst>
    <dgm:cxn modelId="{8A335387-882A-47A7-A7C4-F37E207E2A7B}" type="presOf" srcId="{55354018-1455-42C1-BFB5-1BC8897C6F3F}" destId="{F602B4C5-569F-4EFE-9626-7B295EABF54F}" srcOrd="0" destOrd="0" presId="urn:microsoft.com/office/officeart/2005/8/layout/orgChart1"/>
    <dgm:cxn modelId="{0D43A45D-3B05-4A45-98F4-F258F8ABCE17}" type="presOf" srcId="{449AB22E-8DB3-42CA-8146-9E8D12900190}" destId="{EF741A6E-13DA-4463-B9B0-5B097A7B1C4A}" srcOrd="0" destOrd="0" presId="urn:microsoft.com/office/officeart/2005/8/layout/orgChart1"/>
    <dgm:cxn modelId="{ED2C9029-61A3-45FE-AC25-082CF0CCBB02}" srcId="{449AB22E-8DB3-42CA-8146-9E8D12900190}" destId="{5F578E22-3160-455B-B45F-DE53BE96FCF8}" srcOrd="1" destOrd="0" parTransId="{1F161790-63BC-4E69-9E45-564F72A94A4A}" sibTransId="{49191B09-BA42-4329-A125-7FEE24F2810B}"/>
    <dgm:cxn modelId="{8FA69937-395A-4108-96D2-6DCE43AE3568}" type="presOf" srcId="{55354018-1455-42C1-BFB5-1BC8897C6F3F}" destId="{1EDCC354-1B80-443E-9272-46AE35FDB270}" srcOrd="1" destOrd="0" presId="urn:microsoft.com/office/officeart/2005/8/layout/orgChart1"/>
    <dgm:cxn modelId="{424B2EEC-3ABF-4CE8-B452-5CC46F020312}" type="presOf" srcId="{1F161790-63BC-4E69-9E45-564F72A94A4A}" destId="{AA0C7E4F-8B37-4D97-A82F-FC5B67FFD099}" srcOrd="0" destOrd="0" presId="urn:microsoft.com/office/officeart/2005/8/layout/orgChart1"/>
    <dgm:cxn modelId="{B2253BB8-EA6B-46C2-A015-CA64AA0D9606}" type="presOf" srcId="{318B5BAB-3332-464C-9C63-404048C8D22F}" destId="{0E00208F-6A82-491B-86D8-E9DE0DC6911B}" srcOrd="0" destOrd="0" presId="urn:microsoft.com/office/officeart/2005/8/layout/orgChart1"/>
    <dgm:cxn modelId="{503B0C5A-90B2-425F-99EC-FC271942D30A}" srcId="{202D9CEC-6716-4E64-9726-F27505D3E6D2}" destId="{449AB22E-8DB3-42CA-8146-9E8D12900190}" srcOrd="0" destOrd="0" parTransId="{87610A32-9CC9-4395-8D36-9AEFE33405E1}" sibTransId="{677287DB-4428-4B54-B937-3E1BDC763B9F}"/>
    <dgm:cxn modelId="{2A0B5DEB-BA9A-4E19-9C1D-F07EEF102ED0}" type="presOf" srcId="{5F578E22-3160-455B-B45F-DE53BE96FCF8}" destId="{429CBBBB-6EC4-40A1-B72A-3C6480112D63}" srcOrd="0" destOrd="0" presId="urn:microsoft.com/office/officeart/2005/8/layout/orgChart1"/>
    <dgm:cxn modelId="{4EBFCC9A-D78B-49D8-9985-B13736742472}" type="presOf" srcId="{5F578E22-3160-455B-B45F-DE53BE96FCF8}" destId="{4CB2B85E-FE4A-4E8D-9A93-A8312217D28A}" srcOrd="1" destOrd="0" presId="urn:microsoft.com/office/officeart/2005/8/layout/orgChart1"/>
    <dgm:cxn modelId="{91CAC6B9-132B-43B6-8F9E-20321BC2A487}" srcId="{449AB22E-8DB3-42CA-8146-9E8D12900190}" destId="{55354018-1455-42C1-BFB5-1BC8897C6F3F}" srcOrd="2" destOrd="0" parTransId="{E295696A-1D8E-4DC4-A308-9034E5A476EF}" sibTransId="{685DE63C-FD08-46AF-A646-62DBFE1FC55E}"/>
    <dgm:cxn modelId="{CD1A9DDC-011E-4ACE-9691-35482394788F}" type="presOf" srcId="{E295696A-1D8E-4DC4-A308-9034E5A476EF}" destId="{5AB803E3-BA82-4BBE-85DE-672BE7106989}" srcOrd="0" destOrd="0" presId="urn:microsoft.com/office/officeart/2005/8/layout/orgChart1"/>
    <dgm:cxn modelId="{704B6D4C-89B1-45EE-911B-F8DBF40D7D47}" type="presOf" srcId="{202D9CEC-6716-4E64-9726-F27505D3E6D2}" destId="{406215D2-11AE-468F-9A35-0D6F9FE5890F}" srcOrd="0" destOrd="0" presId="urn:microsoft.com/office/officeart/2005/8/layout/orgChart1"/>
    <dgm:cxn modelId="{776F4A02-E340-47FB-BDF4-DA11DC93C278}" type="presOf" srcId="{449AB22E-8DB3-42CA-8146-9E8D12900190}" destId="{454F49B0-800D-4F0F-A42E-750F43B903D7}" srcOrd="1" destOrd="0" presId="urn:microsoft.com/office/officeart/2005/8/layout/orgChart1"/>
    <dgm:cxn modelId="{525ADE70-37DD-4716-AC88-436495187965}" type="presOf" srcId="{6FBD5FFD-716D-4EDD-BC4D-05D4F935004A}" destId="{A4912892-40C1-4D09-8A49-B78283F3AA4A}" srcOrd="0" destOrd="0" presId="urn:microsoft.com/office/officeart/2005/8/layout/orgChart1"/>
    <dgm:cxn modelId="{070E76D8-C5C0-45E7-8483-2AC1B4145C32}" type="presOf" srcId="{6FBD5FFD-716D-4EDD-BC4D-05D4F935004A}" destId="{A6576984-1F9A-45D2-A0C6-F8E51C1F3DE8}" srcOrd="1" destOrd="0" presId="urn:microsoft.com/office/officeart/2005/8/layout/orgChart1"/>
    <dgm:cxn modelId="{72C7C89A-1657-4F8A-AB84-35A2B1D75C16}" srcId="{449AB22E-8DB3-42CA-8146-9E8D12900190}" destId="{6FBD5FFD-716D-4EDD-BC4D-05D4F935004A}" srcOrd="0" destOrd="0" parTransId="{318B5BAB-3332-464C-9C63-404048C8D22F}" sibTransId="{F1A1AEC5-72B1-4B36-A7BC-9D0340F2F9C6}"/>
    <dgm:cxn modelId="{74BA377F-8412-46A0-B63B-9E1D00B44309}" type="presParOf" srcId="{406215D2-11AE-468F-9A35-0D6F9FE5890F}" destId="{9B93E70A-FE49-47A0-A39D-6E358BF57EEB}" srcOrd="0" destOrd="0" presId="urn:microsoft.com/office/officeart/2005/8/layout/orgChart1"/>
    <dgm:cxn modelId="{5A5744E9-8447-4A8F-B651-5044071EB37A}" type="presParOf" srcId="{9B93E70A-FE49-47A0-A39D-6E358BF57EEB}" destId="{7D3DA606-955B-4409-AD88-E1A058E8F5F8}" srcOrd="0" destOrd="0" presId="urn:microsoft.com/office/officeart/2005/8/layout/orgChart1"/>
    <dgm:cxn modelId="{3475AC61-FFAA-479B-AB37-FF1DFA87DD7B}" type="presParOf" srcId="{7D3DA606-955B-4409-AD88-E1A058E8F5F8}" destId="{EF741A6E-13DA-4463-B9B0-5B097A7B1C4A}" srcOrd="0" destOrd="0" presId="urn:microsoft.com/office/officeart/2005/8/layout/orgChart1"/>
    <dgm:cxn modelId="{9523F10B-DC36-4950-AFA7-6E5756196328}" type="presParOf" srcId="{7D3DA606-955B-4409-AD88-E1A058E8F5F8}" destId="{454F49B0-800D-4F0F-A42E-750F43B903D7}" srcOrd="1" destOrd="0" presId="urn:microsoft.com/office/officeart/2005/8/layout/orgChart1"/>
    <dgm:cxn modelId="{8D6000E1-9CE7-47AA-A5AF-552F009E757A}" type="presParOf" srcId="{9B93E70A-FE49-47A0-A39D-6E358BF57EEB}" destId="{51C6BED7-E0E6-40C2-A2CB-F8E1AC2DA7C1}" srcOrd="1" destOrd="0" presId="urn:microsoft.com/office/officeart/2005/8/layout/orgChart1"/>
    <dgm:cxn modelId="{2C7214A5-E391-425E-B54D-521A0BAE7B88}" type="presParOf" srcId="{51C6BED7-E0E6-40C2-A2CB-F8E1AC2DA7C1}" destId="{0E00208F-6A82-491B-86D8-E9DE0DC6911B}" srcOrd="0" destOrd="0" presId="urn:microsoft.com/office/officeart/2005/8/layout/orgChart1"/>
    <dgm:cxn modelId="{E89A695F-705A-4869-9122-7B3B3F4D8311}" type="presParOf" srcId="{51C6BED7-E0E6-40C2-A2CB-F8E1AC2DA7C1}" destId="{ADAE6EA7-2C4E-4374-847B-09A4F7D96976}" srcOrd="1" destOrd="0" presId="urn:microsoft.com/office/officeart/2005/8/layout/orgChart1"/>
    <dgm:cxn modelId="{C34C60E9-0D87-403B-AC2E-56D93EA8D8EE}" type="presParOf" srcId="{ADAE6EA7-2C4E-4374-847B-09A4F7D96976}" destId="{460A5DDB-DD8C-4B4A-BD0C-4210D76441FA}" srcOrd="0" destOrd="0" presId="urn:microsoft.com/office/officeart/2005/8/layout/orgChart1"/>
    <dgm:cxn modelId="{4DCC28FD-4994-46DA-A750-EFF1B2407512}" type="presParOf" srcId="{460A5DDB-DD8C-4B4A-BD0C-4210D76441FA}" destId="{A4912892-40C1-4D09-8A49-B78283F3AA4A}" srcOrd="0" destOrd="0" presId="urn:microsoft.com/office/officeart/2005/8/layout/orgChart1"/>
    <dgm:cxn modelId="{D4025407-B946-40F1-9C14-4E3DC0321692}" type="presParOf" srcId="{460A5DDB-DD8C-4B4A-BD0C-4210D76441FA}" destId="{A6576984-1F9A-45D2-A0C6-F8E51C1F3DE8}" srcOrd="1" destOrd="0" presId="urn:microsoft.com/office/officeart/2005/8/layout/orgChart1"/>
    <dgm:cxn modelId="{AF2B451C-7120-457F-B390-FEA44406C975}" type="presParOf" srcId="{ADAE6EA7-2C4E-4374-847B-09A4F7D96976}" destId="{02051BF2-8209-4A40-B964-EBBB6292BC9C}" srcOrd="1" destOrd="0" presId="urn:microsoft.com/office/officeart/2005/8/layout/orgChart1"/>
    <dgm:cxn modelId="{94DA6313-04DE-4FB7-962F-93AF6F4CB721}" type="presParOf" srcId="{ADAE6EA7-2C4E-4374-847B-09A4F7D96976}" destId="{4EE92FE6-8535-4C80-8356-2355F0905BEA}" srcOrd="2" destOrd="0" presId="urn:microsoft.com/office/officeart/2005/8/layout/orgChart1"/>
    <dgm:cxn modelId="{EF7BFF04-B919-4C5B-9D98-63583D87B3DD}" type="presParOf" srcId="{51C6BED7-E0E6-40C2-A2CB-F8E1AC2DA7C1}" destId="{AA0C7E4F-8B37-4D97-A82F-FC5B67FFD099}" srcOrd="2" destOrd="0" presId="urn:microsoft.com/office/officeart/2005/8/layout/orgChart1"/>
    <dgm:cxn modelId="{05039B6D-E0D1-41BA-9283-4F09D03F5BF2}" type="presParOf" srcId="{51C6BED7-E0E6-40C2-A2CB-F8E1AC2DA7C1}" destId="{4A936F56-57EA-4789-9707-EA95FA986138}" srcOrd="3" destOrd="0" presId="urn:microsoft.com/office/officeart/2005/8/layout/orgChart1"/>
    <dgm:cxn modelId="{711FDAC7-8B74-4E3B-A634-A531DDDC3F41}" type="presParOf" srcId="{4A936F56-57EA-4789-9707-EA95FA986138}" destId="{40D98815-29C0-4B19-AA5D-444C3788C41A}" srcOrd="0" destOrd="0" presId="urn:microsoft.com/office/officeart/2005/8/layout/orgChart1"/>
    <dgm:cxn modelId="{C5BAB3C5-5640-465F-9E2F-80245994F0F9}" type="presParOf" srcId="{40D98815-29C0-4B19-AA5D-444C3788C41A}" destId="{429CBBBB-6EC4-40A1-B72A-3C6480112D63}" srcOrd="0" destOrd="0" presId="urn:microsoft.com/office/officeart/2005/8/layout/orgChart1"/>
    <dgm:cxn modelId="{564FC876-BE34-4F31-87BD-228EE8E41D88}" type="presParOf" srcId="{40D98815-29C0-4B19-AA5D-444C3788C41A}" destId="{4CB2B85E-FE4A-4E8D-9A93-A8312217D28A}" srcOrd="1" destOrd="0" presId="urn:microsoft.com/office/officeart/2005/8/layout/orgChart1"/>
    <dgm:cxn modelId="{625A655E-8373-4CCC-A1A6-31F79269AB26}" type="presParOf" srcId="{4A936F56-57EA-4789-9707-EA95FA986138}" destId="{E5947446-0018-4A9D-AC8B-C40E227A0D9F}" srcOrd="1" destOrd="0" presId="urn:microsoft.com/office/officeart/2005/8/layout/orgChart1"/>
    <dgm:cxn modelId="{FC564501-E7DB-4500-8E31-00920BE0A87E}" type="presParOf" srcId="{4A936F56-57EA-4789-9707-EA95FA986138}" destId="{141ACBE2-E3B9-49FC-8651-BC6D3AE7A37A}" srcOrd="2" destOrd="0" presId="urn:microsoft.com/office/officeart/2005/8/layout/orgChart1"/>
    <dgm:cxn modelId="{5699F4ED-5FC1-4ACE-8F4E-DFF30AD64642}" type="presParOf" srcId="{51C6BED7-E0E6-40C2-A2CB-F8E1AC2DA7C1}" destId="{5AB803E3-BA82-4BBE-85DE-672BE7106989}" srcOrd="4" destOrd="0" presId="urn:microsoft.com/office/officeart/2005/8/layout/orgChart1"/>
    <dgm:cxn modelId="{45488D5B-7F43-4A66-94B6-A012EE9B4A6B}" type="presParOf" srcId="{51C6BED7-E0E6-40C2-A2CB-F8E1AC2DA7C1}" destId="{712A6FC7-CF3B-4D77-BAFE-7ECCF228276D}" srcOrd="5" destOrd="0" presId="urn:microsoft.com/office/officeart/2005/8/layout/orgChart1"/>
    <dgm:cxn modelId="{93AC4C12-5897-4A55-8042-CABFB1151FD2}" type="presParOf" srcId="{712A6FC7-CF3B-4D77-BAFE-7ECCF228276D}" destId="{70D3E092-1F02-497E-9AF7-44EB2DB7D609}" srcOrd="0" destOrd="0" presId="urn:microsoft.com/office/officeart/2005/8/layout/orgChart1"/>
    <dgm:cxn modelId="{7C5D6770-1CDA-4C8E-98A2-2395E829F9BB}" type="presParOf" srcId="{70D3E092-1F02-497E-9AF7-44EB2DB7D609}" destId="{F602B4C5-569F-4EFE-9626-7B295EABF54F}" srcOrd="0" destOrd="0" presId="urn:microsoft.com/office/officeart/2005/8/layout/orgChart1"/>
    <dgm:cxn modelId="{C2445D49-90B9-487C-A0E5-C2D33F52A5ED}" type="presParOf" srcId="{70D3E092-1F02-497E-9AF7-44EB2DB7D609}" destId="{1EDCC354-1B80-443E-9272-46AE35FDB270}" srcOrd="1" destOrd="0" presId="urn:microsoft.com/office/officeart/2005/8/layout/orgChart1"/>
    <dgm:cxn modelId="{42CF9EF0-0751-44B1-A535-210B1F46A324}" type="presParOf" srcId="{712A6FC7-CF3B-4D77-BAFE-7ECCF228276D}" destId="{721F0FA2-A328-4294-AD16-29BC2BCCA4F1}" srcOrd="1" destOrd="0" presId="urn:microsoft.com/office/officeart/2005/8/layout/orgChart1"/>
    <dgm:cxn modelId="{FB940C90-6F6B-49A4-9A9E-82A0BC243927}" type="presParOf" srcId="{712A6FC7-CF3B-4D77-BAFE-7ECCF228276D}" destId="{F025C730-4FC6-4353-A417-906607C5D6EB}" srcOrd="2" destOrd="0" presId="urn:microsoft.com/office/officeart/2005/8/layout/orgChart1"/>
    <dgm:cxn modelId="{B2B80F2C-0330-42A0-B2EC-AF7E95B39E0D}" type="presParOf" srcId="{9B93E70A-FE49-47A0-A39D-6E358BF57EEB}" destId="{891EF051-05B0-464A-AAA4-9687BEE7FFA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E8CC30-7BCE-433C-9A0A-DE8762C3D9B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28134A2D-00F6-440B-BAC7-654687CAF1D7}">
      <dgm:prSet phldrT="[Tekst]"/>
      <dgm:spPr>
        <a:solidFill>
          <a:srgbClr val="FFC000"/>
        </a:solidFill>
      </dgm:spPr>
      <dgm:t>
        <a:bodyPr/>
        <a:lstStyle/>
        <a:p>
          <a:r>
            <a:rPr lang="pl-PL" b="1" dirty="0"/>
            <a:t>SPOTKANIA INFORMACYJNE</a:t>
          </a:r>
        </a:p>
      </dgm:t>
    </dgm:pt>
    <dgm:pt modelId="{E63C365D-BA22-43A3-9CAB-CD4A0475FF3C}" type="parTrans" cxnId="{332C291F-072F-4805-B7A0-D478740DBB6F}">
      <dgm:prSet/>
      <dgm:spPr/>
      <dgm:t>
        <a:bodyPr/>
        <a:lstStyle/>
        <a:p>
          <a:endParaRPr lang="pl-PL"/>
        </a:p>
      </dgm:t>
    </dgm:pt>
    <dgm:pt modelId="{4887B431-EB47-4833-8A0D-C380D24CFCBF}" type="sibTrans" cxnId="{332C291F-072F-4805-B7A0-D478740DBB6F}">
      <dgm:prSet/>
      <dgm:spPr/>
      <dgm:t>
        <a:bodyPr/>
        <a:lstStyle/>
        <a:p>
          <a:endParaRPr lang="pl-PL"/>
        </a:p>
      </dgm:t>
    </dgm:pt>
    <dgm:pt modelId="{D6C9E2D6-551C-4453-A987-4A8EC1C66EAA}">
      <dgm:prSet phldrT="[Tekst]"/>
      <dgm:spPr/>
      <dgm:t>
        <a:bodyPr/>
        <a:lstStyle/>
        <a:p>
          <a:r>
            <a:rPr lang="pl-PL" b="1" dirty="0"/>
            <a:t>KONSULTACJE MEDYCZNE</a:t>
          </a:r>
        </a:p>
      </dgm:t>
    </dgm:pt>
    <dgm:pt modelId="{BD97616D-A259-4B80-9473-5CD49EB27B86}" type="parTrans" cxnId="{59C9DD0F-CDCD-4960-B552-F6A8C4D8070D}">
      <dgm:prSet/>
      <dgm:spPr/>
      <dgm:t>
        <a:bodyPr/>
        <a:lstStyle/>
        <a:p>
          <a:endParaRPr lang="pl-PL"/>
        </a:p>
      </dgm:t>
    </dgm:pt>
    <dgm:pt modelId="{FCE72D26-84DE-413B-9D16-57C1E6081568}" type="sibTrans" cxnId="{59C9DD0F-CDCD-4960-B552-F6A8C4D8070D}">
      <dgm:prSet/>
      <dgm:spPr/>
      <dgm:t>
        <a:bodyPr/>
        <a:lstStyle/>
        <a:p>
          <a:endParaRPr lang="pl-PL"/>
        </a:p>
      </dgm:t>
    </dgm:pt>
    <dgm:pt modelId="{DBD371C1-873D-4C0B-87DA-58928A81A5C7}">
      <dgm:prSet phldrT="[Tekst]"/>
      <dgm:spPr>
        <a:solidFill>
          <a:srgbClr val="00B0F0"/>
        </a:solidFill>
      </dgm:spPr>
      <dgm:t>
        <a:bodyPr/>
        <a:lstStyle/>
        <a:p>
          <a:r>
            <a:rPr lang="pl-PL" b="1" dirty="0"/>
            <a:t>POSIEDZENIA KOMISJI ORZEKAJĄCEJ</a:t>
          </a:r>
        </a:p>
      </dgm:t>
    </dgm:pt>
    <dgm:pt modelId="{8F49589D-C318-4EC9-907C-C6A6AE4CB398}" type="parTrans" cxnId="{6F6BDEC8-2E88-44DE-A7BF-540A99C6A560}">
      <dgm:prSet/>
      <dgm:spPr/>
      <dgm:t>
        <a:bodyPr/>
        <a:lstStyle/>
        <a:p>
          <a:endParaRPr lang="pl-PL"/>
        </a:p>
      </dgm:t>
    </dgm:pt>
    <dgm:pt modelId="{DCBD12F5-6852-4803-8054-EA4D15B7F693}" type="sibTrans" cxnId="{6F6BDEC8-2E88-44DE-A7BF-540A99C6A560}">
      <dgm:prSet/>
      <dgm:spPr/>
      <dgm:t>
        <a:bodyPr/>
        <a:lstStyle/>
        <a:p>
          <a:endParaRPr lang="pl-PL"/>
        </a:p>
      </dgm:t>
    </dgm:pt>
    <dgm:pt modelId="{36CCAA2C-4C58-4773-8C71-C98769956A5B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l-PL" b="1" dirty="0"/>
            <a:t>DOSTARCZANIE ORZECZEŃ DO KADR</a:t>
          </a:r>
        </a:p>
      </dgm:t>
    </dgm:pt>
    <dgm:pt modelId="{C83C6B70-7751-4CB2-BD52-A9F3E6F1459B}" type="parTrans" cxnId="{0816707A-5183-49D0-9A07-E11E9ACF8F30}">
      <dgm:prSet/>
      <dgm:spPr/>
      <dgm:t>
        <a:bodyPr/>
        <a:lstStyle/>
        <a:p>
          <a:endParaRPr lang="pl-PL"/>
        </a:p>
      </dgm:t>
    </dgm:pt>
    <dgm:pt modelId="{D149A09E-E76A-4EAF-B5A4-F03440D16A8A}" type="sibTrans" cxnId="{0816707A-5183-49D0-9A07-E11E9ACF8F30}">
      <dgm:prSet/>
      <dgm:spPr/>
      <dgm:t>
        <a:bodyPr/>
        <a:lstStyle/>
        <a:p>
          <a:endParaRPr lang="pl-PL"/>
        </a:p>
      </dgm:t>
    </dgm:pt>
    <dgm:pt modelId="{CE95F82B-C685-4457-BFB8-4E14516B0A81}" type="pres">
      <dgm:prSet presAssocID="{B2E8CC30-7BCE-433C-9A0A-DE8762C3D9B0}" presName="CompostProcess" presStyleCnt="0">
        <dgm:presLayoutVars>
          <dgm:dir/>
          <dgm:resizeHandles val="exact"/>
        </dgm:presLayoutVars>
      </dgm:prSet>
      <dgm:spPr/>
    </dgm:pt>
    <dgm:pt modelId="{161A27E7-D5C8-44DD-A77D-074DBD4B9F97}" type="pres">
      <dgm:prSet presAssocID="{B2E8CC30-7BCE-433C-9A0A-DE8762C3D9B0}" presName="arrow" presStyleLbl="bgShp" presStyleIdx="0" presStyleCnt="1"/>
      <dgm:spPr/>
    </dgm:pt>
    <dgm:pt modelId="{5849B6CF-4A91-4691-A523-44C6B178F809}" type="pres">
      <dgm:prSet presAssocID="{B2E8CC30-7BCE-433C-9A0A-DE8762C3D9B0}" presName="linearProcess" presStyleCnt="0"/>
      <dgm:spPr/>
    </dgm:pt>
    <dgm:pt modelId="{F9167001-C829-48EE-AAC5-665101596EB4}" type="pres">
      <dgm:prSet presAssocID="{28134A2D-00F6-440B-BAC7-654687CAF1D7}" presName="textNode" presStyleLbl="node1" presStyleIdx="0" presStyleCnt="4">
        <dgm:presLayoutVars>
          <dgm:bulletEnabled val="1"/>
        </dgm:presLayoutVars>
      </dgm:prSet>
      <dgm:spPr/>
    </dgm:pt>
    <dgm:pt modelId="{5EEA7AED-AD00-4A8C-BDAE-87F61F61D2F0}" type="pres">
      <dgm:prSet presAssocID="{4887B431-EB47-4833-8A0D-C380D24CFCBF}" presName="sibTrans" presStyleCnt="0"/>
      <dgm:spPr/>
    </dgm:pt>
    <dgm:pt modelId="{7447A9D6-2F03-4F62-AC2C-97526C667DEE}" type="pres">
      <dgm:prSet presAssocID="{D6C9E2D6-551C-4453-A987-4A8EC1C66EAA}" presName="textNode" presStyleLbl="node1" presStyleIdx="1" presStyleCnt="4">
        <dgm:presLayoutVars>
          <dgm:bulletEnabled val="1"/>
        </dgm:presLayoutVars>
      </dgm:prSet>
      <dgm:spPr/>
    </dgm:pt>
    <dgm:pt modelId="{1D87CB0C-9E28-46FB-8168-273140DEF9B6}" type="pres">
      <dgm:prSet presAssocID="{FCE72D26-84DE-413B-9D16-57C1E6081568}" presName="sibTrans" presStyleCnt="0"/>
      <dgm:spPr/>
    </dgm:pt>
    <dgm:pt modelId="{4FF0EFCA-19DE-40DC-B4B5-E8B4A2F8A70F}" type="pres">
      <dgm:prSet presAssocID="{DBD371C1-873D-4C0B-87DA-58928A81A5C7}" presName="textNode" presStyleLbl="node1" presStyleIdx="2" presStyleCnt="4">
        <dgm:presLayoutVars>
          <dgm:bulletEnabled val="1"/>
        </dgm:presLayoutVars>
      </dgm:prSet>
      <dgm:spPr/>
    </dgm:pt>
    <dgm:pt modelId="{D8060BAC-6F52-4EA7-8193-A4BD99BABF0C}" type="pres">
      <dgm:prSet presAssocID="{DCBD12F5-6852-4803-8054-EA4D15B7F693}" presName="sibTrans" presStyleCnt="0"/>
      <dgm:spPr/>
    </dgm:pt>
    <dgm:pt modelId="{B63AF06F-4111-43BA-BDA5-FCB6497D1B1E}" type="pres">
      <dgm:prSet presAssocID="{36CCAA2C-4C58-4773-8C71-C98769956A5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498A1187-B8BA-4DDE-9AD9-6F8102739A63}" type="presOf" srcId="{36CCAA2C-4C58-4773-8C71-C98769956A5B}" destId="{B63AF06F-4111-43BA-BDA5-FCB6497D1B1E}" srcOrd="0" destOrd="0" presId="urn:microsoft.com/office/officeart/2005/8/layout/hProcess9"/>
    <dgm:cxn modelId="{59C9DD0F-CDCD-4960-B552-F6A8C4D8070D}" srcId="{B2E8CC30-7BCE-433C-9A0A-DE8762C3D9B0}" destId="{D6C9E2D6-551C-4453-A987-4A8EC1C66EAA}" srcOrd="1" destOrd="0" parTransId="{BD97616D-A259-4B80-9473-5CD49EB27B86}" sibTransId="{FCE72D26-84DE-413B-9D16-57C1E6081568}"/>
    <dgm:cxn modelId="{F734EA5F-E789-4D1B-8E02-63F80ADD3F89}" type="presOf" srcId="{28134A2D-00F6-440B-BAC7-654687CAF1D7}" destId="{F9167001-C829-48EE-AAC5-665101596EB4}" srcOrd="0" destOrd="0" presId="urn:microsoft.com/office/officeart/2005/8/layout/hProcess9"/>
    <dgm:cxn modelId="{332C291F-072F-4805-B7A0-D478740DBB6F}" srcId="{B2E8CC30-7BCE-433C-9A0A-DE8762C3D9B0}" destId="{28134A2D-00F6-440B-BAC7-654687CAF1D7}" srcOrd="0" destOrd="0" parTransId="{E63C365D-BA22-43A3-9CAB-CD4A0475FF3C}" sibTransId="{4887B431-EB47-4833-8A0D-C380D24CFCBF}"/>
    <dgm:cxn modelId="{2C204162-FB60-4CFC-A404-D88DB3CA0F13}" type="presOf" srcId="{D6C9E2D6-551C-4453-A987-4A8EC1C66EAA}" destId="{7447A9D6-2F03-4F62-AC2C-97526C667DEE}" srcOrd="0" destOrd="0" presId="urn:microsoft.com/office/officeart/2005/8/layout/hProcess9"/>
    <dgm:cxn modelId="{0816707A-5183-49D0-9A07-E11E9ACF8F30}" srcId="{B2E8CC30-7BCE-433C-9A0A-DE8762C3D9B0}" destId="{36CCAA2C-4C58-4773-8C71-C98769956A5B}" srcOrd="3" destOrd="0" parTransId="{C83C6B70-7751-4CB2-BD52-A9F3E6F1459B}" sibTransId="{D149A09E-E76A-4EAF-B5A4-F03440D16A8A}"/>
    <dgm:cxn modelId="{6F6BDEC8-2E88-44DE-A7BF-540A99C6A560}" srcId="{B2E8CC30-7BCE-433C-9A0A-DE8762C3D9B0}" destId="{DBD371C1-873D-4C0B-87DA-58928A81A5C7}" srcOrd="2" destOrd="0" parTransId="{8F49589D-C318-4EC9-907C-C6A6AE4CB398}" sibTransId="{DCBD12F5-6852-4803-8054-EA4D15B7F693}"/>
    <dgm:cxn modelId="{7129B57F-EEF1-4FEA-A1A7-AF0428BB7D1A}" type="presOf" srcId="{B2E8CC30-7BCE-433C-9A0A-DE8762C3D9B0}" destId="{CE95F82B-C685-4457-BFB8-4E14516B0A81}" srcOrd="0" destOrd="0" presId="urn:microsoft.com/office/officeart/2005/8/layout/hProcess9"/>
    <dgm:cxn modelId="{3ED26F91-A993-4B11-9245-B3045087BBF1}" type="presOf" srcId="{DBD371C1-873D-4C0B-87DA-58928A81A5C7}" destId="{4FF0EFCA-19DE-40DC-B4B5-E8B4A2F8A70F}" srcOrd="0" destOrd="0" presId="urn:microsoft.com/office/officeart/2005/8/layout/hProcess9"/>
    <dgm:cxn modelId="{BA166BB6-07FD-4E44-96BF-7B74389FD733}" type="presParOf" srcId="{CE95F82B-C685-4457-BFB8-4E14516B0A81}" destId="{161A27E7-D5C8-44DD-A77D-074DBD4B9F97}" srcOrd="0" destOrd="0" presId="urn:microsoft.com/office/officeart/2005/8/layout/hProcess9"/>
    <dgm:cxn modelId="{A4B9DEAB-5B16-44BB-A991-B12E59B6B28A}" type="presParOf" srcId="{CE95F82B-C685-4457-BFB8-4E14516B0A81}" destId="{5849B6CF-4A91-4691-A523-44C6B178F809}" srcOrd="1" destOrd="0" presId="urn:microsoft.com/office/officeart/2005/8/layout/hProcess9"/>
    <dgm:cxn modelId="{1C71496B-7F96-4CAA-8BA6-2335507BCBFF}" type="presParOf" srcId="{5849B6CF-4A91-4691-A523-44C6B178F809}" destId="{F9167001-C829-48EE-AAC5-665101596EB4}" srcOrd="0" destOrd="0" presId="urn:microsoft.com/office/officeart/2005/8/layout/hProcess9"/>
    <dgm:cxn modelId="{FB7ECF25-5661-4E03-B3B9-778D481408F7}" type="presParOf" srcId="{5849B6CF-4A91-4691-A523-44C6B178F809}" destId="{5EEA7AED-AD00-4A8C-BDAE-87F61F61D2F0}" srcOrd="1" destOrd="0" presId="urn:microsoft.com/office/officeart/2005/8/layout/hProcess9"/>
    <dgm:cxn modelId="{C7A95E1D-1011-45D3-B3BD-1B3209A15BB2}" type="presParOf" srcId="{5849B6CF-4A91-4691-A523-44C6B178F809}" destId="{7447A9D6-2F03-4F62-AC2C-97526C667DEE}" srcOrd="2" destOrd="0" presId="urn:microsoft.com/office/officeart/2005/8/layout/hProcess9"/>
    <dgm:cxn modelId="{769E67B2-AB62-4F9B-BBB4-0C4425039087}" type="presParOf" srcId="{5849B6CF-4A91-4691-A523-44C6B178F809}" destId="{1D87CB0C-9E28-46FB-8168-273140DEF9B6}" srcOrd="3" destOrd="0" presId="urn:microsoft.com/office/officeart/2005/8/layout/hProcess9"/>
    <dgm:cxn modelId="{775851B3-EF0B-4458-946C-168CA4876FE3}" type="presParOf" srcId="{5849B6CF-4A91-4691-A523-44C6B178F809}" destId="{4FF0EFCA-19DE-40DC-B4B5-E8B4A2F8A70F}" srcOrd="4" destOrd="0" presId="urn:microsoft.com/office/officeart/2005/8/layout/hProcess9"/>
    <dgm:cxn modelId="{830FB589-FEAC-494D-920F-DBA6A92A9671}" type="presParOf" srcId="{5849B6CF-4A91-4691-A523-44C6B178F809}" destId="{D8060BAC-6F52-4EA7-8193-A4BD99BABF0C}" srcOrd="5" destOrd="0" presId="urn:microsoft.com/office/officeart/2005/8/layout/hProcess9"/>
    <dgm:cxn modelId="{86DB2C8F-EE61-438A-BF2A-D498C55B9322}" type="presParOf" srcId="{5849B6CF-4A91-4691-A523-44C6B178F809}" destId="{B63AF06F-4111-43BA-BDA5-FCB6497D1B1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339714-26EE-4703-9765-2CC208D33A4E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64B00797-F957-4B29-ABDF-F837F3FA4D73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1200" b="1" dirty="0">
              <a:latin typeface="Arial" pitchFamily="34" charset="0"/>
              <a:cs typeface="Arial" pitchFamily="34" charset="0"/>
            </a:rPr>
            <a:t>OKRES WDROŻENIA</a:t>
          </a:r>
        </a:p>
      </dgm:t>
    </dgm:pt>
    <dgm:pt modelId="{F94EA317-C786-491A-ABB3-65FEC436FE8F}" type="parTrans" cxnId="{55AAB46E-68D8-4450-B000-F90C4CF050A9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9F816A8E-217C-4B35-BF71-62A730BE4380}" type="sibTrans" cxnId="{55AAB46E-68D8-4450-B000-F90C4CF050A9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AB17349E-1705-4FFB-AF96-A2A3CF1538A8}">
      <dgm:prSet phldrT="[Teks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pl-PL" sz="1200" b="0" dirty="0">
              <a:latin typeface="Arial" pitchFamily="34" charset="0"/>
              <a:cs typeface="Arial" pitchFamily="34" charset="0"/>
            </a:rPr>
            <a:t>UMOWA ZLECENIE</a:t>
          </a:r>
        </a:p>
      </dgm:t>
    </dgm:pt>
    <dgm:pt modelId="{26FD2499-E699-4FE7-A4B6-6AF76CE579A6}" type="parTrans" cxnId="{D80BF584-83B6-448E-9CFD-28781FEAE470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5125D16C-DCEE-4CA4-AC2A-AA4A7E33B1C2}" type="sibTrans" cxnId="{D80BF584-83B6-448E-9CFD-28781FEAE470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3FF0B78A-3C49-4998-91D4-0A12873C5CDE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1200" b="1" dirty="0">
              <a:latin typeface="Arial" pitchFamily="34" charset="0"/>
              <a:cs typeface="Arial" pitchFamily="34" charset="0"/>
            </a:rPr>
            <a:t>OKRES ZATRUDNIENIA</a:t>
          </a:r>
        </a:p>
      </dgm:t>
    </dgm:pt>
    <dgm:pt modelId="{BAF8E3A9-DFFA-4211-8EF5-47CAE62B7007}" type="parTrans" cxnId="{BACD89DA-F729-44DA-8320-3A7F56F604A4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C60F2A96-7785-44DD-9C4B-12BC69BC226B}" type="sibTrans" cxnId="{BACD89DA-F729-44DA-8320-3A7F56F604A4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49A83CFC-F019-48E4-B3BA-27D576EE368E}">
      <dgm:prSet phldrT="[Tekst]" custT="1"/>
      <dgm:spPr>
        <a:solidFill>
          <a:schemeClr val="bg2"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pl-PL" sz="1200" b="0" dirty="0">
              <a:latin typeface="Arial" pitchFamily="34" charset="0"/>
              <a:cs typeface="Arial" pitchFamily="34" charset="0"/>
            </a:rPr>
            <a:t> UMOWA O PRACĘ TYMCZASOWĄ</a:t>
          </a:r>
        </a:p>
      </dgm:t>
    </dgm:pt>
    <dgm:pt modelId="{E86AD731-56A3-4232-9477-874400FCCC0B}" type="parTrans" cxnId="{731D3C13-1B39-4033-8631-1E2505C330DC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0DF79E6A-A19F-4270-93AA-03334DF536BA}" type="sibTrans" cxnId="{731D3C13-1B39-4033-8631-1E2505C330DC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7B304DDD-1ADF-45EB-B516-46ABD2B8F29C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1200" b="1" dirty="0">
              <a:latin typeface="Arial" pitchFamily="34" charset="0"/>
              <a:cs typeface="Arial" pitchFamily="34" charset="0"/>
            </a:rPr>
            <a:t>PRZEJĘCIE PRACOWNIKA</a:t>
          </a:r>
        </a:p>
      </dgm:t>
    </dgm:pt>
    <dgm:pt modelId="{75FC0131-EB0F-4C6C-91F7-F5B3DB0528A8}" type="parTrans" cxnId="{E2710583-8337-4E1B-BF3C-E4B5915CED95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E4DDE1E4-5FD7-4C79-AC41-FF2BAEB167C1}" type="sibTrans" cxnId="{E2710583-8337-4E1B-BF3C-E4B5915CED95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DFB5A251-37E1-4423-8A12-CEF6CB3DD596}">
      <dgm:prSet phldrT="[Teks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pl-PL" sz="1200" b="0" dirty="0">
              <a:latin typeface="Arial" pitchFamily="34" charset="0"/>
              <a:cs typeface="Arial" pitchFamily="34" charset="0"/>
            </a:rPr>
            <a:t> DOWOLNA FORMA ZATRUDNIENIA</a:t>
          </a:r>
        </a:p>
      </dgm:t>
    </dgm:pt>
    <dgm:pt modelId="{342907E8-4A06-46EA-8580-03282141CC1E}" type="parTrans" cxnId="{35FFD655-D332-4DE9-9768-1AF72490BA5A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9E17D54E-07C2-42CA-9F74-F3F4D22640BB}" type="sibTrans" cxnId="{35FFD655-D332-4DE9-9768-1AF72490BA5A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8DAA0125-A54F-4FB4-9E7E-FD7347408DA3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1200" b="1" dirty="0">
              <a:latin typeface="Arial" pitchFamily="34" charset="0"/>
              <a:cs typeface="Arial" pitchFamily="34" charset="0"/>
            </a:rPr>
            <a:t>OKRES TESTU</a:t>
          </a:r>
        </a:p>
      </dgm:t>
    </dgm:pt>
    <dgm:pt modelId="{20BCD055-9A5D-444F-A659-25768A91C6EF}" type="parTrans" cxnId="{4D6B8B8C-FAD4-41A7-B4AB-39A6E73E0AEE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E88C526C-9D91-4A8D-91DE-6EAE04A07102}" type="sibTrans" cxnId="{4D6B8B8C-FAD4-41A7-B4AB-39A6E73E0AEE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60EABD86-7346-4811-82A2-3FFA9FB579F0}">
      <dgm:prSet phldrT="[Teks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pl-PL" sz="1200" b="0" dirty="0">
              <a:latin typeface="Arial" pitchFamily="34" charset="0"/>
              <a:cs typeface="Arial" pitchFamily="34" charset="0"/>
            </a:rPr>
            <a:t>UMOWA NA CZAS OKREŚLONY</a:t>
          </a:r>
        </a:p>
      </dgm:t>
    </dgm:pt>
    <dgm:pt modelId="{DC959675-BB27-463C-A454-F225C4A0C17D}" type="parTrans" cxnId="{7D350DF5-0F75-47F7-BCAA-95962204D190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FD5F52C2-CD6F-43F5-8158-68518F8D6DA4}" type="sibTrans" cxnId="{7D350DF5-0F75-47F7-BCAA-95962204D190}">
      <dgm:prSet/>
      <dgm:spPr/>
      <dgm:t>
        <a:bodyPr/>
        <a:lstStyle/>
        <a:p>
          <a:endParaRPr lang="pl-PL" sz="1200">
            <a:latin typeface="Arial" pitchFamily="34" charset="0"/>
            <a:cs typeface="Arial" pitchFamily="34" charset="0"/>
          </a:endParaRPr>
        </a:p>
      </dgm:t>
    </dgm:pt>
    <dgm:pt modelId="{74FA6752-1F72-4786-A9F3-0679A04DCAB9}" type="pres">
      <dgm:prSet presAssocID="{BC339714-26EE-4703-9765-2CC208D33A4E}" presName="Name0" presStyleCnt="0">
        <dgm:presLayoutVars>
          <dgm:dir/>
          <dgm:animLvl val="lvl"/>
          <dgm:resizeHandles val="exact"/>
        </dgm:presLayoutVars>
      </dgm:prSet>
      <dgm:spPr/>
    </dgm:pt>
    <dgm:pt modelId="{33F3276C-BDD4-4013-BF2C-6AC1D507941F}" type="pres">
      <dgm:prSet presAssocID="{64B00797-F957-4B29-ABDF-F837F3FA4D73}" presName="linNode" presStyleCnt="0"/>
      <dgm:spPr/>
    </dgm:pt>
    <dgm:pt modelId="{2690D43E-5E12-418A-9817-C0DEDA56AEC1}" type="pres">
      <dgm:prSet presAssocID="{64B00797-F957-4B29-ABDF-F837F3FA4D7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D4B95D5-1DB0-49DD-891C-9F4CE3FDD680}" type="pres">
      <dgm:prSet presAssocID="{64B00797-F957-4B29-ABDF-F837F3FA4D73}" presName="descendantText" presStyleLbl="alignAccFollowNode1" presStyleIdx="0" presStyleCnt="4" custLinFactNeighborX="19048" custLinFactNeighborY="4110">
        <dgm:presLayoutVars>
          <dgm:bulletEnabled val="1"/>
        </dgm:presLayoutVars>
      </dgm:prSet>
      <dgm:spPr/>
    </dgm:pt>
    <dgm:pt modelId="{97AA5DF3-7C05-4644-A766-AD949BD8D7E0}" type="pres">
      <dgm:prSet presAssocID="{9F816A8E-217C-4B35-BF71-62A730BE4380}" presName="sp" presStyleCnt="0"/>
      <dgm:spPr/>
    </dgm:pt>
    <dgm:pt modelId="{3C266AEB-795C-490F-9F97-DCF76D0682FA}" type="pres">
      <dgm:prSet presAssocID="{3FF0B78A-3C49-4998-91D4-0A12873C5CDE}" presName="linNode" presStyleCnt="0"/>
      <dgm:spPr/>
    </dgm:pt>
    <dgm:pt modelId="{5ADA639D-0604-42C1-92DD-CCBE1F2DC2CC}" type="pres">
      <dgm:prSet presAssocID="{3FF0B78A-3C49-4998-91D4-0A12873C5CD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1900CE3-B332-4D7B-B483-4E232C60F6D4}" type="pres">
      <dgm:prSet presAssocID="{3FF0B78A-3C49-4998-91D4-0A12873C5CDE}" presName="descendantText" presStyleLbl="alignAccFollowNode1" presStyleIdx="1" presStyleCnt="4">
        <dgm:presLayoutVars>
          <dgm:bulletEnabled val="1"/>
        </dgm:presLayoutVars>
      </dgm:prSet>
      <dgm:spPr/>
    </dgm:pt>
    <dgm:pt modelId="{9E1B4453-9134-46C6-891D-8FAE0D2117BB}" type="pres">
      <dgm:prSet presAssocID="{C60F2A96-7785-44DD-9C4B-12BC69BC226B}" presName="sp" presStyleCnt="0"/>
      <dgm:spPr/>
    </dgm:pt>
    <dgm:pt modelId="{4F3BAC8D-25FC-4ECD-840D-BC51AFE48808}" type="pres">
      <dgm:prSet presAssocID="{8DAA0125-A54F-4FB4-9E7E-FD7347408DA3}" presName="linNode" presStyleCnt="0"/>
      <dgm:spPr/>
    </dgm:pt>
    <dgm:pt modelId="{C6C3BA9E-1E14-4B8D-8775-BE9BBBCF3D3D}" type="pres">
      <dgm:prSet presAssocID="{8DAA0125-A54F-4FB4-9E7E-FD7347408DA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8008999-0EFF-49C5-93CA-9191335ECB87}" type="pres">
      <dgm:prSet presAssocID="{8DAA0125-A54F-4FB4-9E7E-FD7347408DA3}" presName="descendantText" presStyleLbl="alignAccFollowNode1" presStyleIdx="2" presStyleCnt="4">
        <dgm:presLayoutVars>
          <dgm:bulletEnabled val="1"/>
        </dgm:presLayoutVars>
      </dgm:prSet>
      <dgm:spPr/>
    </dgm:pt>
    <dgm:pt modelId="{DDF1A972-AF70-44D1-9B6D-F3878F03320D}" type="pres">
      <dgm:prSet presAssocID="{E88C526C-9D91-4A8D-91DE-6EAE04A07102}" presName="sp" presStyleCnt="0"/>
      <dgm:spPr/>
    </dgm:pt>
    <dgm:pt modelId="{121765C9-40E4-4D14-A881-514A2B0D9A64}" type="pres">
      <dgm:prSet presAssocID="{7B304DDD-1ADF-45EB-B516-46ABD2B8F29C}" presName="linNode" presStyleCnt="0"/>
      <dgm:spPr/>
    </dgm:pt>
    <dgm:pt modelId="{1A0EF9D9-94E5-45DA-BB2A-B922D1C82C71}" type="pres">
      <dgm:prSet presAssocID="{7B304DDD-1ADF-45EB-B516-46ABD2B8F29C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53C36ED-C5BB-4EB5-B0A6-807D04DD254C}" type="pres">
      <dgm:prSet presAssocID="{7B304DDD-1ADF-45EB-B516-46ABD2B8F29C}" presName="descendantText" presStyleLbl="alignAccFollowNode1" presStyleIdx="3" presStyleCnt="4" custLinFactNeighborX="-554">
        <dgm:presLayoutVars>
          <dgm:bulletEnabled val="1"/>
        </dgm:presLayoutVars>
      </dgm:prSet>
      <dgm:spPr/>
    </dgm:pt>
  </dgm:ptLst>
  <dgm:cxnLst>
    <dgm:cxn modelId="{65670265-95D5-4D51-85BA-D62A06FE171C}" type="presOf" srcId="{7B304DDD-1ADF-45EB-B516-46ABD2B8F29C}" destId="{1A0EF9D9-94E5-45DA-BB2A-B922D1C82C71}" srcOrd="0" destOrd="0" presId="urn:microsoft.com/office/officeart/2005/8/layout/vList5"/>
    <dgm:cxn modelId="{8F6AAAA4-F600-4EF8-9FB2-6672C4B16F8C}" type="presOf" srcId="{8DAA0125-A54F-4FB4-9E7E-FD7347408DA3}" destId="{C6C3BA9E-1E14-4B8D-8775-BE9BBBCF3D3D}" srcOrd="0" destOrd="0" presId="urn:microsoft.com/office/officeart/2005/8/layout/vList5"/>
    <dgm:cxn modelId="{BACD89DA-F729-44DA-8320-3A7F56F604A4}" srcId="{BC339714-26EE-4703-9765-2CC208D33A4E}" destId="{3FF0B78A-3C49-4998-91D4-0A12873C5CDE}" srcOrd="1" destOrd="0" parTransId="{BAF8E3A9-DFFA-4211-8EF5-47CAE62B7007}" sibTransId="{C60F2A96-7785-44DD-9C4B-12BC69BC226B}"/>
    <dgm:cxn modelId="{55AAB46E-68D8-4450-B000-F90C4CF050A9}" srcId="{BC339714-26EE-4703-9765-2CC208D33A4E}" destId="{64B00797-F957-4B29-ABDF-F837F3FA4D73}" srcOrd="0" destOrd="0" parTransId="{F94EA317-C786-491A-ABB3-65FEC436FE8F}" sibTransId="{9F816A8E-217C-4B35-BF71-62A730BE4380}"/>
    <dgm:cxn modelId="{E2710583-8337-4E1B-BF3C-E4B5915CED95}" srcId="{BC339714-26EE-4703-9765-2CC208D33A4E}" destId="{7B304DDD-1ADF-45EB-B516-46ABD2B8F29C}" srcOrd="3" destOrd="0" parTransId="{75FC0131-EB0F-4C6C-91F7-F5B3DB0528A8}" sibTransId="{E4DDE1E4-5FD7-4C79-AC41-FF2BAEB167C1}"/>
    <dgm:cxn modelId="{09A1CD6E-F4C1-430D-8566-FE1954C974B3}" type="presOf" srcId="{AB17349E-1705-4FFB-AF96-A2A3CF1538A8}" destId="{4D4B95D5-1DB0-49DD-891C-9F4CE3FDD680}" srcOrd="0" destOrd="0" presId="urn:microsoft.com/office/officeart/2005/8/layout/vList5"/>
    <dgm:cxn modelId="{4D6B8B8C-FAD4-41A7-B4AB-39A6E73E0AEE}" srcId="{BC339714-26EE-4703-9765-2CC208D33A4E}" destId="{8DAA0125-A54F-4FB4-9E7E-FD7347408DA3}" srcOrd="2" destOrd="0" parTransId="{20BCD055-9A5D-444F-A659-25768A91C6EF}" sibTransId="{E88C526C-9D91-4A8D-91DE-6EAE04A07102}"/>
    <dgm:cxn modelId="{7F04BBEA-A1D8-4658-B158-17AB333AACCB}" type="presOf" srcId="{64B00797-F957-4B29-ABDF-F837F3FA4D73}" destId="{2690D43E-5E12-418A-9817-C0DEDA56AEC1}" srcOrd="0" destOrd="0" presId="urn:microsoft.com/office/officeart/2005/8/layout/vList5"/>
    <dgm:cxn modelId="{D80BF584-83B6-448E-9CFD-28781FEAE470}" srcId="{64B00797-F957-4B29-ABDF-F837F3FA4D73}" destId="{AB17349E-1705-4FFB-AF96-A2A3CF1538A8}" srcOrd="0" destOrd="0" parTransId="{26FD2499-E699-4FE7-A4B6-6AF76CE579A6}" sibTransId="{5125D16C-DCEE-4CA4-AC2A-AA4A7E33B1C2}"/>
    <dgm:cxn modelId="{ADF00AA7-2D47-405E-BA91-4BCA0191EF01}" type="presOf" srcId="{DFB5A251-37E1-4423-8A12-CEF6CB3DD596}" destId="{553C36ED-C5BB-4EB5-B0A6-807D04DD254C}" srcOrd="0" destOrd="0" presId="urn:microsoft.com/office/officeart/2005/8/layout/vList5"/>
    <dgm:cxn modelId="{06AB1120-DC5F-456C-92F3-A3F92B6BD512}" type="presOf" srcId="{49A83CFC-F019-48E4-B3BA-27D576EE368E}" destId="{11900CE3-B332-4D7B-B483-4E232C60F6D4}" srcOrd="0" destOrd="0" presId="urn:microsoft.com/office/officeart/2005/8/layout/vList5"/>
    <dgm:cxn modelId="{7D350DF5-0F75-47F7-BCAA-95962204D190}" srcId="{8DAA0125-A54F-4FB4-9E7E-FD7347408DA3}" destId="{60EABD86-7346-4811-82A2-3FFA9FB579F0}" srcOrd="0" destOrd="0" parTransId="{DC959675-BB27-463C-A454-F225C4A0C17D}" sibTransId="{FD5F52C2-CD6F-43F5-8158-68518F8D6DA4}"/>
    <dgm:cxn modelId="{35FFD655-D332-4DE9-9768-1AF72490BA5A}" srcId="{7B304DDD-1ADF-45EB-B516-46ABD2B8F29C}" destId="{DFB5A251-37E1-4423-8A12-CEF6CB3DD596}" srcOrd="0" destOrd="0" parTransId="{342907E8-4A06-46EA-8580-03282141CC1E}" sibTransId="{9E17D54E-07C2-42CA-9F74-F3F4D22640BB}"/>
    <dgm:cxn modelId="{27E0749F-560D-460E-9010-3D2846EF5D92}" type="presOf" srcId="{BC339714-26EE-4703-9765-2CC208D33A4E}" destId="{74FA6752-1F72-4786-A9F3-0679A04DCAB9}" srcOrd="0" destOrd="0" presId="urn:microsoft.com/office/officeart/2005/8/layout/vList5"/>
    <dgm:cxn modelId="{731D3C13-1B39-4033-8631-1E2505C330DC}" srcId="{3FF0B78A-3C49-4998-91D4-0A12873C5CDE}" destId="{49A83CFC-F019-48E4-B3BA-27D576EE368E}" srcOrd="0" destOrd="0" parTransId="{E86AD731-56A3-4232-9477-874400FCCC0B}" sibTransId="{0DF79E6A-A19F-4270-93AA-03334DF536BA}"/>
    <dgm:cxn modelId="{E67A06C9-4FFF-4739-A0BD-8C05055A1D10}" type="presOf" srcId="{60EABD86-7346-4811-82A2-3FFA9FB579F0}" destId="{08008999-0EFF-49C5-93CA-9191335ECB87}" srcOrd="0" destOrd="0" presId="urn:microsoft.com/office/officeart/2005/8/layout/vList5"/>
    <dgm:cxn modelId="{0EBF18FF-0731-44C9-89E7-ED24E1F162EA}" type="presOf" srcId="{3FF0B78A-3C49-4998-91D4-0A12873C5CDE}" destId="{5ADA639D-0604-42C1-92DD-CCBE1F2DC2CC}" srcOrd="0" destOrd="0" presId="urn:microsoft.com/office/officeart/2005/8/layout/vList5"/>
    <dgm:cxn modelId="{8A18B0D5-AB36-4E71-818F-5F6B3FC15BC7}" type="presParOf" srcId="{74FA6752-1F72-4786-A9F3-0679A04DCAB9}" destId="{33F3276C-BDD4-4013-BF2C-6AC1D507941F}" srcOrd="0" destOrd="0" presId="urn:microsoft.com/office/officeart/2005/8/layout/vList5"/>
    <dgm:cxn modelId="{E15E3AF6-3E22-4D16-B8F0-5ACCEB9E7FDA}" type="presParOf" srcId="{33F3276C-BDD4-4013-BF2C-6AC1D507941F}" destId="{2690D43E-5E12-418A-9817-C0DEDA56AEC1}" srcOrd="0" destOrd="0" presId="urn:microsoft.com/office/officeart/2005/8/layout/vList5"/>
    <dgm:cxn modelId="{EA4B1B92-4C66-4B75-A579-4B9E9DB44246}" type="presParOf" srcId="{33F3276C-BDD4-4013-BF2C-6AC1D507941F}" destId="{4D4B95D5-1DB0-49DD-891C-9F4CE3FDD680}" srcOrd="1" destOrd="0" presId="urn:microsoft.com/office/officeart/2005/8/layout/vList5"/>
    <dgm:cxn modelId="{573A2C84-7878-4095-A114-015D49326C1C}" type="presParOf" srcId="{74FA6752-1F72-4786-A9F3-0679A04DCAB9}" destId="{97AA5DF3-7C05-4644-A766-AD949BD8D7E0}" srcOrd="1" destOrd="0" presId="urn:microsoft.com/office/officeart/2005/8/layout/vList5"/>
    <dgm:cxn modelId="{AA83ACEB-C856-4354-81F4-04C624F62B61}" type="presParOf" srcId="{74FA6752-1F72-4786-A9F3-0679A04DCAB9}" destId="{3C266AEB-795C-490F-9F97-DCF76D0682FA}" srcOrd="2" destOrd="0" presId="urn:microsoft.com/office/officeart/2005/8/layout/vList5"/>
    <dgm:cxn modelId="{B80FDBC2-2EF8-4C7B-99F1-7E0823162025}" type="presParOf" srcId="{3C266AEB-795C-490F-9F97-DCF76D0682FA}" destId="{5ADA639D-0604-42C1-92DD-CCBE1F2DC2CC}" srcOrd="0" destOrd="0" presId="urn:microsoft.com/office/officeart/2005/8/layout/vList5"/>
    <dgm:cxn modelId="{3DFEB926-D34B-4F39-85FC-EE47904A9EC8}" type="presParOf" srcId="{3C266AEB-795C-490F-9F97-DCF76D0682FA}" destId="{11900CE3-B332-4D7B-B483-4E232C60F6D4}" srcOrd="1" destOrd="0" presId="urn:microsoft.com/office/officeart/2005/8/layout/vList5"/>
    <dgm:cxn modelId="{6A1CC247-4BA4-4583-99C5-23272476B6BA}" type="presParOf" srcId="{74FA6752-1F72-4786-A9F3-0679A04DCAB9}" destId="{9E1B4453-9134-46C6-891D-8FAE0D2117BB}" srcOrd="3" destOrd="0" presId="urn:microsoft.com/office/officeart/2005/8/layout/vList5"/>
    <dgm:cxn modelId="{4512FCDA-F587-4447-875B-FAB232F0B19F}" type="presParOf" srcId="{74FA6752-1F72-4786-A9F3-0679A04DCAB9}" destId="{4F3BAC8D-25FC-4ECD-840D-BC51AFE48808}" srcOrd="4" destOrd="0" presId="urn:microsoft.com/office/officeart/2005/8/layout/vList5"/>
    <dgm:cxn modelId="{E0D3518A-9E45-4481-9496-AFF95D102E37}" type="presParOf" srcId="{4F3BAC8D-25FC-4ECD-840D-BC51AFE48808}" destId="{C6C3BA9E-1E14-4B8D-8775-BE9BBBCF3D3D}" srcOrd="0" destOrd="0" presId="urn:microsoft.com/office/officeart/2005/8/layout/vList5"/>
    <dgm:cxn modelId="{C3412DAD-97C7-4233-99B5-7B027B5A550C}" type="presParOf" srcId="{4F3BAC8D-25FC-4ECD-840D-BC51AFE48808}" destId="{08008999-0EFF-49C5-93CA-9191335ECB87}" srcOrd="1" destOrd="0" presId="urn:microsoft.com/office/officeart/2005/8/layout/vList5"/>
    <dgm:cxn modelId="{D69082E0-390D-48BE-88CC-93C97F1ED601}" type="presParOf" srcId="{74FA6752-1F72-4786-A9F3-0679A04DCAB9}" destId="{DDF1A972-AF70-44D1-9B6D-F3878F03320D}" srcOrd="5" destOrd="0" presId="urn:microsoft.com/office/officeart/2005/8/layout/vList5"/>
    <dgm:cxn modelId="{6EF2FC40-B59D-4CEA-9364-90D28B8AF863}" type="presParOf" srcId="{74FA6752-1F72-4786-A9F3-0679A04DCAB9}" destId="{121765C9-40E4-4D14-A881-514A2B0D9A64}" srcOrd="6" destOrd="0" presId="urn:microsoft.com/office/officeart/2005/8/layout/vList5"/>
    <dgm:cxn modelId="{50F0C001-EE99-4FE1-A8B8-B1B4C4F99AD2}" type="presParOf" srcId="{121765C9-40E4-4D14-A881-514A2B0D9A64}" destId="{1A0EF9D9-94E5-45DA-BB2A-B922D1C82C71}" srcOrd="0" destOrd="0" presId="urn:microsoft.com/office/officeart/2005/8/layout/vList5"/>
    <dgm:cxn modelId="{ABD0E1EC-774C-4376-B2D0-B3DADC77063A}" type="presParOf" srcId="{121765C9-40E4-4D14-A881-514A2B0D9A64}" destId="{553C36ED-C5BB-4EB5-B0A6-807D04DD254C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A27E7-D5C8-44DD-A77D-074DBD4B9F97}">
      <dsp:nvSpPr>
        <dsp:cNvPr id="0" name=""/>
        <dsp:cNvSpPr/>
      </dsp:nvSpPr>
      <dsp:spPr>
        <a:xfrm>
          <a:off x="520232" y="0"/>
          <a:ext cx="5895967" cy="448027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67001-C829-48EE-AAC5-665101596EB4}">
      <dsp:nvSpPr>
        <dsp:cNvPr id="0" name=""/>
        <dsp:cNvSpPr/>
      </dsp:nvSpPr>
      <dsp:spPr>
        <a:xfrm>
          <a:off x="2414" y="1527943"/>
          <a:ext cx="1492711" cy="1424385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100" b="1" kern="1200" dirty="0"/>
        </a:p>
      </dsp:txBody>
      <dsp:txXfrm>
        <a:off x="71947" y="1597476"/>
        <a:ext cx="1353645" cy="1285319"/>
      </dsp:txXfrm>
    </dsp:sp>
    <dsp:sp modelId="{7447A9D6-2F03-4F62-AC2C-97526C667DEE}">
      <dsp:nvSpPr>
        <dsp:cNvPr id="0" name=""/>
        <dsp:cNvSpPr/>
      </dsp:nvSpPr>
      <dsp:spPr>
        <a:xfrm>
          <a:off x="1815378" y="1527943"/>
          <a:ext cx="1492711" cy="14243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100" b="1" kern="1200" dirty="0"/>
        </a:p>
      </dsp:txBody>
      <dsp:txXfrm>
        <a:off x="1884911" y="1597476"/>
        <a:ext cx="1353645" cy="1285319"/>
      </dsp:txXfrm>
    </dsp:sp>
    <dsp:sp modelId="{8EEF7DE3-670D-4CD0-9541-A1AAC967677C}">
      <dsp:nvSpPr>
        <dsp:cNvPr id="0" name=""/>
        <dsp:cNvSpPr/>
      </dsp:nvSpPr>
      <dsp:spPr>
        <a:xfrm>
          <a:off x="3628342" y="1527943"/>
          <a:ext cx="1492711" cy="14243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100" kern="1200" dirty="0"/>
        </a:p>
      </dsp:txBody>
      <dsp:txXfrm>
        <a:off x="3697875" y="1597476"/>
        <a:ext cx="1353645" cy="1285319"/>
      </dsp:txXfrm>
    </dsp:sp>
    <dsp:sp modelId="{B63AF06F-4111-43BA-BDA5-FCB6497D1B1E}">
      <dsp:nvSpPr>
        <dsp:cNvPr id="0" name=""/>
        <dsp:cNvSpPr/>
      </dsp:nvSpPr>
      <dsp:spPr>
        <a:xfrm>
          <a:off x="5441306" y="1527943"/>
          <a:ext cx="1492711" cy="142438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100" b="1" kern="1200" dirty="0"/>
        </a:p>
      </dsp:txBody>
      <dsp:txXfrm>
        <a:off x="5510839" y="1597476"/>
        <a:ext cx="1353645" cy="1285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803E3-BA82-4BBE-85DE-672BE7106989}">
      <dsp:nvSpPr>
        <dsp:cNvPr id="0" name=""/>
        <dsp:cNvSpPr/>
      </dsp:nvSpPr>
      <dsp:spPr>
        <a:xfrm>
          <a:off x="2656307" y="998203"/>
          <a:ext cx="1879714" cy="309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95"/>
              </a:lnTo>
              <a:lnTo>
                <a:pt x="2573270" y="200995"/>
              </a:lnTo>
              <a:lnTo>
                <a:pt x="2573270" y="4242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C7E4F-8B37-4D97-A82F-FC5B67FFD099}">
      <dsp:nvSpPr>
        <dsp:cNvPr id="0" name=""/>
        <dsp:cNvSpPr/>
      </dsp:nvSpPr>
      <dsp:spPr>
        <a:xfrm>
          <a:off x="2610587" y="998203"/>
          <a:ext cx="91440" cy="32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65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0208F-6A82-491B-86D8-E9DE0DC6911B}">
      <dsp:nvSpPr>
        <dsp:cNvPr id="0" name=""/>
        <dsp:cNvSpPr/>
      </dsp:nvSpPr>
      <dsp:spPr>
        <a:xfrm>
          <a:off x="776950" y="998203"/>
          <a:ext cx="1879357" cy="326169"/>
        </a:xfrm>
        <a:custGeom>
          <a:avLst/>
          <a:gdLst/>
          <a:ahLst/>
          <a:cxnLst/>
          <a:rect l="0" t="0" r="0" b="0"/>
          <a:pathLst>
            <a:path>
              <a:moveTo>
                <a:pt x="2572782" y="0"/>
              </a:moveTo>
              <a:lnTo>
                <a:pt x="2572782" y="223257"/>
              </a:lnTo>
              <a:lnTo>
                <a:pt x="0" y="223257"/>
              </a:lnTo>
              <a:lnTo>
                <a:pt x="0" y="4465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41A6E-13DA-4463-B9B0-5B097A7B1C4A}">
      <dsp:nvSpPr>
        <dsp:cNvPr id="0" name=""/>
        <dsp:cNvSpPr/>
      </dsp:nvSpPr>
      <dsp:spPr>
        <a:xfrm>
          <a:off x="1879714" y="221609"/>
          <a:ext cx="1553187" cy="776593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900" b="1" i="0" u="none" strike="noStrike" kern="1200" cap="none" normalizeH="0" baseline="0" dirty="0">
              <a:ln/>
              <a:effectLst/>
              <a:latin typeface="Arial" pitchFamily="34" charset="0"/>
              <a:ea typeface="+mn-ea"/>
              <a:cs typeface="+mn-cs"/>
            </a:rPr>
            <a:t>ORZECZENIE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900" b="1" i="0" u="none" strike="noStrike" kern="1200" cap="none" normalizeH="0" baseline="0" dirty="0">
              <a:ln/>
              <a:effectLst/>
              <a:latin typeface="Arial" pitchFamily="34" charset="0"/>
              <a:ea typeface="+mn-ea"/>
              <a:cs typeface="+mn-cs"/>
            </a:rPr>
            <a:t>O STOPNIU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900" b="1" i="0" u="none" strike="noStrike" kern="1200" cap="none" normalizeH="0" baseline="0" dirty="0">
              <a:ln/>
              <a:effectLst/>
              <a:latin typeface="Arial" pitchFamily="34" charset="0"/>
              <a:ea typeface="+mn-ea"/>
              <a:cs typeface="+mn-cs"/>
            </a:rPr>
            <a:t>NIEPEŁNOSPRAWNOŚCI </a:t>
          </a:r>
        </a:p>
      </dsp:txBody>
      <dsp:txXfrm>
        <a:off x="1879714" y="221609"/>
        <a:ext cx="1553187" cy="776593"/>
      </dsp:txXfrm>
    </dsp:sp>
    <dsp:sp modelId="{A4912892-40C1-4D09-8A49-B78283F3AA4A}">
      <dsp:nvSpPr>
        <dsp:cNvPr id="0" name=""/>
        <dsp:cNvSpPr/>
      </dsp:nvSpPr>
      <dsp:spPr>
        <a:xfrm>
          <a:off x="356" y="1324372"/>
          <a:ext cx="1553187" cy="7765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1000" b="1" i="0" u="none" strike="noStrike" kern="1200" cap="none" normalizeH="0" baseline="0">
              <a:ln/>
              <a:effectLst/>
              <a:latin typeface="Arial" pitchFamily="34" charset="0"/>
              <a:ea typeface="+mn-ea"/>
              <a:cs typeface="+mn-cs"/>
            </a:rPr>
            <a:t>ZNACZNY</a:t>
          </a:r>
          <a:endParaRPr kumimoji="0" lang="pl-PL" sz="1000" b="1" i="0" u="none" strike="noStrike" kern="1200" cap="none" normalizeH="0" baseline="0" dirty="0">
            <a:ln/>
            <a:effectLst/>
            <a:latin typeface="Arial" pitchFamily="34" charset="0"/>
            <a:ea typeface="+mn-ea"/>
            <a:cs typeface="+mn-cs"/>
          </a:endParaRPr>
        </a:p>
      </dsp:txBody>
      <dsp:txXfrm>
        <a:off x="356" y="1324372"/>
        <a:ext cx="1553187" cy="776593"/>
      </dsp:txXfrm>
    </dsp:sp>
    <dsp:sp modelId="{429CBBBB-6EC4-40A1-B72A-3C6480112D63}">
      <dsp:nvSpPr>
        <dsp:cNvPr id="0" name=""/>
        <dsp:cNvSpPr/>
      </dsp:nvSpPr>
      <dsp:spPr>
        <a:xfrm>
          <a:off x="1879714" y="1324372"/>
          <a:ext cx="1553187" cy="7765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1000" b="1" i="0" u="none" strike="noStrike" kern="1200" cap="none" normalizeH="0" baseline="0">
              <a:ln/>
              <a:effectLst/>
              <a:latin typeface="Arial" pitchFamily="34" charset="0"/>
              <a:ea typeface="+mn-ea"/>
              <a:cs typeface="+mn-cs"/>
            </a:rPr>
            <a:t>UMIARKOWANY</a:t>
          </a:r>
          <a:endParaRPr kumimoji="0" lang="pl-PL" sz="1000" b="1" i="0" u="none" strike="noStrike" kern="1200" cap="none" normalizeH="0" baseline="0" dirty="0">
            <a:ln/>
            <a:effectLst/>
            <a:latin typeface="Arial" pitchFamily="34" charset="0"/>
            <a:ea typeface="+mn-ea"/>
            <a:cs typeface="+mn-cs"/>
          </a:endParaRPr>
        </a:p>
      </dsp:txBody>
      <dsp:txXfrm>
        <a:off x="1879714" y="1324372"/>
        <a:ext cx="1553187" cy="776593"/>
      </dsp:txXfrm>
    </dsp:sp>
    <dsp:sp modelId="{F602B4C5-569F-4EFE-9626-7B295EABF54F}">
      <dsp:nvSpPr>
        <dsp:cNvPr id="0" name=""/>
        <dsp:cNvSpPr/>
      </dsp:nvSpPr>
      <dsp:spPr>
        <a:xfrm>
          <a:off x="3759428" y="1308110"/>
          <a:ext cx="1553187" cy="776593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sz="1600" b="1" i="0" u="none" strike="noStrike" kern="1200" cap="none" normalizeH="0" baseline="0">
              <a:ln/>
              <a:effectLst/>
              <a:latin typeface="Arial" pitchFamily="34" charset="0"/>
              <a:ea typeface="+mn-ea"/>
              <a:cs typeface="+mn-cs"/>
            </a:rPr>
            <a:t>LEKKI</a:t>
          </a:r>
          <a:endParaRPr kumimoji="0" lang="pl-PL" sz="1600" b="1" i="0" u="none" strike="noStrike" kern="1200" cap="none" normalizeH="0" baseline="0" dirty="0">
            <a:ln/>
            <a:effectLst/>
            <a:latin typeface="Arial" pitchFamily="34" charset="0"/>
            <a:ea typeface="+mn-ea"/>
            <a:cs typeface="+mn-cs"/>
          </a:endParaRPr>
        </a:p>
      </dsp:txBody>
      <dsp:txXfrm>
        <a:off x="3759428" y="1308110"/>
        <a:ext cx="1553187" cy="7765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A27E7-D5C8-44DD-A77D-074DBD4B9F97}">
      <dsp:nvSpPr>
        <dsp:cNvPr id="0" name=""/>
        <dsp:cNvSpPr/>
      </dsp:nvSpPr>
      <dsp:spPr>
        <a:xfrm>
          <a:off x="520232" y="0"/>
          <a:ext cx="5895967" cy="448027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67001-C829-48EE-AAC5-665101596EB4}">
      <dsp:nvSpPr>
        <dsp:cNvPr id="0" name=""/>
        <dsp:cNvSpPr/>
      </dsp:nvSpPr>
      <dsp:spPr>
        <a:xfrm>
          <a:off x="3471" y="1344081"/>
          <a:ext cx="1669756" cy="179210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/>
            <a:t>SPOTKANIA INFORMACYJNE</a:t>
          </a:r>
        </a:p>
      </dsp:txBody>
      <dsp:txXfrm>
        <a:off x="84982" y="1425592"/>
        <a:ext cx="1506734" cy="1629086"/>
      </dsp:txXfrm>
    </dsp:sp>
    <dsp:sp modelId="{7447A9D6-2F03-4F62-AC2C-97526C667DEE}">
      <dsp:nvSpPr>
        <dsp:cNvPr id="0" name=""/>
        <dsp:cNvSpPr/>
      </dsp:nvSpPr>
      <dsp:spPr>
        <a:xfrm>
          <a:off x="1756715" y="1344081"/>
          <a:ext cx="1669756" cy="179210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/>
            <a:t>KONSULTACJE MEDYCZNE</a:t>
          </a:r>
        </a:p>
      </dsp:txBody>
      <dsp:txXfrm>
        <a:off x="1838226" y="1425592"/>
        <a:ext cx="1506734" cy="1629086"/>
      </dsp:txXfrm>
    </dsp:sp>
    <dsp:sp modelId="{4FF0EFCA-19DE-40DC-B4B5-E8B4A2F8A70F}">
      <dsp:nvSpPr>
        <dsp:cNvPr id="0" name=""/>
        <dsp:cNvSpPr/>
      </dsp:nvSpPr>
      <dsp:spPr>
        <a:xfrm>
          <a:off x="3509959" y="1344081"/>
          <a:ext cx="1669756" cy="1792108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/>
            <a:t>POSIEDZENIA KOMISJI ORZEKAJĄCEJ</a:t>
          </a:r>
        </a:p>
      </dsp:txBody>
      <dsp:txXfrm>
        <a:off x="3591470" y="1425592"/>
        <a:ext cx="1506734" cy="1629086"/>
      </dsp:txXfrm>
    </dsp:sp>
    <dsp:sp modelId="{B63AF06F-4111-43BA-BDA5-FCB6497D1B1E}">
      <dsp:nvSpPr>
        <dsp:cNvPr id="0" name=""/>
        <dsp:cNvSpPr/>
      </dsp:nvSpPr>
      <dsp:spPr>
        <a:xfrm>
          <a:off x="5263204" y="1344081"/>
          <a:ext cx="1669756" cy="179210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/>
            <a:t>DOSTARCZANIE ORZECZEŃ DO KADR</a:t>
          </a:r>
        </a:p>
      </dsp:txBody>
      <dsp:txXfrm>
        <a:off x="5344715" y="1425592"/>
        <a:ext cx="1506734" cy="16290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B95D5-1DB0-49DD-891C-9F4CE3FDD680}">
      <dsp:nvSpPr>
        <dsp:cNvPr id="0" name=""/>
        <dsp:cNvSpPr/>
      </dsp:nvSpPr>
      <dsp:spPr>
        <a:xfrm rot="5400000">
          <a:off x="2442034" y="-889124"/>
          <a:ext cx="600059" cy="2580766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b="0" kern="1200" dirty="0">
              <a:latin typeface="Arial" pitchFamily="34" charset="0"/>
              <a:cs typeface="Arial" pitchFamily="34" charset="0"/>
            </a:rPr>
            <a:t>UMOWA ZLECENIE</a:t>
          </a:r>
        </a:p>
      </dsp:txBody>
      <dsp:txXfrm rot="-5400000">
        <a:off x="1451681" y="130521"/>
        <a:ext cx="2551474" cy="541475"/>
      </dsp:txXfrm>
    </dsp:sp>
    <dsp:sp modelId="{2690D43E-5E12-418A-9817-C0DEDA56AEC1}">
      <dsp:nvSpPr>
        <dsp:cNvPr id="0" name=""/>
        <dsp:cNvSpPr/>
      </dsp:nvSpPr>
      <dsp:spPr>
        <a:xfrm>
          <a:off x="0" y="1559"/>
          <a:ext cx="1451681" cy="750074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Arial" pitchFamily="34" charset="0"/>
              <a:cs typeface="Arial" pitchFamily="34" charset="0"/>
            </a:rPr>
            <a:t>OKRES WDROŻENIA</a:t>
          </a:r>
        </a:p>
      </dsp:txBody>
      <dsp:txXfrm>
        <a:off x="36616" y="38175"/>
        <a:ext cx="1378449" cy="676842"/>
      </dsp:txXfrm>
    </dsp:sp>
    <dsp:sp modelId="{11900CE3-B332-4D7B-B483-4E232C60F6D4}">
      <dsp:nvSpPr>
        <dsp:cNvPr id="0" name=""/>
        <dsp:cNvSpPr/>
      </dsp:nvSpPr>
      <dsp:spPr>
        <a:xfrm rot="5400000">
          <a:off x="2442034" y="-126208"/>
          <a:ext cx="600059" cy="2580766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b="0" kern="1200" dirty="0">
              <a:latin typeface="Arial" pitchFamily="34" charset="0"/>
              <a:cs typeface="Arial" pitchFamily="34" charset="0"/>
            </a:rPr>
            <a:t> UMOWA O PRACĘ TYMCZASOWĄ</a:t>
          </a:r>
        </a:p>
      </dsp:txBody>
      <dsp:txXfrm rot="-5400000">
        <a:off x="1451681" y="893437"/>
        <a:ext cx="2551474" cy="541475"/>
      </dsp:txXfrm>
    </dsp:sp>
    <dsp:sp modelId="{5ADA639D-0604-42C1-92DD-CCBE1F2DC2CC}">
      <dsp:nvSpPr>
        <dsp:cNvPr id="0" name=""/>
        <dsp:cNvSpPr/>
      </dsp:nvSpPr>
      <dsp:spPr>
        <a:xfrm>
          <a:off x="0" y="789137"/>
          <a:ext cx="1451681" cy="750074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Arial" pitchFamily="34" charset="0"/>
              <a:cs typeface="Arial" pitchFamily="34" charset="0"/>
            </a:rPr>
            <a:t>OKRES ZATRUDNIENIA</a:t>
          </a:r>
        </a:p>
      </dsp:txBody>
      <dsp:txXfrm>
        <a:off x="36616" y="825753"/>
        <a:ext cx="1378449" cy="676842"/>
      </dsp:txXfrm>
    </dsp:sp>
    <dsp:sp modelId="{08008999-0EFF-49C5-93CA-9191335ECB87}">
      <dsp:nvSpPr>
        <dsp:cNvPr id="0" name=""/>
        <dsp:cNvSpPr/>
      </dsp:nvSpPr>
      <dsp:spPr>
        <a:xfrm rot="5400000">
          <a:off x="2442034" y="661369"/>
          <a:ext cx="600059" cy="2580766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b="0" kern="1200" dirty="0">
              <a:latin typeface="Arial" pitchFamily="34" charset="0"/>
              <a:cs typeface="Arial" pitchFamily="34" charset="0"/>
            </a:rPr>
            <a:t>UMOWA NA CZAS OKREŚLONY</a:t>
          </a:r>
        </a:p>
      </dsp:txBody>
      <dsp:txXfrm rot="-5400000">
        <a:off x="1451681" y="1681014"/>
        <a:ext cx="2551474" cy="541475"/>
      </dsp:txXfrm>
    </dsp:sp>
    <dsp:sp modelId="{C6C3BA9E-1E14-4B8D-8775-BE9BBBCF3D3D}">
      <dsp:nvSpPr>
        <dsp:cNvPr id="0" name=""/>
        <dsp:cNvSpPr/>
      </dsp:nvSpPr>
      <dsp:spPr>
        <a:xfrm>
          <a:off x="0" y="1576715"/>
          <a:ext cx="1451681" cy="750074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Arial" pitchFamily="34" charset="0"/>
              <a:cs typeface="Arial" pitchFamily="34" charset="0"/>
            </a:rPr>
            <a:t>OKRES TESTU</a:t>
          </a:r>
        </a:p>
      </dsp:txBody>
      <dsp:txXfrm>
        <a:off x="36616" y="1613331"/>
        <a:ext cx="1378449" cy="676842"/>
      </dsp:txXfrm>
    </dsp:sp>
    <dsp:sp modelId="{553C36ED-C5BB-4EB5-B0A6-807D04DD254C}">
      <dsp:nvSpPr>
        <dsp:cNvPr id="0" name=""/>
        <dsp:cNvSpPr/>
      </dsp:nvSpPr>
      <dsp:spPr>
        <a:xfrm rot="5400000">
          <a:off x="2433992" y="1448947"/>
          <a:ext cx="600059" cy="2580766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b="0" kern="1200" dirty="0">
              <a:latin typeface="Arial" pitchFamily="34" charset="0"/>
              <a:cs typeface="Arial" pitchFamily="34" charset="0"/>
            </a:rPr>
            <a:t> DOWOLNA FORMA ZATRUDNIENIA</a:t>
          </a:r>
        </a:p>
      </dsp:txBody>
      <dsp:txXfrm rot="-5400000">
        <a:off x="1443639" y="2468592"/>
        <a:ext cx="2551474" cy="541475"/>
      </dsp:txXfrm>
    </dsp:sp>
    <dsp:sp modelId="{1A0EF9D9-94E5-45DA-BB2A-B922D1C82C71}">
      <dsp:nvSpPr>
        <dsp:cNvPr id="0" name=""/>
        <dsp:cNvSpPr/>
      </dsp:nvSpPr>
      <dsp:spPr>
        <a:xfrm>
          <a:off x="0" y="2364294"/>
          <a:ext cx="1451681" cy="750074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latin typeface="Arial" pitchFamily="34" charset="0"/>
              <a:cs typeface="Arial" pitchFamily="34" charset="0"/>
            </a:rPr>
            <a:t>PRZEJĘCIE PRACOWNIKA</a:t>
          </a:r>
        </a:p>
      </dsp:txBody>
      <dsp:txXfrm>
        <a:off x="36616" y="2400910"/>
        <a:ext cx="1378449" cy="676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0.92813</cdr:x>
      <cdr:y>0.08898</cdr:y>
    </cdr:from>
    <cdr:to>
      <cdr:x>0.92813</cdr:x>
      <cdr:y>0.13096</cdr:y>
    </cdr:to>
    <cdr:cxnSp macro="">
      <cdr:nvCxnSpPr>
        <cdr:cNvPr id="5" name="Łącznik prosty 4"/>
        <cdr:cNvCxnSpPr/>
      </cdr:nvCxnSpPr>
      <cdr:spPr>
        <a:xfrm xmlns:a="http://schemas.openxmlformats.org/drawingml/2006/main" flipV="1">
          <a:off x="9757592" y="305309"/>
          <a:ext cx="0" cy="14401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0.94868</cdr:x>
      <cdr:y>0.31985</cdr:y>
    </cdr:from>
    <cdr:to>
      <cdr:x>0.94868</cdr:x>
      <cdr:y>0.38281</cdr:y>
    </cdr:to>
    <cdr:cxnSp macro="">
      <cdr:nvCxnSpPr>
        <cdr:cNvPr id="13" name="Łącznik prosty ze strzałką 12"/>
        <cdr:cNvCxnSpPr/>
      </cdr:nvCxnSpPr>
      <cdr:spPr>
        <a:xfrm xmlns:a="http://schemas.openxmlformats.org/drawingml/2006/main" flipV="1">
          <a:off x="9973616" y="1097397"/>
          <a:ext cx="0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0.92813</cdr:x>
      <cdr:y>0.068</cdr:y>
    </cdr:from>
    <cdr:to>
      <cdr:x>0.92813</cdr:x>
      <cdr:y>0.13096</cdr:y>
    </cdr:to>
    <cdr:cxnSp macro="">
      <cdr:nvCxnSpPr>
        <cdr:cNvPr id="15" name="Łącznik prosty ze strzałką 14"/>
        <cdr:cNvCxnSpPr/>
      </cdr:nvCxnSpPr>
      <cdr:spPr>
        <a:xfrm xmlns:a="http://schemas.openxmlformats.org/drawingml/2006/main" flipV="1">
          <a:off x="9757592" y="233301"/>
          <a:ext cx="0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0.59262</cdr:x>
      <cdr:y>0.55293</cdr:y>
    </cdr:from>
    <cdr:to>
      <cdr:x>0.63256</cdr:x>
      <cdr:y>0.6217</cdr:y>
    </cdr:to>
    <cdr:grpSp>
      <cdr:nvGrpSpPr>
        <cdr:cNvPr id="5" name="Grupa 4"/>
        <cdr:cNvGrpSpPr/>
      </cdr:nvGrpSpPr>
      <cdr:grpSpPr>
        <a:xfrm xmlns:a="http://schemas.openxmlformats.org/drawingml/2006/main">
          <a:off x="4202641" y="2250903"/>
          <a:ext cx="283240" cy="279954"/>
          <a:chOff x="6254972" y="8290176"/>
          <a:chExt cx="310647" cy="299127"/>
        </a:xfrm>
      </cdr:grpSpPr>
      <cdr:sp macro="" textlink="">
        <cdr:nvSpPr>
          <cdr:cNvPr id="6" name="Oval 63"/>
          <cdr:cNvSpPr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6254972" y="8301303"/>
            <a:ext cx="287215" cy="288000"/>
          </a:xfrm>
          <a:prstGeom xmlns:a="http://schemas.openxmlformats.org/drawingml/2006/main" prst="ellipse">
            <a:avLst/>
          </a:prstGeom>
          <a:ln xmlns:a="http://schemas.openxmlformats.org/drawingml/2006/main">
            <a:headEnd/>
            <a:tailEnd/>
          </a:ln>
        </cdr:spPr>
        <cdr:style>
          <a:lnRef xmlns:a="http://schemas.openxmlformats.org/drawingml/2006/main" idx="2">
            <a:schemeClr val="accent1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dk1"/>
          </a:fontRef>
        </cdr:style>
        <cdr:txBody>
          <a:bodyPr xmlns:a="http://schemas.openxmlformats.org/drawingml/2006/main" wrap="none" anchor="ctr"/>
          <a:lstStyle xmlns:a="http://schemas.openxmlformats.org/drawingml/2006/main"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pic>
        <cdr:nvPicPr>
          <cdr:cNvPr id="7" name="Picture 2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1" cstate="print"/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6284632" y="8290176"/>
            <a:ext cx="280987" cy="274637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  <a:effectLst xmlns:a="http://schemas.openxmlformats.org/drawingml/2006/main"/>
        </cdr:spPr>
      </cdr:pic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9DC27-D002-4F3F-B092-8AB7291A5891}" type="datetimeFigureOut">
              <a:rPr lang="pl-PL" smtClean="0"/>
              <a:pPr/>
              <a:t>2016-05-30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1D7E5-0313-403D-98AF-92EF9D6B461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29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72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077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31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5816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549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305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57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321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577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8889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95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>
                <a:solidFill>
                  <a:prstClr val="black"/>
                </a:solidFill>
              </a:rPr>
              <a:pPr/>
              <a:t>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8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948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262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963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8133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173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543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38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743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>
                <a:solidFill>
                  <a:prstClr val="black"/>
                </a:solidFill>
              </a:rPr>
              <a:pPr/>
              <a:t>50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7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372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1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12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566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500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8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D7E5-0313-403D-98AF-92EF9D6B4614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59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l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33" y="126370"/>
            <a:ext cx="6727455" cy="588570"/>
          </a:xfrm>
          <a:extLst/>
        </p:spPr>
        <p:txBody>
          <a:bodyPr vert="horz" lIns="91440" tIns="45720" rIns="91440" bIns="45720" rtlCol="0" anchor="t">
            <a:normAutofit/>
          </a:bodyPr>
          <a:lstStyle>
            <a:lvl1pPr algn="l">
              <a:defRPr lang="en-US" sz="2800" kern="1200" dirty="0" smtClean="0">
                <a:solidFill>
                  <a:schemeClr val="accent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lvl="0" algn="l"/>
            <a:r>
              <a:rPr lang="en-US" noProof="0" dirty="0"/>
              <a:t>Click to edit Master title style</a:t>
            </a:r>
            <a:endParaRPr lang="pl-PL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105433" y="791856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716" y="286376"/>
            <a:ext cx="9154716" cy="65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40"/>
          <a:stretch/>
        </p:blipFill>
        <p:spPr bwMode="auto">
          <a:xfrm>
            <a:off x="-16024" y="0"/>
            <a:ext cx="9154716" cy="32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55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791851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2060849"/>
            <a:ext cx="7921625" cy="1512168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3861048"/>
            <a:ext cx="792162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4653683"/>
            <a:ext cx="7910369" cy="1512167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45728" y="6453683"/>
            <a:ext cx="2895600" cy="22110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414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21" userDrawn="1">
          <p15:clr>
            <a:srgbClr val="FBAE40"/>
          </p15:clr>
        </p15:guide>
        <p15:guide id="4" pos="5511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635"/>
            <a:ext cx="9144000" cy="64721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987823" y="3651101"/>
            <a:ext cx="5904657" cy="1362075"/>
          </a:xfrm>
        </p:spPr>
        <p:txBody>
          <a:bodyPr anchor="t">
            <a:normAutofit/>
          </a:bodyPr>
          <a:lstStyle>
            <a:lvl1pPr algn="l">
              <a:defRPr sz="2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987823" y="5229200"/>
            <a:ext cx="5904657" cy="1152128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20608" y="6445849"/>
            <a:ext cx="2133600" cy="365125"/>
          </a:xfrm>
        </p:spPr>
        <p:txBody>
          <a:bodyPr/>
          <a:lstStyle/>
          <a:p>
            <a:fld id="{CA6A184F-29D1-494E-AE9A-AA3C352AE8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44065" y="6499286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290048" y="6381328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099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74947"/>
            <a:ext cx="2133600" cy="365125"/>
          </a:xfrm>
        </p:spPr>
        <p:txBody>
          <a:bodyPr/>
          <a:lstStyle/>
          <a:p>
            <a:fld id="{5DC59A09-AD45-44E0-8694-2DCA6BA89F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492041" y="6453336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5801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172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84233"/>
            <a:ext cx="2133600" cy="365125"/>
          </a:xfrm>
        </p:spPr>
        <p:txBody>
          <a:bodyPr/>
          <a:lstStyle/>
          <a:p>
            <a:fld id="{35D188DC-A331-4D3C-B7E3-1939BF1A55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518816" y="6453335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479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5D99EC76-DAA2-4C21-ACF1-EF9B4F2C51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121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A17BDEBB-AF19-46F5-9703-6A78AC3A41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528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836351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83635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905914" y="1268413"/>
            <a:ext cx="3837858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05914" y="2060848"/>
            <a:ext cx="3837859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43644" y="6389407"/>
            <a:ext cx="2133600" cy="365125"/>
          </a:xfrm>
        </p:spPr>
        <p:txBody>
          <a:bodyPr/>
          <a:lstStyle/>
          <a:p>
            <a:fld id="{9E247A48-72FA-498A-AD9D-72C3B1C5F4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15076" y="6461414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650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2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791851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2060849"/>
            <a:ext cx="7921625" cy="1512168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3861048"/>
            <a:ext cx="792162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4653683"/>
            <a:ext cx="7910369" cy="1512167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45BC3DBF-F850-4BD1-B540-22541DE16A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45728" y="6453683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414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52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21">
          <p15:clr>
            <a:srgbClr val="FBAE40"/>
          </p15:clr>
        </p15:guide>
        <p15:guide id="4" pos="551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3 kolumni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2285" y="1268413"/>
            <a:ext cx="2472760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1963" y="2086726"/>
            <a:ext cx="247276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57476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57476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78422"/>
            <a:ext cx="2133600" cy="365125"/>
          </a:xfrm>
        </p:spPr>
        <p:txBody>
          <a:bodyPr/>
          <a:lstStyle/>
          <a:p>
            <a:fld id="{3188661D-787E-4C41-A6F7-2DCA358C37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38300" y="645042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3549394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3549233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70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4"/>
            <a:ext cx="791851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1783257"/>
            <a:ext cx="7921625" cy="1080121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2915064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3429907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58080"/>
            <a:ext cx="2133600" cy="365125"/>
          </a:xfrm>
        </p:spPr>
        <p:txBody>
          <a:bodyPr/>
          <a:lstStyle/>
          <a:p>
            <a:fld id="{907292C2-2DD3-4909-AFB7-4A22D088B6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27182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5808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827584" y="4561713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838840" y="5076558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257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7048" y="1268413"/>
            <a:ext cx="3806960" cy="2327641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49023" y="1268413"/>
            <a:ext cx="3808458" cy="2327641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73110"/>
            <a:ext cx="2133600" cy="365125"/>
          </a:xfrm>
        </p:spPr>
        <p:txBody>
          <a:bodyPr/>
          <a:lstStyle/>
          <a:p>
            <a:fld id="{CCD2089A-D402-4C35-B599-499D2A9983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36401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67014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ymbol zastępczy zawartości 3"/>
          <p:cNvSpPr>
            <a:spLocks noGrp="1"/>
          </p:cNvSpPr>
          <p:nvPr>
            <p:ph sz="half" idx="13"/>
          </p:nvPr>
        </p:nvSpPr>
        <p:spPr>
          <a:xfrm>
            <a:off x="836726" y="3886200"/>
            <a:ext cx="3806960" cy="226005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4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4948701" y="3886200"/>
            <a:ext cx="3808458" cy="226005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3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3 kolumni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2285" y="1268413"/>
            <a:ext cx="2472760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1963" y="2086726"/>
            <a:ext cx="247276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57476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57476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78422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38300" y="6450429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3549394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3549233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78873"/>
            <a:ext cx="2133600" cy="365125"/>
          </a:xfrm>
        </p:spPr>
        <p:txBody>
          <a:bodyPr/>
          <a:lstStyle/>
          <a:p>
            <a:fld id="{5E6010FB-6EE4-4B55-9315-0CC1E7836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290900" y="6450880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7887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113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94717"/>
            <a:ext cx="2133600" cy="365125"/>
          </a:xfrm>
        </p:spPr>
        <p:txBody>
          <a:bodyPr/>
          <a:lstStyle/>
          <a:p>
            <a:fld id="{C9BD9201-9317-43B9-BFBF-48BF62DE26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492041" y="646381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88906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106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79512" y="6381326"/>
            <a:ext cx="2133600" cy="365125"/>
          </a:xfrm>
        </p:spPr>
        <p:txBody>
          <a:bodyPr/>
          <a:lstStyle/>
          <a:p>
            <a:fld id="{357B61A6-7BDC-4ED6-8086-B1775B7B67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62908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88906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256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79944FA6-AF2E-4F13-88D2-98EB477645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982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(białe tło) bez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635"/>
            <a:ext cx="9144000" cy="6472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E2592B24-EE8D-4ED0-9865-79E0BF5F5E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7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z t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677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niebies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936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932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486400" cy="432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412776"/>
            <a:ext cx="5486400" cy="3888432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94238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400844"/>
            <a:ext cx="2133600" cy="365125"/>
          </a:xfrm>
        </p:spPr>
        <p:txBody>
          <a:bodyPr/>
          <a:lstStyle/>
          <a:p>
            <a:fld id="{AC572C22-1248-4922-89A4-FC0727C91E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87688" y="6463622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278688" y="638870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584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905913" y="2060848"/>
            <a:ext cx="3837331" cy="3566166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96210"/>
            <a:ext cx="2133600" cy="365125"/>
          </a:xfrm>
        </p:spPr>
        <p:txBody>
          <a:bodyPr/>
          <a:lstStyle/>
          <a:p>
            <a:fld id="{E250C975-B61E-4182-9B8C-2809DEB216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26904" y="6468217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4005" y="639039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3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308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4"/>
            <a:ext cx="791851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1783257"/>
            <a:ext cx="7921625" cy="1080121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2915064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3429907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5808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27182"/>
            <a:ext cx="2895600" cy="22110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5808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827584" y="4561713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838840" y="5076558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ie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22313" y="5301208"/>
            <a:ext cx="7772400" cy="792088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6165304"/>
            <a:ext cx="7772400" cy="2880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853673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M:\workexpress\business docs\slideshows\WE main\europe map - branche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16631" y="-5355974"/>
            <a:ext cx="11526152" cy="111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65018" y="356659"/>
            <a:ext cx="3906982" cy="1152128"/>
          </a:xfrm>
        </p:spPr>
        <p:txBody>
          <a:bodyPr anchor="t">
            <a:noAutofit/>
          </a:bodyPr>
          <a:lstStyle>
            <a:lvl1pPr>
              <a:defRPr sz="1600" cap="all" baseline="0">
                <a:solidFill>
                  <a:schemeClr val="tx2"/>
                </a:solidFill>
                <a:latin typeface="Nilland-ExtraBold" pitchFamily="2" charset="0"/>
              </a:defRPr>
            </a:lvl1pPr>
          </a:lstStyle>
          <a:p>
            <a:r>
              <a:rPr lang="en-GB" noProof="0" dirty="0"/>
              <a:t>KLIKNIJ, ABY EDYTOWAĆ STYL</a:t>
            </a:r>
          </a:p>
        </p:txBody>
      </p:sp>
      <p:pic>
        <p:nvPicPr>
          <p:cNvPr id="1026" name="Picture 2" descr="M:\workexpress\logotypy\logo-w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75" y="158955"/>
            <a:ext cx="681053" cy="4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705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65018" y="356659"/>
            <a:ext cx="3906982" cy="1152128"/>
          </a:xfrm>
        </p:spPr>
        <p:txBody>
          <a:bodyPr anchor="t">
            <a:noAutofit/>
          </a:bodyPr>
          <a:lstStyle>
            <a:lvl1pPr>
              <a:defRPr sz="1600" baseline="0">
                <a:solidFill>
                  <a:schemeClr val="tx2"/>
                </a:solidFill>
                <a:latin typeface="Nilland-ExtraBold" pitchFamily="2" charset="0"/>
              </a:defRPr>
            </a:lvl1pPr>
          </a:lstStyle>
          <a:p>
            <a:r>
              <a:rPr lang="en-GB" noProof="0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5018" y="1988840"/>
            <a:ext cx="7813964" cy="4416491"/>
          </a:xfrm>
        </p:spPr>
        <p:txBody>
          <a:bodyPr/>
          <a:lstStyle/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</a:t>
            </a:r>
            <a:r>
              <a:rPr lang="en-GB" noProof="0" dirty="0" err="1"/>
              <a:t>aby</a:t>
            </a:r>
            <a:r>
              <a:rPr lang="en-GB" noProof="0" dirty="0"/>
              <a:t>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11" name="Elipsa 10"/>
          <p:cNvSpPr/>
          <p:nvPr/>
        </p:nvSpPr>
        <p:spPr>
          <a:xfrm>
            <a:off x="3871395" y="-909786"/>
            <a:ext cx="1401210" cy="181957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1026" name="Picture 2" descr="M:\workexpress\logotypy\logo-w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75" y="158955"/>
            <a:ext cx="681053" cy="4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a 17">
            <a:hlinkClick r:id="" action="ppaction://hlinkshowjump?jump=nextslide"/>
          </p:cNvPr>
          <p:cNvSpPr/>
          <p:nvPr userDrawn="1"/>
        </p:nvSpPr>
        <p:spPr>
          <a:xfrm>
            <a:off x="8720955" y="2864938"/>
            <a:ext cx="423047" cy="1128125"/>
          </a:xfrm>
          <a:custGeom>
            <a:avLst/>
            <a:gdLst/>
            <a:ahLst/>
            <a:cxnLst/>
            <a:rect l="l" t="t" r="r" b="b"/>
            <a:pathLst>
              <a:path w="423047" h="846094">
                <a:moveTo>
                  <a:pt x="171526" y="315035"/>
                </a:moveTo>
                <a:lnTo>
                  <a:pt x="264171" y="423047"/>
                </a:lnTo>
                <a:lnTo>
                  <a:pt x="171526" y="531059"/>
                </a:lnTo>
                <a:lnTo>
                  <a:pt x="222897" y="531059"/>
                </a:lnTo>
                <a:lnTo>
                  <a:pt x="315542" y="423047"/>
                </a:lnTo>
                <a:lnTo>
                  <a:pt x="222897" y="315035"/>
                </a:lnTo>
                <a:close/>
                <a:moveTo>
                  <a:pt x="423047" y="0"/>
                </a:moveTo>
                <a:lnTo>
                  <a:pt x="423047" y="846094"/>
                </a:lnTo>
                <a:cubicBezTo>
                  <a:pt x="189405" y="846094"/>
                  <a:pt x="0" y="656689"/>
                  <a:pt x="0" y="423047"/>
                </a:cubicBezTo>
                <a:cubicBezTo>
                  <a:pt x="0" y="189405"/>
                  <a:pt x="189405" y="0"/>
                  <a:pt x="42304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8" name="Elipsa 17">
            <a:hlinkClick r:id="" action="ppaction://hlinkshowjump?jump=previousslide"/>
          </p:cNvPr>
          <p:cNvSpPr/>
          <p:nvPr userDrawn="1"/>
        </p:nvSpPr>
        <p:spPr>
          <a:xfrm flipH="1">
            <a:off x="1" y="2864938"/>
            <a:ext cx="423047" cy="1128125"/>
          </a:xfrm>
          <a:custGeom>
            <a:avLst/>
            <a:gdLst/>
            <a:ahLst/>
            <a:cxnLst/>
            <a:rect l="l" t="t" r="r" b="b"/>
            <a:pathLst>
              <a:path w="423047" h="846094">
                <a:moveTo>
                  <a:pt x="222897" y="315035"/>
                </a:moveTo>
                <a:lnTo>
                  <a:pt x="315542" y="423047"/>
                </a:lnTo>
                <a:lnTo>
                  <a:pt x="222897" y="531059"/>
                </a:lnTo>
                <a:lnTo>
                  <a:pt x="171526" y="531059"/>
                </a:lnTo>
                <a:lnTo>
                  <a:pt x="264171" y="423047"/>
                </a:lnTo>
                <a:lnTo>
                  <a:pt x="171526" y="315035"/>
                </a:lnTo>
                <a:close/>
                <a:moveTo>
                  <a:pt x="423047" y="0"/>
                </a:moveTo>
                <a:cubicBezTo>
                  <a:pt x="189405" y="0"/>
                  <a:pt x="0" y="189405"/>
                  <a:pt x="0" y="423047"/>
                </a:cubicBezTo>
                <a:cubicBezTo>
                  <a:pt x="0" y="656689"/>
                  <a:pt x="189405" y="846094"/>
                  <a:pt x="423047" y="84609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7048" y="1268413"/>
            <a:ext cx="3806960" cy="2327641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49023" y="1268413"/>
            <a:ext cx="3808458" cy="2327641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7311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36401"/>
            <a:ext cx="2895600" cy="22110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67014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ymbol zastępczy zawartości 3"/>
          <p:cNvSpPr>
            <a:spLocks noGrp="1"/>
          </p:cNvSpPr>
          <p:nvPr>
            <p:ph sz="half" idx="13"/>
          </p:nvPr>
        </p:nvSpPr>
        <p:spPr>
          <a:xfrm>
            <a:off x="836726" y="3886200"/>
            <a:ext cx="3806960" cy="226005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4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4948701" y="3886200"/>
            <a:ext cx="3808458" cy="226005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78873"/>
            <a:ext cx="2133600" cy="365125"/>
          </a:xfrm>
        </p:spPr>
        <p:txBody>
          <a:bodyPr/>
          <a:lstStyle/>
          <a:p>
            <a:fld id="{E4A3FF7E-8D70-4335-A6C7-5D78EB4184CE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290900" y="6450880"/>
            <a:ext cx="2895600" cy="22110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7887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 (białe tł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94717"/>
            <a:ext cx="2133600" cy="365125"/>
          </a:xfrm>
        </p:spPr>
        <p:txBody>
          <a:bodyPr/>
          <a:lstStyle/>
          <a:p>
            <a:fld id="{DBD3F5DA-823A-485C-9CEC-6194E1E7F8D2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492041" y="6463819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88906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7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79512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62908" y="6453333"/>
            <a:ext cx="2895600" cy="2211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0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(białe tł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01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(białe tło) be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8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z t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93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440758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295106" y="63786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20305" y="6453536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83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niebies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5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62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486400" cy="432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412776"/>
            <a:ext cx="5486400" cy="3888432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94238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400844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87688" y="6463622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278688" y="638870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905913" y="2060848"/>
            <a:ext cx="3837331" cy="3566166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96210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26904" y="6468217"/>
            <a:ext cx="2895600" cy="22110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4005" y="639039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3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63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22313" y="5301208"/>
            <a:ext cx="7772400" cy="792088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6165304"/>
            <a:ext cx="7772400" cy="2880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33368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l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902"/>
            <a:ext cx="9144000" cy="49785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33" y="126370"/>
            <a:ext cx="6727455" cy="588570"/>
          </a:xfrm>
          <a:extLst/>
        </p:spPr>
        <p:txBody>
          <a:bodyPr vert="horz" lIns="91440" tIns="45720" rIns="91440" bIns="45720" rtlCol="0" anchor="t">
            <a:normAutofit/>
          </a:bodyPr>
          <a:lstStyle>
            <a:lvl1pPr algn="l">
              <a:defRPr lang="en-US" sz="2800" kern="1200" dirty="0" smtClean="0">
                <a:solidFill>
                  <a:schemeClr val="accent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lvl="0" algn="l"/>
            <a:r>
              <a:rPr lang="en-US" noProof="0" dirty="0"/>
              <a:t>Click to edit Master title style</a:t>
            </a:r>
            <a:endParaRPr lang="pl-PL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105433" y="791856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35496" y="6525344"/>
            <a:ext cx="1224136" cy="196131"/>
          </a:xfrm>
        </p:spPr>
        <p:txBody>
          <a:bodyPr/>
          <a:lstStyle/>
          <a:p>
            <a:fld id="{90AF1B21-DB9E-478A-8793-74CB39A985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771800" y="6438400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12735" y="6536466"/>
            <a:ext cx="605428" cy="19613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62" y="1"/>
            <a:ext cx="2176738" cy="122390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12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440758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295106" y="63786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20305" y="6453536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12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308304" y="637945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40099" y="645436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88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987823" y="3651101"/>
            <a:ext cx="5904657" cy="1362075"/>
          </a:xfrm>
        </p:spPr>
        <p:txBody>
          <a:bodyPr anchor="t">
            <a:normAutofit/>
          </a:bodyPr>
          <a:lstStyle>
            <a:lvl1pPr algn="l">
              <a:defRPr sz="2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987823" y="5229200"/>
            <a:ext cx="5904657" cy="1152128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20608" y="6445849"/>
            <a:ext cx="2133600" cy="365125"/>
          </a:xfrm>
        </p:spPr>
        <p:txBody>
          <a:bodyPr/>
          <a:lstStyle/>
          <a:p>
            <a:fld id="{E20F5948-266F-4D3B-AD02-1369FAAB5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44065" y="6499286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290048" y="6381328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0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74947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492041" y="6453336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5801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 (białe tł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308304" y="637945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40099" y="6454363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83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84233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518816" y="6453335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14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47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8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836351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83635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905914" y="1268413"/>
            <a:ext cx="3837858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05914" y="2060848"/>
            <a:ext cx="3837859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43644" y="638940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15076" y="6461414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650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71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791851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2060849"/>
            <a:ext cx="7921625" cy="1512168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3861048"/>
            <a:ext cx="792162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4653683"/>
            <a:ext cx="7910369" cy="1512167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45728" y="6453683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414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17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21" userDrawn="1">
          <p15:clr>
            <a:srgbClr val="FBAE40"/>
          </p15:clr>
        </p15:guide>
        <p15:guide id="4" pos="551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3 kolumni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2285" y="1268413"/>
            <a:ext cx="2472760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1963" y="2086726"/>
            <a:ext cx="247276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57476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57476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78422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38300" y="645042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3549394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3549233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289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4"/>
            <a:ext cx="791851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1783257"/>
            <a:ext cx="7921625" cy="1080121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2915064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3429907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5808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27182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5808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827584" y="4561713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838840" y="5076558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34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7048" y="1268413"/>
            <a:ext cx="3806960" cy="2327641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49023" y="1268413"/>
            <a:ext cx="3808458" cy="2327641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7311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36401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67014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ymbol zastępczy zawartości 3"/>
          <p:cNvSpPr>
            <a:spLocks noGrp="1"/>
          </p:cNvSpPr>
          <p:nvPr>
            <p:ph sz="half" idx="13"/>
          </p:nvPr>
        </p:nvSpPr>
        <p:spPr>
          <a:xfrm>
            <a:off x="836726" y="3886200"/>
            <a:ext cx="3806960" cy="226005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4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4948701" y="3886200"/>
            <a:ext cx="3808458" cy="226005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47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78873"/>
            <a:ext cx="2133600" cy="365125"/>
          </a:xfrm>
        </p:spPr>
        <p:txBody>
          <a:bodyPr/>
          <a:lstStyle/>
          <a:p>
            <a:fld id="{E4A3FF7E-8D70-4335-A6C7-5D78EB4184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290900" y="6450880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7887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42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94717"/>
            <a:ext cx="2133600" cy="365125"/>
          </a:xfrm>
        </p:spPr>
        <p:txBody>
          <a:bodyPr/>
          <a:lstStyle/>
          <a:p>
            <a:fld id="{DBD3F5DA-823A-485C-9CEC-6194E1E7F8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492041" y="646381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88906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6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987823" y="3651101"/>
            <a:ext cx="5904657" cy="1362075"/>
          </a:xfrm>
        </p:spPr>
        <p:txBody>
          <a:bodyPr anchor="t">
            <a:normAutofit/>
          </a:bodyPr>
          <a:lstStyle>
            <a:lvl1pPr algn="l">
              <a:defRPr sz="2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987823" y="5229200"/>
            <a:ext cx="5904657" cy="1152128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20608" y="6445849"/>
            <a:ext cx="2133600" cy="365125"/>
          </a:xfrm>
        </p:spPr>
        <p:txBody>
          <a:bodyPr/>
          <a:lstStyle/>
          <a:p>
            <a:fld id="{E20F5948-266F-4D3B-AD02-1369FAAB51F7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44065" y="6499286"/>
            <a:ext cx="3312368" cy="1961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290048" y="6381328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7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79512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62908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0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57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(białe tło) bez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0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z t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4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niebies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5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31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486400" cy="432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412776"/>
            <a:ext cx="5486400" cy="3888432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94238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400844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87688" y="6463622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278688" y="638870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75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905913" y="2060848"/>
            <a:ext cx="3837331" cy="3566166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96210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26904" y="6468217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4005" y="639039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3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421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ie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22313" y="5301208"/>
            <a:ext cx="7772400" cy="792088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6165304"/>
            <a:ext cx="7772400" cy="2880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96033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l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902"/>
            <a:ext cx="9144000" cy="49785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33" y="126370"/>
            <a:ext cx="6727455" cy="588570"/>
          </a:xfrm>
          <a:extLst/>
        </p:spPr>
        <p:txBody>
          <a:bodyPr vert="horz" lIns="91440" tIns="45720" rIns="91440" bIns="45720" rtlCol="0" anchor="t">
            <a:normAutofit/>
          </a:bodyPr>
          <a:lstStyle>
            <a:lvl1pPr algn="l">
              <a:defRPr lang="en-US" sz="2800" kern="1200" dirty="0" smtClean="0">
                <a:solidFill>
                  <a:schemeClr val="accent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lvl="0" algn="l"/>
            <a:r>
              <a:rPr lang="en-US" noProof="0" dirty="0"/>
              <a:t>Click to edit Master title style</a:t>
            </a:r>
            <a:endParaRPr lang="pl-PL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105433" y="791856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35496" y="6525344"/>
            <a:ext cx="1224136" cy="196131"/>
          </a:xfrm>
        </p:spPr>
        <p:txBody>
          <a:bodyPr/>
          <a:lstStyle/>
          <a:p>
            <a:fld id="{90AF1B21-DB9E-478A-8793-74CB39A985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771800" y="6438400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12735" y="6536466"/>
            <a:ext cx="605428" cy="19613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62" y="1"/>
            <a:ext cx="2176738" cy="122390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2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74947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492041" y="6453336"/>
            <a:ext cx="2895600" cy="22110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5801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440758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295106" y="63786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20305" y="6453536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54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308304" y="637945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40099" y="645436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17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987823" y="3651101"/>
            <a:ext cx="5904657" cy="1362075"/>
          </a:xfrm>
        </p:spPr>
        <p:txBody>
          <a:bodyPr anchor="t">
            <a:normAutofit/>
          </a:bodyPr>
          <a:lstStyle>
            <a:lvl1pPr algn="l">
              <a:defRPr sz="2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987823" y="5229200"/>
            <a:ext cx="5904657" cy="1152128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20608" y="6445849"/>
            <a:ext cx="2133600" cy="365125"/>
          </a:xfrm>
        </p:spPr>
        <p:txBody>
          <a:bodyPr/>
          <a:lstStyle/>
          <a:p>
            <a:fld id="{E20F5948-266F-4D3B-AD02-1369FAAB5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44065" y="6499286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290048" y="6381328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19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74947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492041" y="6453336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5801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857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84233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518816" y="6453335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86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5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09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836351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83635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905914" y="1268413"/>
            <a:ext cx="3837858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05914" y="2060848"/>
            <a:ext cx="3837859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43644" y="638940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15076" y="6461414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650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0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791851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2060849"/>
            <a:ext cx="7921625" cy="1512168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3861048"/>
            <a:ext cx="792162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4653683"/>
            <a:ext cx="7910369" cy="1512167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45728" y="6453683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414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94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21" userDrawn="1">
          <p15:clr>
            <a:srgbClr val="FBAE40"/>
          </p15:clr>
        </p15:guide>
        <p15:guide id="4" pos="5511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3 kolumni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2285" y="1268413"/>
            <a:ext cx="2472760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1963" y="2086726"/>
            <a:ext cx="247276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57476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57476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78422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38300" y="645042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3549394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3549233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51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 (białe tł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84233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518816" y="6453335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4"/>
            <a:ext cx="791851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1783257"/>
            <a:ext cx="7921625" cy="1080121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2915064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3429907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5808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27182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5808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827584" y="4561713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838840" y="5076558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95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7048" y="1268413"/>
            <a:ext cx="3806960" cy="2327641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49023" y="1268413"/>
            <a:ext cx="3808458" cy="2327641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7311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36401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67014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ymbol zastępczy zawartości 3"/>
          <p:cNvSpPr>
            <a:spLocks noGrp="1"/>
          </p:cNvSpPr>
          <p:nvPr>
            <p:ph sz="half" idx="13"/>
          </p:nvPr>
        </p:nvSpPr>
        <p:spPr>
          <a:xfrm>
            <a:off x="836726" y="3886200"/>
            <a:ext cx="3806960" cy="226005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4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4948701" y="3886200"/>
            <a:ext cx="3808458" cy="226005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02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78873"/>
            <a:ext cx="2133600" cy="365125"/>
          </a:xfrm>
        </p:spPr>
        <p:txBody>
          <a:bodyPr/>
          <a:lstStyle/>
          <a:p>
            <a:fld id="{E4A3FF7E-8D70-4335-A6C7-5D78EB4184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290900" y="6450880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7887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39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94717"/>
            <a:ext cx="2133600" cy="365125"/>
          </a:xfrm>
        </p:spPr>
        <p:txBody>
          <a:bodyPr/>
          <a:lstStyle/>
          <a:p>
            <a:fld id="{DBD3F5DA-823A-485C-9CEC-6194E1E7F8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492041" y="646381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88906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51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7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79512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62908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87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80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(białe tło) bez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41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z t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33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niebies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50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8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486400" cy="432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412776"/>
            <a:ext cx="5486400" cy="3888432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94238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400844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87688" y="6463622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278688" y="638870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778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905913" y="2060848"/>
            <a:ext cx="3837331" cy="3566166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96210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26904" y="6468217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4005" y="639039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3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63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ie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22313" y="5301208"/>
            <a:ext cx="7772400" cy="792088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6165304"/>
            <a:ext cx="7772400" cy="2880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81184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l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902"/>
            <a:ext cx="9144000" cy="49785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33" y="126370"/>
            <a:ext cx="6727455" cy="588570"/>
          </a:xfrm>
          <a:extLst/>
        </p:spPr>
        <p:txBody>
          <a:bodyPr vert="horz" lIns="91440" tIns="45720" rIns="91440" bIns="45720" rtlCol="0" anchor="t">
            <a:normAutofit/>
          </a:bodyPr>
          <a:lstStyle>
            <a:lvl1pPr algn="l">
              <a:defRPr lang="en-US" sz="2800" kern="1200" dirty="0" smtClean="0">
                <a:solidFill>
                  <a:schemeClr val="accent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lvl="0" algn="l"/>
            <a:r>
              <a:rPr lang="en-US" noProof="0" dirty="0"/>
              <a:t>Click to edit Master title style</a:t>
            </a:r>
            <a:endParaRPr lang="pl-PL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105433" y="791856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35496" y="6525344"/>
            <a:ext cx="1224136" cy="196131"/>
          </a:xfrm>
        </p:spPr>
        <p:txBody>
          <a:bodyPr/>
          <a:lstStyle/>
          <a:p>
            <a:fld id="{90AF1B21-DB9E-478A-8793-74CB39A985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771800" y="6438400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12735" y="6536466"/>
            <a:ext cx="605428" cy="19613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62" y="1"/>
            <a:ext cx="2176738" cy="122390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" y="6375470"/>
            <a:ext cx="453353" cy="4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190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440758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295106" y="63786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20305" y="6453536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883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17595F02-7B5D-414C-BB75-80DAF1BBCE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308304" y="637945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40099" y="645436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61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987823" y="3651101"/>
            <a:ext cx="5904657" cy="1362075"/>
          </a:xfrm>
        </p:spPr>
        <p:txBody>
          <a:bodyPr anchor="t">
            <a:normAutofit/>
          </a:bodyPr>
          <a:lstStyle>
            <a:lvl1pPr algn="l">
              <a:defRPr sz="2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987823" y="5229200"/>
            <a:ext cx="5904657" cy="1152128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20608" y="6445849"/>
            <a:ext cx="2133600" cy="365125"/>
          </a:xfrm>
        </p:spPr>
        <p:txBody>
          <a:bodyPr/>
          <a:lstStyle/>
          <a:p>
            <a:fld id="{E20F5948-266F-4D3B-AD02-1369FAAB5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44065" y="6499286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290048" y="6381328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6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74947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492041" y="6453336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5801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106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2422" y="1268414"/>
            <a:ext cx="3744912" cy="4857750"/>
          </a:xfrm>
        </p:spPr>
        <p:txBody>
          <a:bodyPr/>
          <a:lstStyle>
            <a:lvl1pPr>
              <a:defRPr lang="pl-PL" smtClean="0"/>
            </a:lvl1pPr>
            <a:lvl2pPr>
              <a:defRPr lang="pl-PL" smtClean="0"/>
            </a:lvl2pPr>
            <a:lvl3pPr>
              <a:defRPr lang="pl-PL" smtClean="0"/>
            </a:lvl3pPr>
            <a:lvl4pPr>
              <a:defRPr lang="pl-PL" smtClean="0"/>
            </a:lvl4pPr>
            <a:lvl5pPr>
              <a:defRPr lang="en-US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84233"/>
            <a:ext cx="2133600" cy="365125"/>
          </a:xfrm>
        </p:spPr>
        <p:txBody>
          <a:bodyPr/>
          <a:lstStyle/>
          <a:p>
            <a:fld id="{58FD38B7-E6DC-4959-ACCE-AF96AD71E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518816" y="6453335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534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9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 (białe tł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500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732189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732190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5057" y="1268413"/>
            <a:ext cx="3733655" cy="6484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5058" y="2060848"/>
            <a:ext cx="3733656" cy="4065315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713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59144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99915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74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836351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83635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905914" y="1268413"/>
            <a:ext cx="3837858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05914" y="2060848"/>
            <a:ext cx="3837859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43644" y="638940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15076" y="6461414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650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993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791851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2060849"/>
            <a:ext cx="7921625" cy="1512168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3861048"/>
            <a:ext cx="7921625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4653683"/>
            <a:ext cx="7910369" cy="1512167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45728" y="6453683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414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266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21" userDrawn="1">
          <p15:clr>
            <a:srgbClr val="FBAE40"/>
          </p15:clr>
        </p15:guide>
        <p15:guide id="4" pos="5511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3 kolumni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2285" y="1268413"/>
            <a:ext cx="2472760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1963" y="2086726"/>
            <a:ext cx="247276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57476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57476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78422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38300" y="645042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784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3549394" y="1268413"/>
            <a:ext cx="2473733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3549233" y="2086726"/>
            <a:ext cx="2473735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852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poziome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4"/>
            <a:ext cx="791851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7" y="1783257"/>
            <a:ext cx="7921625" cy="1080121"/>
          </a:xfrm>
          <a:prstGeom prst="roundRect">
            <a:avLst>
              <a:gd name="adj" fmla="val 659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088" y="2915064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38344" y="3429907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79512" y="635808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27182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5808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827584" y="4561713"/>
            <a:ext cx="7921625" cy="46315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838840" y="5076558"/>
            <a:ext cx="7910369" cy="1080120"/>
          </a:xfrm>
          <a:prstGeom prst="roundRect">
            <a:avLst>
              <a:gd name="adj" fmla="val 832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49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am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7048" y="1268413"/>
            <a:ext cx="3806960" cy="2327641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49023" y="1268413"/>
            <a:ext cx="3808458" cy="2327641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07504" y="6373110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492041" y="6436401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67014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ymbol zastępczy zawartości 3"/>
          <p:cNvSpPr>
            <a:spLocks noGrp="1"/>
          </p:cNvSpPr>
          <p:nvPr>
            <p:ph sz="half" idx="13"/>
          </p:nvPr>
        </p:nvSpPr>
        <p:spPr>
          <a:xfrm>
            <a:off x="836726" y="3886200"/>
            <a:ext cx="3806960" cy="226005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4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4948701" y="3886200"/>
            <a:ext cx="3808458" cy="226005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99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78873"/>
            <a:ext cx="2133600" cy="365125"/>
          </a:xfrm>
        </p:spPr>
        <p:txBody>
          <a:bodyPr/>
          <a:lstStyle/>
          <a:p>
            <a:fld id="{E4A3FF7E-8D70-4335-A6C7-5D78EB4184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290900" y="6450880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78873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59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394717"/>
            <a:ext cx="2133600" cy="365125"/>
          </a:xfrm>
        </p:spPr>
        <p:txBody>
          <a:bodyPr/>
          <a:lstStyle/>
          <a:p>
            <a:fld id="{DBD3F5DA-823A-485C-9CEC-6194E1E7F8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492041" y="6463819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308304" y="6388906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61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7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79512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62908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60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4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(ram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087" y="1268413"/>
            <a:ext cx="3836351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088" y="2060848"/>
            <a:ext cx="3836352" cy="4065315"/>
          </a:xfrm>
          <a:prstGeom prst="roundRect">
            <a:avLst>
              <a:gd name="adj" fmla="val 487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905914" y="1268413"/>
            <a:ext cx="3837858" cy="648419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05914" y="2060848"/>
            <a:ext cx="3837859" cy="4065315"/>
          </a:xfrm>
          <a:prstGeom prst="roundRect">
            <a:avLst>
              <a:gd name="adj" fmla="val 603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43644" y="6389407"/>
            <a:ext cx="2133600" cy="365125"/>
          </a:xfrm>
        </p:spPr>
        <p:txBody>
          <a:bodyPr/>
          <a:lstStyle/>
          <a:p>
            <a:fld id="{7E22DF8A-1977-4BA9-9B24-0ABC564962A9}" type="datetime1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315076" y="6461414"/>
            <a:ext cx="2895600" cy="22110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308304" y="638650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(białe tło) bez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6"/>
            <a:ext cx="172819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107504" y="6381326"/>
            <a:ext cx="2133600" cy="365125"/>
          </a:xfrm>
        </p:spPr>
        <p:txBody>
          <a:bodyPr/>
          <a:lstStyle/>
          <a:p>
            <a:fld id="{0C237489-BA31-4548-AEBF-90D31DB09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3326904" y="645333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927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z t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657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niebies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472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08304" y="6381328"/>
            <a:ext cx="1728192" cy="365125"/>
          </a:xfrm>
        </p:spPr>
        <p:txBody>
          <a:bodyPr/>
          <a:lstStyle>
            <a:lvl1pPr algn="r">
              <a:defRPr/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7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486400" cy="432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412776"/>
            <a:ext cx="5486400" cy="3888432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94238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400844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87688" y="6463622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278688" y="638870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007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(2 kolum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905913" y="2060848"/>
            <a:ext cx="3837331" cy="3566166"/>
          </a:xfrm>
          <a:prstGeom prst="roundRect">
            <a:avLst>
              <a:gd name="adj" fmla="val 7143"/>
            </a:avLst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7504" y="6396210"/>
            <a:ext cx="2133600" cy="365125"/>
          </a:xfrm>
        </p:spPr>
        <p:txBody>
          <a:bodyPr/>
          <a:lstStyle/>
          <a:p>
            <a:fld id="{A37BF8A4-BE58-470B-96EA-4988BE97A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26904" y="6468217"/>
            <a:ext cx="2895600" cy="22110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304005" y="6390399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3"/>
          </p:nvPr>
        </p:nvSpPr>
        <p:spPr>
          <a:xfrm>
            <a:off x="827088" y="1268414"/>
            <a:ext cx="3744912" cy="4857750"/>
          </a:xfrm>
        </p:spPr>
        <p:txBody>
          <a:bodyPr/>
          <a:lstStyle>
            <a:lvl1pPr>
              <a:defRPr lang="pl-PL" dirty="0" smtClean="0"/>
            </a:lvl1pPr>
            <a:lvl2pPr>
              <a:defRPr lang="pl-PL" dirty="0" smtClean="0"/>
            </a:lvl2pPr>
            <a:lvl3pPr>
              <a:defRPr lang="pl-PL" dirty="0" smtClean="0"/>
            </a:lvl3pPr>
            <a:lvl4pPr>
              <a:defRPr lang="pl-PL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63066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ie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1" cy="936103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22313" y="5301208"/>
            <a:ext cx="7772400" cy="792088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6165304"/>
            <a:ext cx="7772400" cy="2880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7927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l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902"/>
            <a:ext cx="9144000" cy="49785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635"/>
            <a:ext cx="9144000" cy="647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33" y="126370"/>
            <a:ext cx="6727455" cy="588570"/>
          </a:xfrm>
          <a:extLst/>
        </p:spPr>
        <p:txBody>
          <a:bodyPr vert="horz" lIns="91440" tIns="45720" rIns="91440" bIns="45720" rtlCol="0" anchor="t">
            <a:normAutofit/>
          </a:bodyPr>
          <a:lstStyle>
            <a:lvl1pPr algn="l">
              <a:defRPr lang="en-US" sz="2800" kern="1200" dirty="0" smtClean="0">
                <a:solidFill>
                  <a:schemeClr val="accent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lvl="0" algn="l"/>
            <a:r>
              <a:rPr lang="en-US" noProof="0" dirty="0"/>
              <a:t>Click to edit Master title style</a:t>
            </a:r>
            <a:endParaRPr lang="pl-PL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3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105433" y="791856"/>
            <a:ext cx="6912768" cy="4320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35496" y="6525344"/>
            <a:ext cx="1224136" cy="196131"/>
          </a:xfrm>
        </p:spPr>
        <p:txBody>
          <a:bodyPr/>
          <a:lstStyle/>
          <a:p>
            <a:fld id="{E81DF764-E24D-4DC6-9B23-28B6D850C4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771800" y="6438400"/>
            <a:ext cx="3312368" cy="1961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12735" y="6536466"/>
            <a:ext cx="605428" cy="19613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62" y="1"/>
            <a:ext cx="2176738" cy="122390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57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440758"/>
            <a:ext cx="2133600" cy="365125"/>
          </a:xfrm>
        </p:spPr>
        <p:txBody>
          <a:bodyPr/>
          <a:lstStyle/>
          <a:p>
            <a:fld id="{6E6AACE5-2E8F-49EA-AC94-900DB2C880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295106" y="6378622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20305" y="6453536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392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ść (białe tł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3"/>
          </p:nvPr>
        </p:nvSpPr>
        <p:spPr>
          <a:xfrm>
            <a:off x="827087" y="1268413"/>
            <a:ext cx="7921625" cy="489743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14"/>
          </p:nvPr>
        </p:nvSpPr>
        <p:spPr>
          <a:xfrm>
            <a:off x="107504" y="6389954"/>
            <a:ext cx="2133600" cy="365125"/>
          </a:xfrm>
        </p:spPr>
        <p:txBody>
          <a:bodyPr/>
          <a:lstStyle/>
          <a:p>
            <a:fld id="{F94CA207-3EB3-4C61-A864-8DD770F47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5"/>
          </p:nvPr>
        </p:nvSpPr>
        <p:spPr>
          <a:xfrm>
            <a:off x="7308304" y="6379450"/>
            <a:ext cx="1728192" cy="3709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6"/>
          </p:nvPr>
        </p:nvSpPr>
        <p:spPr>
          <a:xfrm>
            <a:off x="3340099" y="6454363"/>
            <a:ext cx="2895600" cy="22110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ytuł 1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7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image" Target="../media/image3.jp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image" Target="../media/image10.jp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image" Target="../media/image6.jpeg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image" Target="../media/image3.jp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theme" Target="../theme/theme5.xml"/><Relationship Id="rId30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112142"/>
            <a:ext cx="6336382" cy="868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l"/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707904" y="6452559"/>
            <a:ext cx="1728192" cy="37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DE32873E-8288-43C5-9825-B4A5335E0D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827088" y="1268414"/>
            <a:ext cx="7921624" cy="489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2"/>
          </p:nvPr>
        </p:nvSpPr>
        <p:spPr>
          <a:xfrm>
            <a:off x="85422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4C50-3065-4A60-B8E4-FE1B81A61E9E}" type="datetime1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3"/>
          </p:nvPr>
        </p:nvSpPr>
        <p:spPr>
          <a:xfrm>
            <a:off x="6156176" y="6168845"/>
            <a:ext cx="2895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222" y="112142"/>
            <a:ext cx="1880490" cy="936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7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5" r:id="rId3"/>
    <p:sldLayoutId id="2147483675" r:id="rId4"/>
    <p:sldLayoutId id="2147483676" r:id="rId5"/>
    <p:sldLayoutId id="2147483687" r:id="rId6"/>
    <p:sldLayoutId id="2147483677" r:id="rId7"/>
    <p:sldLayoutId id="2147483696" r:id="rId8"/>
    <p:sldLayoutId id="2147483689" r:id="rId9"/>
    <p:sldLayoutId id="2147483691" r:id="rId10"/>
    <p:sldLayoutId id="2147483690" r:id="rId11"/>
    <p:sldLayoutId id="2147483692" r:id="rId12"/>
    <p:sldLayoutId id="2147483694" r:id="rId13"/>
    <p:sldLayoutId id="2147483678" r:id="rId14"/>
    <p:sldLayoutId id="2147483683" r:id="rId15"/>
    <p:sldLayoutId id="2147483669" r:id="rId16"/>
    <p:sldLayoutId id="2147483686" r:id="rId17"/>
    <p:sldLayoutId id="2147483697" r:id="rId18"/>
    <p:sldLayoutId id="2147483671" r:id="rId19"/>
    <p:sldLayoutId id="2147483673" r:id="rId20"/>
    <p:sldLayoutId id="2147483674" r:id="rId21"/>
    <p:sldLayoutId id="2147483680" r:id="rId22"/>
    <p:sldLayoutId id="2147483695" r:id="rId23"/>
    <p:sldLayoutId id="2147483672" r:id="rId2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pl-PL"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82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54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112142"/>
            <a:ext cx="6336382" cy="868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l"/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707904" y="6452559"/>
            <a:ext cx="1728192" cy="37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827088" y="1268414"/>
            <a:ext cx="7921624" cy="489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2"/>
          </p:nvPr>
        </p:nvSpPr>
        <p:spPr>
          <a:xfrm>
            <a:off x="85422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4C50-3065-4A60-B8E4-FE1B81A61E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3"/>
          </p:nvPr>
        </p:nvSpPr>
        <p:spPr>
          <a:xfrm>
            <a:off x="6156176" y="6168845"/>
            <a:ext cx="2895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pl-PL"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82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54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112142"/>
            <a:ext cx="6336382" cy="868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l"/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707904" y="6452559"/>
            <a:ext cx="1728192" cy="37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827088" y="1268414"/>
            <a:ext cx="7921624" cy="489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2"/>
          </p:nvPr>
        </p:nvSpPr>
        <p:spPr>
          <a:xfrm>
            <a:off x="85422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4C50-3065-4A60-B8E4-FE1B81A61E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3"/>
          </p:nvPr>
        </p:nvSpPr>
        <p:spPr>
          <a:xfrm>
            <a:off x="6156176" y="6168845"/>
            <a:ext cx="2895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pl-PL"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82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54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112142"/>
            <a:ext cx="6336382" cy="868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l"/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707904" y="6452559"/>
            <a:ext cx="1728192" cy="37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827088" y="1268414"/>
            <a:ext cx="7921624" cy="489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2"/>
          </p:nvPr>
        </p:nvSpPr>
        <p:spPr>
          <a:xfrm>
            <a:off x="85422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4C50-3065-4A60-B8E4-FE1B81A61E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3"/>
          </p:nvPr>
        </p:nvSpPr>
        <p:spPr>
          <a:xfrm>
            <a:off x="6156176" y="6168845"/>
            <a:ext cx="2895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86"/>
            <a:ext cx="9144000" cy="6555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" y="6375470"/>
            <a:ext cx="453353" cy="4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pl-PL"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82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54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112142"/>
            <a:ext cx="6336382" cy="868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l"/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707904" y="6452559"/>
            <a:ext cx="1728192" cy="370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DE32873E-8288-43C5-9825-B4A5335E0DF2}" type="slidenum">
              <a:rPr lang="pl-PL" smtClean="0">
                <a:solidFill>
                  <a:srgbClr val="004B85"/>
                </a:solidFill>
              </a:rPr>
              <a:pPr/>
              <a:t>‹#›</a:t>
            </a:fld>
            <a:endParaRPr lang="pl-PL" dirty="0">
              <a:solidFill>
                <a:srgbClr val="004B85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827088" y="1268414"/>
            <a:ext cx="7921624" cy="489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2"/>
          </p:nvPr>
        </p:nvSpPr>
        <p:spPr>
          <a:xfrm>
            <a:off x="854224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0FD2-CCFE-4232-82B3-01D7F2705E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3"/>
          </p:nvPr>
        </p:nvSpPr>
        <p:spPr>
          <a:xfrm>
            <a:off x="6156176" y="6168845"/>
            <a:ext cx="2895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59" y="230668"/>
            <a:ext cx="1880490" cy="936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635"/>
            <a:ext cx="9144000" cy="6472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" y="6395437"/>
            <a:ext cx="443753" cy="4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5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pl-PL"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82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54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pl-PL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jp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jpg"/><Relationship Id="rId41" Type="http://schemas.openxmlformats.org/officeDocument/2006/relationships/image" Target="../media/image61.png"/><Relationship Id="rId54" Type="http://schemas.openxmlformats.org/officeDocument/2006/relationships/image" Target="../media/image7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jpe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3" Type="http://schemas.openxmlformats.org/officeDocument/2006/relationships/image" Target="../media/image73.png"/><Relationship Id="rId5" Type="http://schemas.openxmlformats.org/officeDocument/2006/relationships/image" Target="../media/image25.png"/><Relationship Id="rId15" Type="http://schemas.openxmlformats.org/officeDocument/2006/relationships/image" Target="../media/image35.gif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gif"/><Relationship Id="rId49" Type="http://schemas.openxmlformats.org/officeDocument/2006/relationships/image" Target="../media/image69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52" Type="http://schemas.openxmlformats.org/officeDocument/2006/relationships/image" Target="../media/image72.png"/><Relationship Id="rId4" Type="http://schemas.openxmlformats.org/officeDocument/2006/relationships/image" Target="../media/image24.png"/><Relationship Id="rId9" Type="http://schemas.openxmlformats.org/officeDocument/2006/relationships/image" Target="../media/image29.gif"/><Relationship Id="rId14" Type="http://schemas.openxmlformats.org/officeDocument/2006/relationships/image" Target="../media/image34.png"/><Relationship Id="rId22" Type="http://schemas.openxmlformats.org/officeDocument/2006/relationships/image" Target="../media/image42.jpe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3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19" y="332656"/>
            <a:ext cx="6912768" cy="648072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WITAMY NA SPOTKANIU EKSPERCKIM!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5536" y="1052736"/>
            <a:ext cx="1440160" cy="144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5738" indent="-185738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9695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58326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000" b="1" dirty="0">
                <a:solidFill>
                  <a:srgbClr val="002060"/>
                </a:solidFill>
              </a:rPr>
              <a:t>Wyzwania rynku pracy – wymiana pokoleniowa</a:t>
            </a:r>
          </a:p>
        </p:txBody>
      </p:sp>
      <p:sp>
        <p:nvSpPr>
          <p:cNvPr id="5" name="Prostokąt 4"/>
          <p:cNvSpPr/>
          <p:nvPr/>
        </p:nvSpPr>
        <p:spPr>
          <a:xfrm>
            <a:off x="383816" y="1412776"/>
            <a:ext cx="4629499" cy="4149852"/>
          </a:xfrm>
          <a:prstGeom prst="rect">
            <a:avLst/>
          </a:prstGeom>
        </p:spPr>
        <p:txBody>
          <a:bodyPr wrap="square" lIns="68552" tIns="34289" rIns="68552" bIns="34289">
            <a:spAutoFit/>
          </a:bodyPr>
          <a:lstStyle/>
          <a:p>
            <a:pPr defTabSz="685477">
              <a:spcAft>
                <a:spcPts val="450"/>
              </a:spcAft>
            </a:pPr>
            <a:r>
              <a:rPr lang="pl-PL" b="1" dirty="0">
                <a:solidFill>
                  <a:srgbClr val="00B0F0"/>
                </a:solidFill>
              </a:rPr>
              <a:t>RÓŻNE POKOLENIA NA RYNKU PRACY</a:t>
            </a:r>
            <a:br>
              <a:rPr lang="pl-PL" b="1" dirty="0">
                <a:solidFill>
                  <a:srgbClr val="00B0F0"/>
                </a:solidFill>
              </a:rPr>
            </a:br>
            <a:endParaRPr lang="pl-PL" b="1" dirty="0">
              <a:solidFill>
                <a:srgbClr val="00B0F0"/>
              </a:solidFill>
            </a:endParaRPr>
          </a:p>
          <a:p>
            <a:pPr defTabSz="685477">
              <a:lnSpc>
                <a:spcPct val="150000"/>
              </a:lnSpc>
            </a:pPr>
            <a:r>
              <a:rPr lang="pl-PL" b="1" dirty="0">
                <a:solidFill>
                  <a:srgbClr val="004B85"/>
                </a:solidFill>
              </a:rPr>
              <a:t>BABY BOOMERS (1946-1964)</a:t>
            </a:r>
          </a:p>
          <a:p>
            <a:pPr defTabSz="685477">
              <a:lnSpc>
                <a:spcPct val="150000"/>
              </a:lnSpc>
            </a:pPr>
            <a:r>
              <a:rPr lang="pl-PL" dirty="0">
                <a:solidFill>
                  <a:srgbClr val="004B85"/>
                </a:solidFill>
              </a:rPr>
              <a:t>Etos pracy, żyją aby pracować</a:t>
            </a:r>
          </a:p>
          <a:p>
            <a:pPr defTabSz="685477">
              <a:lnSpc>
                <a:spcPct val="150000"/>
              </a:lnSpc>
            </a:pPr>
            <a:r>
              <a:rPr lang="pl-PL" b="1" dirty="0">
                <a:solidFill>
                  <a:srgbClr val="004B85"/>
                </a:solidFill>
              </a:rPr>
              <a:t>POKOLENIE X (1965-1979)</a:t>
            </a:r>
          </a:p>
          <a:p>
            <a:pPr defTabSz="685477">
              <a:lnSpc>
                <a:spcPct val="150000"/>
              </a:lnSpc>
            </a:pPr>
            <a:r>
              <a:rPr lang="pl-PL" dirty="0">
                <a:solidFill>
                  <a:srgbClr val="004B85"/>
                </a:solidFill>
              </a:rPr>
              <a:t>Wyższa wypłata kosztem czasu wolnego</a:t>
            </a:r>
          </a:p>
          <a:p>
            <a:pPr defTabSz="685477">
              <a:lnSpc>
                <a:spcPct val="150000"/>
              </a:lnSpc>
            </a:pPr>
            <a:r>
              <a:rPr lang="pl-PL" b="1" dirty="0">
                <a:solidFill>
                  <a:srgbClr val="004B85"/>
                </a:solidFill>
              </a:rPr>
              <a:t>POKOLENIE Y (1980-1994)</a:t>
            </a:r>
          </a:p>
          <a:p>
            <a:pPr defTabSz="685477">
              <a:lnSpc>
                <a:spcPct val="150000"/>
              </a:lnSpc>
            </a:pPr>
            <a:r>
              <a:rPr lang="pl-PL" dirty="0">
                <a:solidFill>
                  <a:srgbClr val="004B85"/>
                </a:solidFill>
              </a:rPr>
              <a:t>Pracują żeby żyć, 8 godzin pracy</a:t>
            </a:r>
            <a:br>
              <a:rPr lang="pl-PL" dirty="0">
                <a:solidFill>
                  <a:srgbClr val="004B85"/>
                </a:solidFill>
              </a:rPr>
            </a:br>
            <a:r>
              <a:rPr lang="pl-PL" b="1" dirty="0">
                <a:solidFill>
                  <a:srgbClr val="004B85"/>
                </a:solidFill>
              </a:rPr>
              <a:t>POKOLENIE Z (1995-obecnie)</a:t>
            </a:r>
          </a:p>
          <a:p>
            <a:pPr defTabSz="685477"/>
            <a:r>
              <a:rPr lang="pl-PL" dirty="0">
                <a:solidFill>
                  <a:srgbClr val="004B85"/>
                </a:solidFill>
              </a:rPr>
              <a:t>Praca zdalna, dynamiczne środowisko pracy, wyzwania</a:t>
            </a:r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5900"/>
          <a:stretch/>
        </p:blipFill>
        <p:spPr>
          <a:xfrm>
            <a:off x="5436096" y="1988840"/>
            <a:ext cx="3391030" cy="3395459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3288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383816" y="1432105"/>
            <a:ext cx="4893812" cy="3653562"/>
          </a:xfrm>
          <a:prstGeom prst="rect">
            <a:avLst/>
          </a:prstGeom>
        </p:spPr>
        <p:txBody>
          <a:bodyPr wrap="square" lIns="68552" tIns="34289" rIns="68552" bIns="34289">
            <a:spAutoFit/>
          </a:bodyPr>
          <a:lstStyle/>
          <a:p>
            <a:pPr defTabSz="685477">
              <a:spcAft>
                <a:spcPts val="450"/>
              </a:spcAft>
            </a:pPr>
            <a:r>
              <a:rPr lang="pl-PL" b="1" dirty="0">
                <a:solidFill>
                  <a:srgbClr val="00B0F0"/>
                </a:solidFill>
              </a:rPr>
              <a:t>SKUTKI ZMIAN DEMOGRAFICZNYCH </a:t>
            </a:r>
            <a:br>
              <a:rPr lang="pl-PL" b="1" dirty="0">
                <a:solidFill>
                  <a:srgbClr val="00B0F0"/>
                </a:solidFill>
              </a:rPr>
            </a:br>
            <a:r>
              <a:rPr lang="pl-PL" b="1" dirty="0">
                <a:solidFill>
                  <a:srgbClr val="00B0F0"/>
                </a:solidFill>
              </a:rPr>
              <a:t>DLA POLSKIEGO RYNKU PRACY</a:t>
            </a:r>
          </a:p>
          <a:p>
            <a:pPr defTabSz="685477">
              <a:lnSpc>
                <a:spcPct val="150000"/>
              </a:lnSpc>
            </a:pPr>
            <a:endParaRPr lang="pl-PL" sz="1000" dirty="0">
              <a:solidFill>
                <a:srgbClr val="004B85"/>
              </a:solidFill>
            </a:endParaRPr>
          </a:p>
          <a:p>
            <a:pPr marL="257060" indent="-257060" defTabSz="68547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4B85"/>
                </a:solidFill>
              </a:rPr>
              <a:t>wzrośnie znaczenie starszych pracowników, którzy będą mieć przynajmniej </a:t>
            </a:r>
            <a:r>
              <a:rPr lang="pl-PL" b="1" dirty="0">
                <a:solidFill>
                  <a:srgbClr val="004B85"/>
                </a:solidFill>
              </a:rPr>
              <a:t>45–50 lat </a:t>
            </a:r>
          </a:p>
          <a:p>
            <a:pPr marL="257060" indent="-257060" defTabSz="68547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4B85"/>
                </a:solidFill>
              </a:rPr>
              <a:t>deficyty pracowników w mniej konkurencyjnych regionach kraju</a:t>
            </a:r>
          </a:p>
          <a:p>
            <a:pPr defTabSz="685477">
              <a:lnSpc>
                <a:spcPct val="150000"/>
              </a:lnSpc>
            </a:pPr>
            <a:endParaRPr lang="pl-PL" sz="1050" dirty="0">
              <a:solidFill>
                <a:srgbClr val="004B85"/>
              </a:solidFill>
            </a:endParaRPr>
          </a:p>
          <a:p>
            <a:pPr defTabSz="685477"/>
            <a:r>
              <a:rPr lang="pl-PL" b="1" dirty="0">
                <a:solidFill>
                  <a:srgbClr val="002060"/>
                </a:solidFill>
              </a:rPr>
              <a:t>Rośnie znaczenie wymiany pokoleniowej pracowników i umiejętności pracy 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w zespołach zróżnicowanych wiekowo.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23226"/>
          <a:stretch/>
        </p:blipFill>
        <p:spPr>
          <a:xfrm>
            <a:off x="5868144" y="1540606"/>
            <a:ext cx="2980963" cy="371117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pole tekstowe 6"/>
          <p:cNvSpPr txBox="1"/>
          <p:nvPr/>
        </p:nvSpPr>
        <p:spPr>
          <a:xfrm>
            <a:off x="107504" y="332656"/>
            <a:ext cx="58326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000" b="1" dirty="0">
                <a:solidFill>
                  <a:srgbClr val="002060"/>
                </a:solidFill>
              </a:rPr>
              <a:t>Wyzwania rynku pracy – wymiana pokoleniowa</a:t>
            </a:r>
          </a:p>
        </p:txBody>
      </p:sp>
    </p:spTree>
    <p:extLst>
      <p:ext uri="{BB962C8B-B14F-4D97-AF65-F5344CB8AC3E}">
        <p14:creationId xmlns:p14="http://schemas.microsoft.com/office/powerpoint/2010/main" val="294999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000" b="1" dirty="0">
                <a:solidFill>
                  <a:srgbClr val="002060"/>
                </a:solidFill>
              </a:rPr>
              <a:t>Wyzwania rynku pracy – emigracja zarobkowa</a:t>
            </a:r>
          </a:p>
        </p:txBody>
      </p:sp>
      <p:sp>
        <p:nvSpPr>
          <p:cNvPr id="6" name="Prostokąt 5"/>
          <p:cNvSpPr/>
          <p:nvPr/>
        </p:nvSpPr>
        <p:spPr>
          <a:xfrm>
            <a:off x="383816" y="1402080"/>
            <a:ext cx="4893812" cy="3788215"/>
          </a:xfrm>
          <a:prstGeom prst="rect">
            <a:avLst/>
          </a:prstGeom>
        </p:spPr>
        <p:txBody>
          <a:bodyPr wrap="square" lIns="68552" tIns="34289" rIns="68552" bIns="34289">
            <a:spAutoFit/>
          </a:bodyPr>
          <a:lstStyle/>
          <a:p>
            <a:pPr defTabSz="685477">
              <a:spcAft>
                <a:spcPts val="450"/>
              </a:spcAft>
            </a:pPr>
            <a:r>
              <a:rPr lang="pl-PL" b="1" dirty="0">
                <a:solidFill>
                  <a:srgbClr val="00B0F0"/>
                </a:solidFill>
              </a:rPr>
              <a:t>RYZYKO ODPŁYWU PRACOWNIKÓW</a:t>
            </a:r>
          </a:p>
          <a:p>
            <a:pPr defTabSz="685477">
              <a:spcAft>
                <a:spcPts val="450"/>
              </a:spcAft>
            </a:pPr>
            <a:endParaRPr lang="pl-PL" dirty="0">
              <a:solidFill>
                <a:srgbClr val="002060"/>
              </a:solidFill>
            </a:endParaRPr>
          </a:p>
          <a:p>
            <a:pPr marL="257060" indent="-257060" defTabSz="685477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</a:rPr>
              <a:t>Różnica w poziomie zarobków z krajami Europy Zachodniej (Niemcy, Wielka Brytania) – główny powód emigracji.</a:t>
            </a:r>
          </a:p>
          <a:p>
            <a:pPr marL="257060" indent="-257060" defTabSz="685477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</a:rPr>
              <a:t>Odpływ pracowników z terenów przy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granicy zachodniej. </a:t>
            </a:r>
          </a:p>
          <a:p>
            <a:pPr marL="257060" indent="-257060" defTabSz="685477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2060"/>
                </a:solidFill>
              </a:rPr>
              <a:t>Migracje pracownicze z terenów Ukrainy 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– alternatywa dla polskiego rynku pracy.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8"/>
          <a:stretch/>
        </p:blipFill>
        <p:spPr>
          <a:xfrm>
            <a:off x="5868143" y="1772815"/>
            <a:ext cx="2980963" cy="305917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72041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Emigracja zarobkowa - film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60848"/>
            <a:ext cx="2819696" cy="28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Emigracja zarobkowa - podsumowanie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1257"/>
            <a:ext cx="7975348" cy="47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66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w Polsce - badania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6743712" cy="472899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3916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okiem pracownika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39473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2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861048"/>
            <a:ext cx="4176464" cy="2244550"/>
          </a:xfrm>
          <a:prstGeom prst="rect">
            <a:avLst/>
          </a:prstGeom>
        </p:spPr>
      </p:pic>
      <p:sp>
        <p:nvSpPr>
          <p:cNvPr id="5" name="Schemat blokowy: proces alternatywny 4"/>
          <p:cNvSpPr/>
          <p:nvPr/>
        </p:nvSpPr>
        <p:spPr>
          <a:xfrm>
            <a:off x="5275480" y="2492896"/>
            <a:ext cx="3580996" cy="2332974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52" tIns="34289" rIns="68552" bIns="34289" rtlCol="0" anchor="ctr"/>
          <a:lstStyle/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b="1" dirty="0">
                <a:solidFill>
                  <a:srgbClr val="004B8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Tylko 18,6% pracowników</a:t>
            </a:r>
            <a:r>
              <a:rPr lang="pl-PL" b="1" dirty="0">
                <a:solidFill>
                  <a:srgbClr val="004B8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obawia się o swoje </a:t>
            </a:r>
            <a:b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miejsce pracy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388058"/>
            <a:ext cx="3079744" cy="247299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okiem pracownika</a:t>
            </a:r>
          </a:p>
        </p:txBody>
      </p:sp>
    </p:spTree>
    <p:extLst>
      <p:ext uri="{BB962C8B-B14F-4D97-AF65-F5344CB8AC3E}">
        <p14:creationId xmlns:p14="http://schemas.microsoft.com/office/powerpoint/2010/main" val="194221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88840"/>
            <a:ext cx="4275903" cy="3397293"/>
          </a:xfrm>
          <a:prstGeom prst="rect">
            <a:avLst/>
          </a:prstGeom>
        </p:spPr>
      </p:pic>
      <p:sp>
        <p:nvSpPr>
          <p:cNvPr id="7" name="Prostokąt zaokrąglony 6"/>
          <p:cNvSpPr/>
          <p:nvPr/>
        </p:nvSpPr>
        <p:spPr>
          <a:xfrm>
            <a:off x="5129659" y="1657262"/>
            <a:ext cx="3707221" cy="1527503"/>
          </a:xfrm>
          <a:prstGeom prst="roundRect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52" tIns="34289" rIns="68552" bIns="34289" rtlCol="0" anchor="ctr"/>
          <a:lstStyle/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b="1" dirty="0">
                <a:solidFill>
                  <a:srgbClr val="004B8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39% Polaków wierzy</a:t>
            </a:r>
          </a:p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że znajdzie nową pracę </a:t>
            </a:r>
            <a:b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dirty="0">
                <a:solidFill>
                  <a:srgbClr val="32A7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 ciągu miesiąca! </a:t>
            </a:r>
            <a:endParaRPr lang="pl-PL" dirty="0">
              <a:solidFill>
                <a:srgbClr val="44546A">
                  <a:lumMod val="50000"/>
                  <a:lumOff val="50000"/>
                </a:srgb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5129659" y="3356992"/>
            <a:ext cx="3707221" cy="2592268"/>
          </a:xfrm>
          <a:prstGeom prst="roundRect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52" tIns="34289" rIns="68552" bIns="34289" rtlCol="0" anchor="ctr"/>
          <a:lstStyle/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b="1" dirty="0">
                <a:solidFill>
                  <a:srgbClr val="004B8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 5 pracownik uważa</a:t>
            </a:r>
          </a:p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że znajdzie nowe zatrudnienie </a:t>
            </a:r>
            <a:r>
              <a:rPr lang="pl-PL" dirty="0">
                <a:solidFill>
                  <a:srgbClr val="32A7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zaledwie w tydzień. </a:t>
            </a:r>
            <a:br>
              <a:rPr lang="pl-PL" dirty="0">
                <a:solidFill>
                  <a:srgbClr val="32A7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b="1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 najwyższy odsetek wskazań </a:t>
            </a:r>
            <a:br>
              <a:rPr lang="pl-PL" b="1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b="1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 historii badania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okiem pracownika</a:t>
            </a:r>
          </a:p>
        </p:txBody>
      </p:sp>
    </p:spTree>
    <p:extLst>
      <p:ext uri="{BB962C8B-B14F-4D97-AF65-F5344CB8AC3E}">
        <p14:creationId xmlns:p14="http://schemas.microsoft.com/office/powerpoint/2010/main" val="3387733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48880"/>
            <a:ext cx="4861644" cy="2486703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5129659" y="2022417"/>
            <a:ext cx="3707221" cy="306276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2C7CC"/>
            </a:solidFill>
            <a:prstDash val="solid"/>
          </a:ln>
          <a:effectLst/>
        </p:spPr>
        <p:txBody>
          <a:bodyPr lIns="68552" tIns="34289" rIns="68552" bIns="34289" rtlCol="0" anchor="ctr"/>
          <a:lstStyle/>
          <a:p>
            <a:pPr algn="ctr" defTabSz="685477">
              <a:spcBef>
                <a:spcPct val="20000"/>
              </a:spcBef>
              <a:buClr>
                <a:srgbClr val="004B85"/>
              </a:buClr>
              <a:defRPr/>
            </a:pPr>
            <a:r>
              <a:rPr lang="pl-PL" kern="0" dirty="0">
                <a:solidFill>
                  <a:srgbClr val="004B8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Zbyt niski poziom wynagrodzenia </a:t>
            </a:r>
            <a:br>
              <a:rPr lang="pl-PL" kern="0" dirty="0">
                <a:solidFill>
                  <a:srgbClr val="004B8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kern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główny powód zmiany pracy, ale zyskuje na znaczeniu </a:t>
            </a:r>
            <a:br>
              <a:rPr lang="pl-PL" kern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kern="0" dirty="0">
                <a:solidFill>
                  <a:srgbClr val="32A7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brak perspektyw awansu – 44%</a:t>
            </a:r>
            <a:r>
              <a:rPr lang="pl-PL" kern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kern="0" dirty="0">
              <a:solidFill>
                <a:srgbClr val="004B8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-900608" y="1898015"/>
            <a:ext cx="5653856" cy="279464"/>
          </a:xfrm>
          <a:prstGeom prst="rect">
            <a:avLst/>
          </a:prstGeom>
          <a:noFill/>
        </p:spPr>
        <p:txBody>
          <a:bodyPr wrap="square" lIns="68552" tIns="34289" rIns="68552" bIns="34289" rtlCol="0">
            <a:noAutofit/>
          </a:bodyPr>
          <a:lstStyle/>
          <a:p>
            <a:pPr algn="ctr" defTabSz="685477">
              <a:lnSpc>
                <a:spcPct val="120000"/>
              </a:lnSpc>
              <a:spcBef>
                <a:spcPct val="20000"/>
              </a:spcBef>
              <a:buClr>
                <a:srgbClr val="004B85"/>
              </a:buClr>
            </a:pPr>
            <a:r>
              <a:rPr lang="pl-PL" sz="9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Czy zamierza Pan / Pani zmienić swoje obecne miejsce pracy?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okiem pracownika</a:t>
            </a:r>
          </a:p>
        </p:txBody>
      </p:sp>
    </p:spTree>
    <p:extLst>
      <p:ext uri="{BB962C8B-B14F-4D97-AF65-F5344CB8AC3E}">
        <p14:creationId xmlns:p14="http://schemas.microsoft.com/office/powerpoint/2010/main" val="330596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2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3" name="Obraz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197" y="1686664"/>
            <a:ext cx="1732099" cy="170624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2" t="30914" r="39116" b="31886"/>
          <a:stretch/>
        </p:blipFill>
        <p:spPr>
          <a:xfrm>
            <a:off x="1439104" y="1866375"/>
            <a:ext cx="1277912" cy="1555719"/>
          </a:xfrm>
          <a:prstGeom prst="rect">
            <a:avLst/>
          </a:prstGeom>
        </p:spPr>
      </p:pic>
      <p:pic>
        <p:nvPicPr>
          <p:cNvPr id="5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5" y="3760639"/>
            <a:ext cx="1032037" cy="1484243"/>
          </a:xfrm>
          <a:prstGeom prst="rect">
            <a:avLst/>
          </a:prstGeom>
        </p:spPr>
      </p:pic>
      <p:pic>
        <p:nvPicPr>
          <p:cNvPr id="6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54" y="3985964"/>
            <a:ext cx="1095433" cy="1215904"/>
          </a:xfrm>
          <a:prstGeom prst="rect">
            <a:avLst/>
          </a:prstGeom>
        </p:spPr>
      </p:pic>
      <p:pic>
        <p:nvPicPr>
          <p:cNvPr id="7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50" y="1866375"/>
            <a:ext cx="929314" cy="1571055"/>
          </a:xfrm>
          <a:prstGeom prst="rect">
            <a:avLst/>
          </a:prstGeom>
        </p:spPr>
      </p:pic>
      <p:grpSp>
        <p:nvGrpSpPr>
          <p:cNvPr id="8" name="Grupa 124"/>
          <p:cNvGrpSpPr/>
          <p:nvPr/>
        </p:nvGrpSpPr>
        <p:grpSpPr>
          <a:xfrm>
            <a:off x="4263348" y="1226941"/>
            <a:ext cx="4880651" cy="4920361"/>
            <a:chOff x="2483768" y="1484784"/>
            <a:chExt cx="4292600" cy="4327526"/>
          </a:xfrm>
          <a:solidFill>
            <a:schemeClr val="accent2"/>
          </a:solidFill>
        </p:grpSpPr>
        <p:sp>
          <p:nvSpPr>
            <p:cNvPr id="9" name="Freeform 80"/>
            <p:cNvSpPr>
              <a:spLocks/>
            </p:cNvSpPr>
            <p:nvPr/>
          </p:nvSpPr>
          <p:spPr bwMode="auto">
            <a:xfrm>
              <a:off x="5149180" y="4972522"/>
              <a:ext cx="180975" cy="352425"/>
            </a:xfrm>
            <a:custGeom>
              <a:avLst/>
              <a:gdLst>
                <a:gd name="T0" fmla="*/ 114 w 114"/>
                <a:gd name="T1" fmla="*/ 146 h 222"/>
                <a:gd name="T2" fmla="*/ 107 w 114"/>
                <a:gd name="T3" fmla="*/ 156 h 222"/>
                <a:gd name="T4" fmla="*/ 102 w 114"/>
                <a:gd name="T5" fmla="*/ 160 h 222"/>
                <a:gd name="T6" fmla="*/ 99 w 114"/>
                <a:gd name="T7" fmla="*/ 170 h 222"/>
                <a:gd name="T8" fmla="*/ 97 w 114"/>
                <a:gd name="T9" fmla="*/ 179 h 222"/>
                <a:gd name="T10" fmla="*/ 95 w 114"/>
                <a:gd name="T11" fmla="*/ 186 h 222"/>
                <a:gd name="T12" fmla="*/ 88 w 114"/>
                <a:gd name="T13" fmla="*/ 189 h 222"/>
                <a:gd name="T14" fmla="*/ 83 w 114"/>
                <a:gd name="T15" fmla="*/ 193 h 222"/>
                <a:gd name="T16" fmla="*/ 78 w 114"/>
                <a:gd name="T17" fmla="*/ 196 h 222"/>
                <a:gd name="T18" fmla="*/ 81 w 114"/>
                <a:gd name="T19" fmla="*/ 203 h 222"/>
                <a:gd name="T20" fmla="*/ 85 w 114"/>
                <a:gd name="T21" fmla="*/ 210 h 222"/>
                <a:gd name="T22" fmla="*/ 81 w 114"/>
                <a:gd name="T23" fmla="*/ 210 h 222"/>
                <a:gd name="T24" fmla="*/ 81 w 114"/>
                <a:gd name="T25" fmla="*/ 215 h 222"/>
                <a:gd name="T26" fmla="*/ 78 w 114"/>
                <a:gd name="T27" fmla="*/ 219 h 222"/>
                <a:gd name="T28" fmla="*/ 71 w 114"/>
                <a:gd name="T29" fmla="*/ 222 h 222"/>
                <a:gd name="T30" fmla="*/ 64 w 114"/>
                <a:gd name="T31" fmla="*/ 219 h 222"/>
                <a:gd name="T32" fmla="*/ 62 w 114"/>
                <a:gd name="T33" fmla="*/ 212 h 222"/>
                <a:gd name="T34" fmla="*/ 52 w 114"/>
                <a:gd name="T35" fmla="*/ 196 h 222"/>
                <a:gd name="T36" fmla="*/ 24 w 114"/>
                <a:gd name="T37" fmla="*/ 179 h 222"/>
                <a:gd name="T38" fmla="*/ 17 w 114"/>
                <a:gd name="T39" fmla="*/ 172 h 222"/>
                <a:gd name="T40" fmla="*/ 22 w 114"/>
                <a:gd name="T41" fmla="*/ 172 h 222"/>
                <a:gd name="T42" fmla="*/ 26 w 114"/>
                <a:gd name="T43" fmla="*/ 170 h 222"/>
                <a:gd name="T44" fmla="*/ 17 w 114"/>
                <a:gd name="T45" fmla="*/ 156 h 222"/>
                <a:gd name="T46" fmla="*/ 17 w 114"/>
                <a:gd name="T47" fmla="*/ 141 h 222"/>
                <a:gd name="T48" fmla="*/ 19 w 114"/>
                <a:gd name="T49" fmla="*/ 118 h 222"/>
                <a:gd name="T50" fmla="*/ 17 w 114"/>
                <a:gd name="T51" fmla="*/ 101 h 222"/>
                <a:gd name="T52" fmla="*/ 17 w 114"/>
                <a:gd name="T53" fmla="*/ 82 h 222"/>
                <a:gd name="T54" fmla="*/ 22 w 114"/>
                <a:gd name="T55" fmla="*/ 78 h 222"/>
                <a:gd name="T56" fmla="*/ 14 w 114"/>
                <a:gd name="T57" fmla="*/ 61 h 222"/>
                <a:gd name="T58" fmla="*/ 5 w 114"/>
                <a:gd name="T59" fmla="*/ 56 h 222"/>
                <a:gd name="T60" fmla="*/ 5 w 114"/>
                <a:gd name="T61" fmla="*/ 49 h 222"/>
                <a:gd name="T62" fmla="*/ 3 w 114"/>
                <a:gd name="T63" fmla="*/ 42 h 222"/>
                <a:gd name="T64" fmla="*/ 3 w 114"/>
                <a:gd name="T65" fmla="*/ 33 h 222"/>
                <a:gd name="T66" fmla="*/ 7 w 114"/>
                <a:gd name="T67" fmla="*/ 19 h 222"/>
                <a:gd name="T68" fmla="*/ 14 w 114"/>
                <a:gd name="T69" fmla="*/ 7 h 222"/>
                <a:gd name="T70" fmla="*/ 19 w 114"/>
                <a:gd name="T71" fmla="*/ 0 h 222"/>
                <a:gd name="T72" fmla="*/ 22 w 114"/>
                <a:gd name="T73" fmla="*/ 2 h 222"/>
                <a:gd name="T74" fmla="*/ 24 w 114"/>
                <a:gd name="T75" fmla="*/ 11 h 222"/>
                <a:gd name="T76" fmla="*/ 31 w 114"/>
                <a:gd name="T77" fmla="*/ 11 h 222"/>
                <a:gd name="T78" fmla="*/ 40 w 114"/>
                <a:gd name="T79" fmla="*/ 4 h 222"/>
                <a:gd name="T80" fmla="*/ 43 w 114"/>
                <a:gd name="T81" fmla="*/ 7 h 222"/>
                <a:gd name="T82" fmla="*/ 52 w 114"/>
                <a:gd name="T83" fmla="*/ 19 h 222"/>
                <a:gd name="T84" fmla="*/ 62 w 114"/>
                <a:gd name="T85" fmla="*/ 23 h 222"/>
                <a:gd name="T86" fmla="*/ 71 w 114"/>
                <a:gd name="T87" fmla="*/ 30 h 222"/>
                <a:gd name="T88" fmla="*/ 76 w 114"/>
                <a:gd name="T89" fmla="*/ 47 h 222"/>
                <a:gd name="T90" fmla="*/ 76 w 114"/>
                <a:gd name="T91" fmla="*/ 52 h 222"/>
                <a:gd name="T92" fmla="*/ 76 w 114"/>
                <a:gd name="T93" fmla="*/ 71 h 222"/>
                <a:gd name="T94" fmla="*/ 74 w 114"/>
                <a:gd name="T95" fmla="*/ 75 h 222"/>
                <a:gd name="T96" fmla="*/ 76 w 114"/>
                <a:gd name="T97" fmla="*/ 89 h 222"/>
                <a:gd name="T98" fmla="*/ 76 w 114"/>
                <a:gd name="T99" fmla="*/ 97 h 222"/>
                <a:gd name="T100" fmla="*/ 85 w 114"/>
                <a:gd name="T101" fmla="*/ 111 h 222"/>
                <a:gd name="T102" fmla="*/ 92 w 114"/>
                <a:gd name="T103" fmla="*/ 122 h 222"/>
                <a:gd name="T104" fmla="*/ 102 w 114"/>
                <a:gd name="T105" fmla="*/ 120 h 222"/>
                <a:gd name="T106" fmla="*/ 107 w 114"/>
                <a:gd name="T107" fmla="*/ 122 h 222"/>
                <a:gd name="T108" fmla="*/ 109 w 114"/>
                <a:gd name="T109" fmla="*/ 132 h 222"/>
                <a:gd name="T110" fmla="*/ 114 w 114"/>
                <a:gd name="T111" fmla="*/ 13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4" h="222">
                  <a:moveTo>
                    <a:pt x="114" y="141"/>
                  </a:moveTo>
                  <a:lnTo>
                    <a:pt x="114" y="146"/>
                  </a:lnTo>
                  <a:lnTo>
                    <a:pt x="111" y="153"/>
                  </a:lnTo>
                  <a:lnTo>
                    <a:pt x="107" y="156"/>
                  </a:lnTo>
                  <a:lnTo>
                    <a:pt x="104" y="158"/>
                  </a:lnTo>
                  <a:lnTo>
                    <a:pt x="102" y="160"/>
                  </a:lnTo>
                  <a:lnTo>
                    <a:pt x="102" y="165"/>
                  </a:lnTo>
                  <a:lnTo>
                    <a:pt x="99" y="170"/>
                  </a:lnTo>
                  <a:lnTo>
                    <a:pt x="99" y="172"/>
                  </a:lnTo>
                  <a:lnTo>
                    <a:pt x="97" y="179"/>
                  </a:lnTo>
                  <a:lnTo>
                    <a:pt x="97" y="184"/>
                  </a:lnTo>
                  <a:lnTo>
                    <a:pt x="95" y="186"/>
                  </a:lnTo>
                  <a:lnTo>
                    <a:pt x="90" y="189"/>
                  </a:lnTo>
                  <a:lnTo>
                    <a:pt x="88" y="189"/>
                  </a:lnTo>
                  <a:lnTo>
                    <a:pt x="83" y="191"/>
                  </a:lnTo>
                  <a:lnTo>
                    <a:pt x="83" y="193"/>
                  </a:lnTo>
                  <a:lnTo>
                    <a:pt x="81" y="196"/>
                  </a:lnTo>
                  <a:lnTo>
                    <a:pt x="78" y="196"/>
                  </a:lnTo>
                  <a:lnTo>
                    <a:pt x="78" y="198"/>
                  </a:lnTo>
                  <a:lnTo>
                    <a:pt x="81" y="203"/>
                  </a:lnTo>
                  <a:lnTo>
                    <a:pt x="85" y="205"/>
                  </a:lnTo>
                  <a:lnTo>
                    <a:pt x="85" y="210"/>
                  </a:lnTo>
                  <a:lnTo>
                    <a:pt x="83" y="210"/>
                  </a:lnTo>
                  <a:lnTo>
                    <a:pt x="81" y="210"/>
                  </a:lnTo>
                  <a:lnTo>
                    <a:pt x="81" y="210"/>
                  </a:lnTo>
                  <a:lnTo>
                    <a:pt x="81" y="215"/>
                  </a:lnTo>
                  <a:lnTo>
                    <a:pt x="78" y="217"/>
                  </a:lnTo>
                  <a:lnTo>
                    <a:pt x="78" y="219"/>
                  </a:lnTo>
                  <a:lnTo>
                    <a:pt x="76" y="222"/>
                  </a:lnTo>
                  <a:lnTo>
                    <a:pt x="71" y="222"/>
                  </a:lnTo>
                  <a:lnTo>
                    <a:pt x="66" y="219"/>
                  </a:lnTo>
                  <a:lnTo>
                    <a:pt x="64" y="219"/>
                  </a:lnTo>
                  <a:lnTo>
                    <a:pt x="64" y="219"/>
                  </a:lnTo>
                  <a:lnTo>
                    <a:pt x="62" y="212"/>
                  </a:lnTo>
                  <a:lnTo>
                    <a:pt x="59" y="208"/>
                  </a:lnTo>
                  <a:lnTo>
                    <a:pt x="52" y="196"/>
                  </a:lnTo>
                  <a:lnTo>
                    <a:pt x="29" y="184"/>
                  </a:lnTo>
                  <a:lnTo>
                    <a:pt x="24" y="179"/>
                  </a:lnTo>
                  <a:lnTo>
                    <a:pt x="22" y="174"/>
                  </a:lnTo>
                  <a:lnTo>
                    <a:pt x="17" y="172"/>
                  </a:lnTo>
                  <a:lnTo>
                    <a:pt x="19" y="172"/>
                  </a:lnTo>
                  <a:lnTo>
                    <a:pt x="22" y="172"/>
                  </a:lnTo>
                  <a:lnTo>
                    <a:pt x="24" y="172"/>
                  </a:lnTo>
                  <a:lnTo>
                    <a:pt x="26" y="170"/>
                  </a:lnTo>
                  <a:lnTo>
                    <a:pt x="24" y="165"/>
                  </a:lnTo>
                  <a:lnTo>
                    <a:pt x="17" y="156"/>
                  </a:lnTo>
                  <a:lnTo>
                    <a:pt x="17" y="151"/>
                  </a:lnTo>
                  <a:lnTo>
                    <a:pt x="17" y="141"/>
                  </a:lnTo>
                  <a:lnTo>
                    <a:pt x="22" y="130"/>
                  </a:lnTo>
                  <a:lnTo>
                    <a:pt x="19" y="118"/>
                  </a:lnTo>
                  <a:lnTo>
                    <a:pt x="19" y="108"/>
                  </a:lnTo>
                  <a:lnTo>
                    <a:pt x="17" y="101"/>
                  </a:lnTo>
                  <a:lnTo>
                    <a:pt x="17" y="94"/>
                  </a:lnTo>
                  <a:lnTo>
                    <a:pt x="17" y="82"/>
                  </a:lnTo>
                  <a:lnTo>
                    <a:pt x="19" y="80"/>
                  </a:lnTo>
                  <a:lnTo>
                    <a:pt x="22" y="78"/>
                  </a:lnTo>
                  <a:lnTo>
                    <a:pt x="19" y="66"/>
                  </a:lnTo>
                  <a:lnTo>
                    <a:pt x="14" y="61"/>
                  </a:lnTo>
                  <a:lnTo>
                    <a:pt x="7" y="61"/>
                  </a:lnTo>
                  <a:lnTo>
                    <a:pt x="5" y="56"/>
                  </a:lnTo>
                  <a:lnTo>
                    <a:pt x="7" y="52"/>
                  </a:lnTo>
                  <a:lnTo>
                    <a:pt x="5" y="49"/>
                  </a:lnTo>
                  <a:lnTo>
                    <a:pt x="5" y="47"/>
                  </a:lnTo>
                  <a:lnTo>
                    <a:pt x="3" y="42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5" y="26"/>
                  </a:lnTo>
                  <a:lnTo>
                    <a:pt x="7" y="19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31" y="11"/>
                  </a:lnTo>
                  <a:lnTo>
                    <a:pt x="33" y="9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8" y="14"/>
                  </a:lnTo>
                  <a:lnTo>
                    <a:pt x="52" y="19"/>
                  </a:lnTo>
                  <a:lnTo>
                    <a:pt x="59" y="21"/>
                  </a:lnTo>
                  <a:lnTo>
                    <a:pt x="62" y="23"/>
                  </a:lnTo>
                  <a:lnTo>
                    <a:pt x="66" y="26"/>
                  </a:lnTo>
                  <a:lnTo>
                    <a:pt x="71" y="30"/>
                  </a:lnTo>
                  <a:lnTo>
                    <a:pt x="74" y="40"/>
                  </a:lnTo>
                  <a:lnTo>
                    <a:pt x="76" y="47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4" y="63"/>
                  </a:lnTo>
                  <a:lnTo>
                    <a:pt x="76" y="71"/>
                  </a:lnTo>
                  <a:lnTo>
                    <a:pt x="76" y="75"/>
                  </a:lnTo>
                  <a:lnTo>
                    <a:pt x="74" y="75"/>
                  </a:lnTo>
                  <a:lnTo>
                    <a:pt x="71" y="80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6" y="97"/>
                  </a:lnTo>
                  <a:lnTo>
                    <a:pt x="83" y="108"/>
                  </a:lnTo>
                  <a:lnTo>
                    <a:pt x="85" y="111"/>
                  </a:lnTo>
                  <a:lnTo>
                    <a:pt x="88" y="111"/>
                  </a:lnTo>
                  <a:lnTo>
                    <a:pt x="92" y="122"/>
                  </a:lnTo>
                  <a:lnTo>
                    <a:pt x="95" y="122"/>
                  </a:lnTo>
                  <a:lnTo>
                    <a:pt x="102" y="120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9" y="125"/>
                  </a:lnTo>
                  <a:lnTo>
                    <a:pt x="109" y="132"/>
                  </a:lnTo>
                  <a:lnTo>
                    <a:pt x="111" y="134"/>
                  </a:lnTo>
                  <a:lnTo>
                    <a:pt x="114" y="139"/>
                  </a:lnTo>
                  <a:lnTo>
                    <a:pt x="114" y="14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81"/>
            <p:cNvSpPr>
              <a:spLocks noEditPoints="1"/>
            </p:cNvSpPr>
            <p:nvPr/>
          </p:nvSpPr>
          <p:spPr bwMode="auto">
            <a:xfrm>
              <a:off x="3548980" y="4986809"/>
              <a:ext cx="25400" cy="22225"/>
            </a:xfrm>
            <a:custGeom>
              <a:avLst/>
              <a:gdLst>
                <a:gd name="T0" fmla="*/ 14 w 16"/>
                <a:gd name="T1" fmla="*/ 12 h 14"/>
                <a:gd name="T2" fmla="*/ 14 w 16"/>
                <a:gd name="T3" fmla="*/ 12 h 14"/>
                <a:gd name="T4" fmla="*/ 7 w 16"/>
                <a:gd name="T5" fmla="*/ 14 h 14"/>
                <a:gd name="T6" fmla="*/ 4 w 16"/>
                <a:gd name="T7" fmla="*/ 14 h 14"/>
                <a:gd name="T8" fmla="*/ 2 w 16"/>
                <a:gd name="T9" fmla="*/ 14 h 14"/>
                <a:gd name="T10" fmla="*/ 0 w 16"/>
                <a:gd name="T11" fmla="*/ 14 h 14"/>
                <a:gd name="T12" fmla="*/ 0 w 16"/>
                <a:gd name="T13" fmla="*/ 12 h 14"/>
                <a:gd name="T14" fmla="*/ 0 w 16"/>
                <a:gd name="T15" fmla="*/ 10 h 14"/>
                <a:gd name="T16" fmla="*/ 0 w 16"/>
                <a:gd name="T17" fmla="*/ 7 h 14"/>
                <a:gd name="T18" fmla="*/ 0 w 16"/>
                <a:gd name="T19" fmla="*/ 5 h 14"/>
                <a:gd name="T20" fmla="*/ 0 w 16"/>
                <a:gd name="T21" fmla="*/ 2 h 14"/>
                <a:gd name="T22" fmla="*/ 2 w 16"/>
                <a:gd name="T23" fmla="*/ 0 h 14"/>
                <a:gd name="T24" fmla="*/ 4 w 16"/>
                <a:gd name="T25" fmla="*/ 0 h 14"/>
                <a:gd name="T26" fmla="*/ 9 w 16"/>
                <a:gd name="T27" fmla="*/ 0 h 14"/>
                <a:gd name="T28" fmla="*/ 16 w 16"/>
                <a:gd name="T29" fmla="*/ 2 h 14"/>
                <a:gd name="T30" fmla="*/ 16 w 16"/>
                <a:gd name="T31" fmla="*/ 5 h 14"/>
                <a:gd name="T32" fmla="*/ 16 w 16"/>
                <a:gd name="T33" fmla="*/ 7 h 14"/>
                <a:gd name="T34" fmla="*/ 16 w 16"/>
                <a:gd name="T35" fmla="*/ 10 h 14"/>
                <a:gd name="T36" fmla="*/ 14 w 16"/>
                <a:gd name="T37" fmla="*/ 12 h 14"/>
                <a:gd name="T38" fmla="*/ 14 w 16"/>
                <a:gd name="T39" fmla="*/ 12 h 14"/>
                <a:gd name="T40" fmla="*/ 14 w 16"/>
                <a:gd name="T4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14">
                  <a:moveTo>
                    <a:pt x="14" y="12"/>
                  </a:moveTo>
                  <a:lnTo>
                    <a:pt x="14" y="12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4" y="12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82"/>
            <p:cNvSpPr>
              <a:spLocks noEditPoints="1"/>
            </p:cNvSpPr>
            <p:nvPr/>
          </p:nvSpPr>
          <p:spPr bwMode="auto">
            <a:xfrm>
              <a:off x="3548980" y="4986809"/>
              <a:ext cx="25400" cy="22225"/>
            </a:xfrm>
            <a:custGeom>
              <a:avLst/>
              <a:gdLst>
                <a:gd name="T0" fmla="*/ 14 w 16"/>
                <a:gd name="T1" fmla="*/ 12 h 14"/>
                <a:gd name="T2" fmla="*/ 14 w 16"/>
                <a:gd name="T3" fmla="*/ 12 h 14"/>
                <a:gd name="T4" fmla="*/ 7 w 16"/>
                <a:gd name="T5" fmla="*/ 14 h 14"/>
                <a:gd name="T6" fmla="*/ 4 w 16"/>
                <a:gd name="T7" fmla="*/ 14 h 14"/>
                <a:gd name="T8" fmla="*/ 2 w 16"/>
                <a:gd name="T9" fmla="*/ 14 h 14"/>
                <a:gd name="T10" fmla="*/ 0 w 16"/>
                <a:gd name="T11" fmla="*/ 14 h 14"/>
                <a:gd name="T12" fmla="*/ 0 w 16"/>
                <a:gd name="T13" fmla="*/ 12 h 14"/>
                <a:gd name="T14" fmla="*/ 0 w 16"/>
                <a:gd name="T15" fmla="*/ 10 h 14"/>
                <a:gd name="T16" fmla="*/ 0 w 16"/>
                <a:gd name="T17" fmla="*/ 7 h 14"/>
                <a:gd name="T18" fmla="*/ 0 w 16"/>
                <a:gd name="T19" fmla="*/ 5 h 14"/>
                <a:gd name="T20" fmla="*/ 0 w 16"/>
                <a:gd name="T21" fmla="*/ 2 h 14"/>
                <a:gd name="T22" fmla="*/ 2 w 16"/>
                <a:gd name="T23" fmla="*/ 0 h 14"/>
                <a:gd name="T24" fmla="*/ 4 w 16"/>
                <a:gd name="T25" fmla="*/ 0 h 14"/>
                <a:gd name="T26" fmla="*/ 9 w 16"/>
                <a:gd name="T27" fmla="*/ 0 h 14"/>
                <a:gd name="T28" fmla="*/ 16 w 16"/>
                <a:gd name="T29" fmla="*/ 2 h 14"/>
                <a:gd name="T30" fmla="*/ 16 w 16"/>
                <a:gd name="T31" fmla="*/ 5 h 14"/>
                <a:gd name="T32" fmla="*/ 16 w 16"/>
                <a:gd name="T33" fmla="*/ 7 h 14"/>
                <a:gd name="T34" fmla="*/ 16 w 16"/>
                <a:gd name="T35" fmla="*/ 10 h 14"/>
                <a:gd name="T36" fmla="*/ 14 w 16"/>
                <a:gd name="T37" fmla="*/ 12 h 14"/>
                <a:gd name="T38" fmla="*/ 14 w 16"/>
                <a:gd name="T39" fmla="*/ 12 h 14"/>
                <a:gd name="T40" fmla="*/ 14 w 16"/>
                <a:gd name="T4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14">
                  <a:moveTo>
                    <a:pt x="14" y="12"/>
                  </a:moveTo>
                  <a:lnTo>
                    <a:pt x="14" y="12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4" y="12"/>
                  </a:lnTo>
                  <a:moveTo>
                    <a:pt x="14" y="12"/>
                  </a:moveTo>
                  <a:lnTo>
                    <a:pt x="14" y="12"/>
                  </a:lnTo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83"/>
            <p:cNvSpPr>
              <a:spLocks/>
            </p:cNvSpPr>
            <p:nvPr/>
          </p:nvSpPr>
          <p:spPr bwMode="auto">
            <a:xfrm>
              <a:off x="4807868" y="4683597"/>
              <a:ext cx="341313" cy="311150"/>
            </a:xfrm>
            <a:custGeom>
              <a:avLst/>
              <a:gdLst>
                <a:gd name="T0" fmla="*/ 213 w 215"/>
                <a:gd name="T1" fmla="*/ 111 h 196"/>
                <a:gd name="T2" fmla="*/ 208 w 215"/>
                <a:gd name="T3" fmla="*/ 113 h 196"/>
                <a:gd name="T4" fmla="*/ 199 w 215"/>
                <a:gd name="T5" fmla="*/ 118 h 196"/>
                <a:gd name="T6" fmla="*/ 192 w 215"/>
                <a:gd name="T7" fmla="*/ 120 h 196"/>
                <a:gd name="T8" fmla="*/ 185 w 215"/>
                <a:gd name="T9" fmla="*/ 120 h 196"/>
                <a:gd name="T10" fmla="*/ 192 w 215"/>
                <a:gd name="T11" fmla="*/ 132 h 196"/>
                <a:gd name="T12" fmla="*/ 187 w 215"/>
                <a:gd name="T13" fmla="*/ 134 h 196"/>
                <a:gd name="T14" fmla="*/ 175 w 215"/>
                <a:gd name="T15" fmla="*/ 139 h 196"/>
                <a:gd name="T16" fmla="*/ 170 w 215"/>
                <a:gd name="T17" fmla="*/ 151 h 196"/>
                <a:gd name="T18" fmla="*/ 163 w 215"/>
                <a:gd name="T19" fmla="*/ 163 h 196"/>
                <a:gd name="T20" fmla="*/ 163 w 215"/>
                <a:gd name="T21" fmla="*/ 175 h 196"/>
                <a:gd name="T22" fmla="*/ 170 w 215"/>
                <a:gd name="T23" fmla="*/ 191 h 196"/>
                <a:gd name="T24" fmla="*/ 166 w 215"/>
                <a:gd name="T25" fmla="*/ 196 h 196"/>
                <a:gd name="T26" fmla="*/ 156 w 215"/>
                <a:gd name="T27" fmla="*/ 196 h 196"/>
                <a:gd name="T28" fmla="*/ 133 w 215"/>
                <a:gd name="T29" fmla="*/ 182 h 196"/>
                <a:gd name="T30" fmla="*/ 123 w 215"/>
                <a:gd name="T31" fmla="*/ 175 h 196"/>
                <a:gd name="T32" fmla="*/ 116 w 215"/>
                <a:gd name="T33" fmla="*/ 172 h 196"/>
                <a:gd name="T34" fmla="*/ 116 w 215"/>
                <a:gd name="T35" fmla="*/ 165 h 196"/>
                <a:gd name="T36" fmla="*/ 95 w 215"/>
                <a:gd name="T37" fmla="*/ 144 h 196"/>
                <a:gd name="T38" fmla="*/ 83 w 215"/>
                <a:gd name="T39" fmla="*/ 132 h 196"/>
                <a:gd name="T40" fmla="*/ 59 w 215"/>
                <a:gd name="T41" fmla="*/ 111 h 196"/>
                <a:gd name="T42" fmla="*/ 41 w 215"/>
                <a:gd name="T43" fmla="*/ 94 h 196"/>
                <a:gd name="T44" fmla="*/ 26 w 215"/>
                <a:gd name="T45" fmla="*/ 73 h 196"/>
                <a:gd name="T46" fmla="*/ 19 w 215"/>
                <a:gd name="T47" fmla="*/ 61 h 196"/>
                <a:gd name="T48" fmla="*/ 0 w 215"/>
                <a:gd name="T49" fmla="*/ 38 h 196"/>
                <a:gd name="T50" fmla="*/ 3 w 215"/>
                <a:gd name="T51" fmla="*/ 12 h 196"/>
                <a:gd name="T52" fmla="*/ 15 w 215"/>
                <a:gd name="T53" fmla="*/ 12 h 196"/>
                <a:gd name="T54" fmla="*/ 29 w 215"/>
                <a:gd name="T55" fmla="*/ 23 h 196"/>
                <a:gd name="T56" fmla="*/ 41 w 215"/>
                <a:gd name="T57" fmla="*/ 7 h 196"/>
                <a:gd name="T58" fmla="*/ 62 w 215"/>
                <a:gd name="T59" fmla="*/ 0 h 196"/>
                <a:gd name="T60" fmla="*/ 81 w 215"/>
                <a:gd name="T61" fmla="*/ 7 h 196"/>
                <a:gd name="T62" fmla="*/ 95 w 215"/>
                <a:gd name="T63" fmla="*/ 9 h 196"/>
                <a:gd name="T64" fmla="*/ 104 w 215"/>
                <a:gd name="T65" fmla="*/ 5 h 196"/>
                <a:gd name="T66" fmla="*/ 118 w 215"/>
                <a:gd name="T67" fmla="*/ 7 h 196"/>
                <a:gd name="T68" fmla="*/ 133 w 215"/>
                <a:gd name="T69" fmla="*/ 5 h 196"/>
                <a:gd name="T70" fmla="*/ 144 w 215"/>
                <a:gd name="T71" fmla="*/ 5 h 196"/>
                <a:gd name="T72" fmla="*/ 161 w 215"/>
                <a:gd name="T73" fmla="*/ 9 h 196"/>
                <a:gd name="T74" fmla="*/ 163 w 215"/>
                <a:gd name="T75" fmla="*/ 16 h 196"/>
                <a:gd name="T76" fmla="*/ 178 w 215"/>
                <a:gd name="T77" fmla="*/ 19 h 196"/>
                <a:gd name="T78" fmla="*/ 189 w 215"/>
                <a:gd name="T79" fmla="*/ 14 h 196"/>
                <a:gd name="T80" fmla="*/ 196 w 215"/>
                <a:gd name="T81" fmla="*/ 16 h 196"/>
                <a:gd name="T82" fmla="*/ 192 w 215"/>
                <a:gd name="T83" fmla="*/ 38 h 196"/>
                <a:gd name="T84" fmla="*/ 187 w 215"/>
                <a:gd name="T85" fmla="*/ 52 h 196"/>
                <a:gd name="T86" fmla="*/ 189 w 215"/>
                <a:gd name="T87" fmla="*/ 61 h 196"/>
                <a:gd name="T88" fmla="*/ 206 w 215"/>
                <a:gd name="T89" fmla="*/ 71 h 196"/>
                <a:gd name="T90" fmla="*/ 215 w 215"/>
                <a:gd name="T91" fmla="*/ 80 h 196"/>
                <a:gd name="T92" fmla="*/ 203 w 215"/>
                <a:gd name="T93" fmla="*/ 82 h 196"/>
                <a:gd name="T94" fmla="*/ 196 w 215"/>
                <a:gd name="T95" fmla="*/ 85 h 196"/>
                <a:gd name="T96" fmla="*/ 213 w 215"/>
                <a:gd name="T97" fmla="*/ 10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5" h="196">
                  <a:moveTo>
                    <a:pt x="213" y="104"/>
                  </a:moveTo>
                  <a:lnTo>
                    <a:pt x="213" y="108"/>
                  </a:lnTo>
                  <a:lnTo>
                    <a:pt x="213" y="111"/>
                  </a:lnTo>
                  <a:lnTo>
                    <a:pt x="213" y="116"/>
                  </a:lnTo>
                  <a:lnTo>
                    <a:pt x="211" y="116"/>
                  </a:lnTo>
                  <a:lnTo>
                    <a:pt x="208" y="113"/>
                  </a:lnTo>
                  <a:lnTo>
                    <a:pt x="203" y="113"/>
                  </a:lnTo>
                  <a:lnTo>
                    <a:pt x="201" y="113"/>
                  </a:lnTo>
                  <a:lnTo>
                    <a:pt x="199" y="118"/>
                  </a:lnTo>
                  <a:lnTo>
                    <a:pt x="196" y="118"/>
                  </a:lnTo>
                  <a:lnTo>
                    <a:pt x="194" y="120"/>
                  </a:lnTo>
                  <a:lnTo>
                    <a:pt x="192" y="120"/>
                  </a:lnTo>
                  <a:lnTo>
                    <a:pt x="189" y="120"/>
                  </a:lnTo>
                  <a:lnTo>
                    <a:pt x="187" y="120"/>
                  </a:lnTo>
                  <a:lnTo>
                    <a:pt x="185" y="120"/>
                  </a:lnTo>
                  <a:lnTo>
                    <a:pt x="185" y="123"/>
                  </a:lnTo>
                  <a:lnTo>
                    <a:pt x="187" y="127"/>
                  </a:lnTo>
                  <a:lnTo>
                    <a:pt x="192" y="132"/>
                  </a:lnTo>
                  <a:lnTo>
                    <a:pt x="192" y="137"/>
                  </a:lnTo>
                  <a:lnTo>
                    <a:pt x="189" y="139"/>
                  </a:lnTo>
                  <a:lnTo>
                    <a:pt x="187" y="134"/>
                  </a:lnTo>
                  <a:lnTo>
                    <a:pt x="185" y="134"/>
                  </a:lnTo>
                  <a:lnTo>
                    <a:pt x="182" y="134"/>
                  </a:lnTo>
                  <a:lnTo>
                    <a:pt x="175" y="139"/>
                  </a:lnTo>
                  <a:lnTo>
                    <a:pt x="173" y="144"/>
                  </a:lnTo>
                  <a:lnTo>
                    <a:pt x="173" y="149"/>
                  </a:lnTo>
                  <a:lnTo>
                    <a:pt x="170" y="151"/>
                  </a:lnTo>
                  <a:lnTo>
                    <a:pt x="170" y="153"/>
                  </a:lnTo>
                  <a:lnTo>
                    <a:pt x="170" y="160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61" y="165"/>
                  </a:lnTo>
                  <a:lnTo>
                    <a:pt x="163" y="175"/>
                  </a:lnTo>
                  <a:lnTo>
                    <a:pt x="163" y="179"/>
                  </a:lnTo>
                  <a:lnTo>
                    <a:pt x="170" y="189"/>
                  </a:lnTo>
                  <a:lnTo>
                    <a:pt x="170" y="191"/>
                  </a:lnTo>
                  <a:lnTo>
                    <a:pt x="170" y="191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63" y="196"/>
                  </a:lnTo>
                  <a:lnTo>
                    <a:pt x="159" y="196"/>
                  </a:lnTo>
                  <a:lnTo>
                    <a:pt x="156" y="196"/>
                  </a:lnTo>
                  <a:lnTo>
                    <a:pt x="147" y="189"/>
                  </a:lnTo>
                  <a:lnTo>
                    <a:pt x="142" y="186"/>
                  </a:lnTo>
                  <a:lnTo>
                    <a:pt x="133" y="182"/>
                  </a:lnTo>
                  <a:lnTo>
                    <a:pt x="128" y="179"/>
                  </a:lnTo>
                  <a:lnTo>
                    <a:pt x="126" y="175"/>
                  </a:lnTo>
                  <a:lnTo>
                    <a:pt x="123" y="175"/>
                  </a:lnTo>
                  <a:lnTo>
                    <a:pt x="118" y="177"/>
                  </a:lnTo>
                  <a:lnTo>
                    <a:pt x="114" y="175"/>
                  </a:lnTo>
                  <a:lnTo>
                    <a:pt x="116" y="172"/>
                  </a:lnTo>
                  <a:lnTo>
                    <a:pt x="118" y="170"/>
                  </a:lnTo>
                  <a:lnTo>
                    <a:pt x="116" y="168"/>
                  </a:lnTo>
                  <a:lnTo>
                    <a:pt x="116" y="165"/>
                  </a:lnTo>
                  <a:lnTo>
                    <a:pt x="102" y="156"/>
                  </a:lnTo>
                  <a:lnTo>
                    <a:pt x="95" y="146"/>
                  </a:lnTo>
                  <a:lnTo>
                    <a:pt x="95" y="144"/>
                  </a:lnTo>
                  <a:lnTo>
                    <a:pt x="92" y="137"/>
                  </a:lnTo>
                  <a:lnTo>
                    <a:pt x="92" y="134"/>
                  </a:lnTo>
                  <a:lnTo>
                    <a:pt x="83" y="132"/>
                  </a:lnTo>
                  <a:lnTo>
                    <a:pt x="71" y="123"/>
                  </a:lnTo>
                  <a:lnTo>
                    <a:pt x="59" y="116"/>
                  </a:lnTo>
                  <a:lnTo>
                    <a:pt x="59" y="111"/>
                  </a:lnTo>
                  <a:lnTo>
                    <a:pt x="52" y="104"/>
                  </a:lnTo>
                  <a:lnTo>
                    <a:pt x="45" y="99"/>
                  </a:lnTo>
                  <a:lnTo>
                    <a:pt x="41" y="94"/>
                  </a:lnTo>
                  <a:lnTo>
                    <a:pt x="36" y="90"/>
                  </a:lnTo>
                  <a:lnTo>
                    <a:pt x="31" y="85"/>
                  </a:lnTo>
                  <a:lnTo>
                    <a:pt x="26" y="73"/>
                  </a:lnTo>
                  <a:lnTo>
                    <a:pt x="24" y="64"/>
                  </a:lnTo>
                  <a:lnTo>
                    <a:pt x="22" y="61"/>
                  </a:lnTo>
                  <a:lnTo>
                    <a:pt x="19" y="61"/>
                  </a:lnTo>
                  <a:lnTo>
                    <a:pt x="10" y="49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5" y="12"/>
                  </a:lnTo>
                  <a:lnTo>
                    <a:pt x="22" y="19"/>
                  </a:lnTo>
                  <a:lnTo>
                    <a:pt x="26" y="21"/>
                  </a:lnTo>
                  <a:lnTo>
                    <a:pt x="29" y="23"/>
                  </a:lnTo>
                  <a:lnTo>
                    <a:pt x="33" y="19"/>
                  </a:lnTo>
                  <a:lnTo>
                    <a:pt x="38" y="12"/>
                  </a:lnTo>
                  <a:lnTo>
                    <a:pt x="41" y="7"/>
                  </a:lnTo>
                  <a:lnTo>
                    <a:pt x="55" y="7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4" y="7"/>
                  </a:lnTo>
                  <a:lnTo>
                    <a:pt x="78" y="7"/>
                  </a:lnTo>
                  <a:lnTo>
                    <a:pt x="81" y="7"/>
                  </a:lnTo>
                  <a:lnTo>
                    <a:pt x="83" y="7"/>
                  </a:lnTo>
                  <a:lnTo>
                    <a:pt x="92" y="7"/>
                  </a:lnTo>
                  <a:lnTo>
                    <a:pt x="95" y="9"/>
                  </a:lnTo>
                  <a:lnTo>
                    <a:pt x="97" y="9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11" y="9"/>
                  </a:lnTo>
                  <a:lnTo>
                    <a:pt x="114" y="9"/>
                  </a:lnTo>
                  <a:lnTo>
                    <a:pt x="118" y="7"/>
                  </a:lnTo>
                  <a:lnTo>
                    <a:pt x="121" y="5"/>
                  </a:lnTo>
                  <a:lnTo>
                    <a:pt x="128" y="5"/>
                  </a:lnTo>
                  <a:lnTo>
                    <a:pt x="133" y="5"/>
                  </a:lnTo>
                  <a:lnTo>
                    <a:pt x="135" y="2"/>
                  </a:lnTo>
                  <a:lnTo>
                    <a:pt x="140" y="5"/>
                  </a:lnTo>
                  <a:lnTo>
                    <a:pt x="144" y="5"/>
                  </a:lnTo>
                  <a:lnTo>
                    <a:pt x="147" y="5"/>
                  </a:lnTo>
                  <a:lnTo>
                    <a:pt x="156" y="5"/>
                  </a:lnTo>
                  <a:lnTo>
                    <a:pt x="161" y="9"/>
                  </a:lnTo>
                  <a:lnTo>
                    <a:pt x="163" y="12"/>
                  </a:lnTo>
                  <a:lnTo>
                    <a:pt x="163" y="14"/>
                  </a:lnTo>
                  <a:lnTo>
                    <a:pt x="163" y="16"/>
                  </a:lnTo>
                  <a:lnTo>
                    <a:pt x="168" y="19"/>
                  </a:lnTo>
                  <a:lnTo>
                    <a:pt x="173" y="19"/>
                  </a:lnTo>
                  <a:lnTo>
                    <a:pt x="178" y="19"/>
                  </a:lnTo>
                  <a:lnTo>
                    <a:pt x="178" y="19"/>
                  </a:lnTo>
                  <a:lnTo>
                    <a:pt x="182" y="16"/>
                  </a:lnTo>
                  <a:lnTo>
                    <a:pt x="189" y="14"/>
                  </a:lnTo>
                  <a:lnTo>
                    <a:pt x="192" y="14"/>
                  </a:lnTo>
                  <a:lnTo>
                    <a:pt x="194" y="16"/>
                  </a:lnTo>
                  <a:lnTo>
                    <a:pt x="196" y="16"/>
                  </a:lnTo>
                  <a:lnTo>
                    <a:pt x="194" y="23"/>
                  </a:lnTo>
                  <a:lnTo>
                    <a:pt x="194" y="31"/>
                  </a:lnTo>
                  <a:lnTo>
                    <a:pt x="192" y="38"/>
                  </a:lnTo>
                  <a:lnTo>
                    <a:pt x="187" y="45"/>
                  </a:lnTo>
                  <a:lnTo>
                    <a:pt x="187" y="47"/>
                  </a:lnTo>
                  <a:lnTo>
                    <a:pt x="187" y="52"/>
                  </a:lnTo>
                  <a:lnTo>
                    <a:pt x="187" y="56"/>
                  </a:lnTo>
                  <a:lnTo>
                    <a:pt x="187" y="59"/>
                  </a:lnTo>
                  <a:lnTo>
                    <a:pt x="189" y="61"/>
                  </a:lnTo>
                  <a:lnTo>
                    <a:pt x="194" y="61"/>
                  </a:lnTo>
                  <a:lnTo>
                    <a:pt x="201" y="66"/>
                  </a:lnTo>
                  <a:lnTo>
                    <a:pt x="206" y="71"/>
                  </a:lnTo>
                  <a:lnTo>
                    <a:pt x="213" y="75"/>
                  </a:lnTo>
                  <a:lnTo>
                    <a:pt x="215" y="78"/>
                  </a:lnTo>
                  <a:lnTo>
                    <a:pt x="215" y="80"/>
                  </a:lnTo>
                  <a:lnTo>
                    <a:pt x="213" y="82"/>
                  </a:lnTo>
                  <a:lnTo>
                    <a:pt x="208" y="82"/>
                  </a:lnTo>
                  <a:lnTo>
                    <a:pt x="203" y="82"/>
                  </a:lnTo>
                  <a:lnTo>
                    <a:pt x="201" y="82"/>
                  </a:lnTo>
                  <a:lnTo>
                    <a:pt x="199" y="85"/>
                  </a:lnTo>
                  <a:lnTo>
                    <a:pt x="196" y="85"/>
                  </a:lnTo>
                  <a:lnTo>
                    <a:pt x="199" y="87"/>
                  </a:lnTo>
                  <a:lnTo>
                    <a:pt x="206" y="94"/>
                  </a:lnTo>
                  <a:lnTo>
                    <a:pt x="213" y="1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84"/>
            <p:cNvSpPr>
              <a:spLocks/>
            </p:cNvSpPr>
            <p:nvPr/>
          </p:nvSpPr>
          <p:spPr bwMode="auto">
            <a:xfrm>
              <a:off x="5273005" y="3238972"/>
              <a:ext cx="657225" cy="623888"/>
            </a:xfrm>
            <a:custGeom>
              <a:avLst/>
              <a:gdLst>
                <a:gd name="T0" fmla="*/ 399 w 414"/>
                <a:gd name="T1" fmla="*/ 173 h 393"/>
                <a:gd name="T2" fmla="*/ 371 w 414"/>
                <a:gd name="T3" fmla="*/ 175 h 393"/>
                <a:gd name="T4" fmla="*/ 357 w 414"/>
                <a:gd name="T5" fmla="*/ 194 h 393"/>
                <a:gd name="T6" fmla="*/ 378 w 414"/>
                <a:gd name="T7" fmla="*/ 213 h 393"/>
                <a:gd name="T8" fmla="*/ 388 w 414"/>
                <a:gd name="T9" fmla="*/ 244 h 393"/>
                <a:gd name="T10" fmla="*/ 392 w 414"/>
                <a:gd name="T11" fmla="*/ 258 h 393"/>
                <a:gd name="T12" fmla="*/ 364 w 414"/>
                <a:gd name="T13" fmla="*/ 279 h 393"/>
                <a:gd name="T14" fmla="*/ 359 w 414"/>
                <a:gd name="T15" fmla="*/ 315 h 393"/>
                <a:gd name="T16" fmla="*/ 359 w 414"/>
                <a:gd name="T17" fmla="*/ 333 h 393"/>
                <a:gd name="T18" fmla="*/ 331 w 414"/>
                <a:gd name="T19" fmla="*/ 329 h 393"/>
                <a:gd name="T20" fmla="*/ 300 w 414"/>
                <a:gd name="T21" fmla="*/ 333 h 393"/>
                <a:gd name="T22" fmla="*/ 286 w 414"/>
                <a:gd name="T23" fmla="*/ 331 h 393"/>
                <a:gd name="T24" fmla="*/ 274 w 414"/>
                <a:gd name="T25" fmla="*/ 343 h 393"/>
                <a:gd name="T26" fmla="*/ 248 w 414"/>
                <a:gd name="T27" fmla="*/ 338 h 393"/>
                <a:gd name="T28" fmla="*/ 232 w 414"/>
                <a:gd name="T29" fmla="*/ 352 h 393"/>
                <a:gd name="T30" fmla="*/ 210 w 414"/>
                <a:gd name="T31" fmla="*/ 348 h 393"/>
                <a:gd name="T32" fmla="*/ 182 w 414"/>
                <a:gd name="T33" fmla="*/ 341 h 393"/>
                <a:gd name="T34" fmla="*/ 135 w 414"/>
                <a:gd name="T35" fmla="*/ 341 h 393"/>
                <a:gd name="T36" fmla="*/ 83 w 414"/>
                <a:gd name="T37" fmla="*/ 355 h 393"/>
                <a:gd name="T38" fmla="*/ 62 w 414"/>
                <a:gd name="T39" fmla="*/ 376 h 393"/>
                <a:gd name="T40" fmla="*/ 40 w 414"/>
                <a:gd name="T41" fmla="*/ 383 h 393"/>
                <a:gd name="T42" fmla="*/ 36 w 414"/>
                <a:gd name="T43" fmla="*/ 374 h 393"/>
                <a:gd name="T44" fmla="*/ 31 w 414"/>
                <a:gd name="T45" fmla="*/ 348 h 393"/>
                <a:gd name="T46" fmla="*/ 10 w 414"/>
                <a:gd name="T47" fmla="*/ 336 h 393"/>
                <a:gd name="T48" fmla="*/ 36 w 414"/>
                <a:gd name="T49" fmla="*/ 300 h 393"/>
                <a:gd name="T50" fmla="*/ 21 w 414"/>
                <a:gd name="T51" fmla="*/ 258 h 393"/>
                <a:gd name="T52" fmla="*/ 19 w 414"/>
                <a:gd name="T53" fmla="*/ 206 h 393"/>
                <a:gd name="T54" fmla="*/ 43 w 414"/>
                <a:gd name="T55" fmla="*/ 204 h 393"/>
                <a:gd name="T56" fmla="*/ 64 w 414"/>
                <a:gd name="T57" fmla="*/ 182 h 393"/>
                <a:gd name="T58" fmla="*/ 83 w 414"/>
                <a:gd name="T59" fmla="*/ 168 h 393"/>
                <a:gd name="T60" fmla="*/ 95 w 414"/>
                <a:gd name="T61" fmla="*/ 175 h 393"/>
                <a:gd name="T62" fmla="*/ 85 w 414"/>
                <a:gd name="T63" fmla="*/ 163 h 393"/>
                <a:gd name="T64" fmla="*/ 88 w 414"/>
                <a:gd name="T65" fmla="*/ 142 h 393"/>
                <a:gd name="T66" fmla="*/ 97 w 414"/>
                <a:gd name="T67" fmla="*/ 111 h 393"/>
                <a:gd name="T68" fmla="*/ 116 w 414"/>
                <a:gd name="T69" fmla="*/ 93 h 393"/>
                <a:gd name="T70" fmla="*/ 116 w 414"/>
                <a:gd name="T71" fmla="*/ 78 h 393"/>
                <a:gd name="T72" fmla="*/ 107 w 414"/>
                <a:gd name="T73" fmla="*/ 57 h 393"/>
                <a:gd name="T74" fmla="*/ 121 w 414"/>
                <a:gd name="T75" fmla="*/ 36 h 393"/>
                <a:gd name="T76" fmla="*/ 144 w 414"/>
                <a:gd name="T77" fmla="*/ 24 h 393"/>
                <a:gd name="T78" fmla="*/ 168 w 414"/>
                <a:gd name="T79" fmla="*/ 8 h 393"/>
                <a:gd name="T80" fmla="*/ 184 w 414"/>
                <a:gd name="T81" fmla="*/ 8 h 393"/>
                <a:gd name="T82" fmla="*/ 210 w 414"/>
                <a:gd name="T83" fmla="*/ 3 h 393"/>
                <a:gd name="T84" fmla="*/ 220 w 414"/>
                <a:gd name="T85" fmla="*/ 19 h 393"/>
                <a:gd name="T86" fmla="*/ 239 w 414"/>
                <a:gd name="T87" fmla="*/ 5 h 393"/>
                <a:gd name="T88" fmla="*/ 269 w 414"/>
                <a:gd name="T89" fmla="*/ 8 h 393"/>
                <a:gd name="T90" fmla="*/ 284 w 414"/>
                <a:gd name="T91" fmla="*/ 10 h 393"/>
                <a:gd name="T92" fmla="*/ 288 w 414"/>
                <a:gd name="T93" fmla="*/ 34 h 393"/>
                <a:gd name="T94" fmla="*/ 298 w 414"/>
                <a:gd name="T95" fmla="*/ 59 h 393"/>
                <a:gd name="T96" fmla="*/ 314 w 414"/>
                <a:gd name="T97" fmla="*/ 78 h 393"/>
                <a:gd name="T98" fmla="*/ 326 w 414"/>
                <a:gd name="T99" fmla="*/ 95 h 393"/>
                <a:gd name="T100" fmla="*/ 362 w 414"/>
                <a:gd name="T101" fmla="*/ 116 h 393"/>
                <a:gd name="T102" fmla="*/ 381 w 414"/>
                <a:gd name="T103" fmla="*/ 126 h 393"/>
                <a:gd name="T104" fmla="*/ 409 w 414"/>
                <a:gd name="T105" fmla="*/ 14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4" h="393">
                  <a:moveTo>
                    <a:pt x="414" y="152"/>
                  </a:moveTo>
                  <a:lnTo>
                    <a:pt x="411" y="154"/>
                  </a:lnTo>
                  <a:lnTo>
                    <a:pt x="409" y="156"/>
                  </a:lnTo>
                  <a:lnTo>
                    <a:pt x="404" y="161"/>
                  </a:lnTo>
                  <a:lnTo>
                    <a:pt x="404" y="166"/>
                  </a:lnTo>
                  <a:lnTo>
                    <a:pt x="399" y="173"/>
                  </a:lnTo>
                  <a:lnTo>
                    <a:pt x="395" y="178"/>
                  </a:lnTo>
                  <a:lnTo>
                    <a:pt x="390" y="180"/>
                  </a:lnTo>
                  <a:lnTo>
                    <a:pt x="381" y="180"/>
                  </a:lnTo>
                  <a:lnTo>
                    <a:pt x="378" y="178"/>
                  </a:lnTo>
                  <a:lnTo>
                    <a:pt x="376" y="178"/>
                  </a:lnTo>
                  <a:lnTo>
                    <a:pt x="371" y="175"/>
                  </a:lnTo>
                  <a:lnTo>
                    <a:pt x="366" y="178"/>
                  </a:lnTo>
                  <a:lnTo>
                    <a:pt x="362" y="180"/>
                  </a:lnTo>
                  <a:lnTo>
                    <a:pt x="359" y="182"/>
                  </a:lnTo>
                  <a:lnTo>
                    <a:pt x="359" y="185"/>
                  </a:lnTo>
                  <a:lnTo>
                    <a:pt x="359" y="192"/>
                  </a:lnTo>
                  <a:lnTo>
                    <a:pt x="357" y="194"/>
                  </a:lnTo>
                  <a:lnTo>
                    <a:pt x="359" y="196"/>
                  </a:lnTo>
                  <a:lnTo>
                    <a:pt x="364" y="201"/>
                  </a:lnTo>
                  <a:lnTo>
                    <a:pt x="369" y="204"/>
                  </a:lnTo>
                  <a:lnTo>
                    <a:pt x="376" y="208"/>
                  </a:lnTo>
                  <a:lnTo>
                    <a:pt x="378" y="211"/>
                  </a:lnTo>
                  <a:lnTo>
                    <a:pt x="378" y="213"/>
                  </a:lnTo>
                  <a:lnTo>
                    <a:pt x="376" y="215"/>
                  </a:lnTo>
                  <a:lnTo>
                    <a:pt x="378" y="220"/>
                  </a:lnTo>
                  <a:lnTo>
                    <a:pt x="385" y="225"/>
                  </a:lnTo>
                  <a:lnTo>
                    <a:pt x="383" y="227"/>
                  </a:lnTo>
                  <a:lnTo>
                    <a:pt x="385" y="234"/>
                  </a:lnTo>
                  <a:lnTo>
                    <a:pt x="388" y="244"/>
                  </a:lnTo>
                  <a:lnTo>
                    <a:pt x="390" y="244"/>
                  </a:lnTo>
                  <a:lnTo>
                    <a:pt x="392" y="246"/>
                  </a:lnTo>
                  <a:lnTo>
                    <a:pt x="395" y="248"/>
                  </a:lnTo>
                  <a:lnTo>
                    <a:pt x="399" y="253"/>
                  </a:lnTo>
                  <a:lnTo>
                    <a:pt x="402" y="256"/>
                  </a:lnTo>
                  <a:lnTo>
                    <a:pt x="392" y="258"/>
                  </a:lnTo>
                  <a:lnTo>
                    <a:pt x="383" y="260"/>
                  </a:lnTo>
                  <a:lnTo>
                    <a:pt x="378" y="267"/>
                  </a:lnTo>
                  <a:lnTo>
                    <a:pt x="376" y="267"/>
                  </a:lnTo>
                  <a:lnTo>
                    <a:pt x="371" y="267"/>
                  </a:lnTo>
                  <a:lnTo>
                    <a:pt x="366" y="270"/>
                  </a:lnTo>
                  <a:lnTo>
                    <a:pt x="364" y="279"/>
                  </a:lnTo>
                  <a:lnTo>
                    <a:pt x="359" y="284"/>
                  </a:lnTo>
                  <a:lnTo>
                    <a:pt x="357" y="291"/>
                  </a:lnTo>
                  <a:lnTo>
                    <a:pt x="357" y="296"/>
                  </a:lnTo>
                  <a:lnTo>
                    <a:pt x="357" y="303"/>
                  </a:lnTo>
                  <a:lnTo>
                    <a:pt x="357" y="310"/>
                  </a:lnTo>
                  <a:lnTo>
                    <a:pt x="359" y="315"/>
                  </a:lnTo>
                  <a:lnTo>
                    <a:pt x="362" y="317"/>
                  </a:lnTo>
                  <a:lnTo>
                    <a:pt x="364" y="322"/>
                  </a:lnTo>
                  <a:lnTo>
                    <a:pt x="366" y="326"/>
                  </a:lnTo>
                  <a:lnTo>
                    <a:pt x="364" y="329"/>
                  </a:lnTo>
                  <a:lnTo>
                    <a:pt x="364" y="333"/>
                  </a:lnTo>
                  <a:lnTo>
                    <a:pt x="359" y="333"/>
                  </a:lnTo>
                  <a:lnTo>
                    <a:pt x="352" y="331"/>
                  </a:lnTo>
                  <a:lnTo>
                    <a:pt x="350" y="326"/>
                  </a:lnTo>
                  <a:lnTo>
                    <a:pt x="345" y="324"/>
                  </a:lnTo>
                  <a:lnTo>
                    <a:pt x="343" y="324"/>
                  </a:lnTo>
                  <a:lnTo>
                    <a:pt x="338" y="324"/>
                  </a:lnTo>
                  <a:lnTo>
                    <a:pt x="331" y="329"/>
                  </a:lnTo>
                  <a:lnTo>
                    <a:pt x="321" y="331"/>
                  </a:lnTo>
                  <a:lnTo>
                    <a:pt x="314" y="333"/>
                  </a:lnTo>
                  <a:lnTo>
                    <a:pt x="312" y="336"/>
                  </a:lnTo>
                  <a:lnTo>
                    <a:pt x="307" y="341"/>
                  </a:lnTo>
                  <a:lnTo>
                    <a:pt x="305" y="338"/>
                  </a:lnTo>
                  <a:lnTo>
                    <a:pt x="300" y="333"/>
                  </a:lnTo>
                  <a:lnTo>
                    <a:pt x="295" y="329"/>
                  </a:lnTo>
                  <a:lnTo>
                    <a:pt x="293" y="326"/>
                  </a:lnTo>
                  <a:lnTo>
                    <a:pt x="291" y="326"/>
                  </a:lnTo>
                  <a:lnTo>
                    <a:pt x="288" y="326"/>
                  </a:lnTo>
                  <a:lnTo>
                    <a:pt x="288" y="329"/>
                  </a:lnTo>
                  <a:lnTo>
                    <a:pt x="286" y="331"/>
                  </a:lnTo>
                  <a:lnTo>
                    <a:pt x="284" y="333"/>
                  </a:lnTo>
                  <a:lnTo>
                    <a:pt x="281" y="336"/>
                  </a:lnTo>
                  <a:lnTo>
                    <a:pt x="279" y="338"/>
                  </a:lnTo>
                  <a:lnTo>
                    <a:pt x="277" y="345"/>
                  </a:lnTo>
                  <a:lnTo>
                    <a:pt x="277" y="345"/>
                  </a:lnTo>
                  <a:lnTo>
                    <a:pt x="274" y="343"/>
                  </a:lnTo>
                  <a:lnTo>
                    <a:pt x="269" y="338"/>
                  </a:lnTo>
                  <a:lnTo>
                    <a:pt x="267" y="338"/>
                  </a:lnTo>
                  <a:lnTo>
                    <a:pt x="260" y="338"/>
                  </a:lnTo>
                  <a:lnTo>
                    <a:pt x="255" y="338"/>
                  </a:lnTo>
                  <a:lnTo>
                    <a:pt x="248" y="338"/>
                  </a:lnTo>
                  <a:lnTo>
                    <a:pt x="248" y="338"/>
                  </a:lnTo>
                  <a:lnTo>
                    <a:pt x="246" y="343"/>
                  </a:lnTo>
                  <a:lnTo>
                    <a:pt x="241" y="343"/>
                  </a:lnTo>
                  <a:lnTo>
                    <a:pt x="234" y="343"/>
                  </a:lnTo>
                  <a:lnTo>
                    <a:pt x="234" y="345"/>
                  </a:lnTo>
                  <a:lnTo>
                    <a:pt x="232" y="348"/>
                  </a:lnTo>
                  <a:lnTo>
                    <a:pt x="232" y="352"/>
                  </a:lnTo>
                  <a:lnTo>
                    <a:pt x="229" y="352"/>
                  </a:lnTo>
                  <a:lnTo>
                    <a:pt x="229" y="352"/>
                  </a:lnTo>
                  <a:lnTo>
                    <a:pt x="227" y="345"/>
                  </a:lnTo>
                  <a:lnTo>
                    <a:pt x="222" y="345"/>
                  </a:lnTo>
                  <a:lnTo>
                    <a:pt x="215" y="345"/>
                  </a:lnTo>
                  <a:lnTo>
                    <a:pt x="210" y="348"/>
                  </a:lnTo>
                  <a:lnTo>
                    <a:pt x="208" y="348"/>
                  </a:lnTo>
                  <a:lnTo>
                    <a:pt x="208" y="348"/>
                  </a:lnTo>
                  <a:lnTo>
                    <a:pt x="199" y="338"/>
                  </a:lnTo>
                  <a:lnTo>
                    <a:pt x="196" y="338"/>
                  </a:lnTo>
                  <a:lnTo>
                    <a:pt x="189" y="341"/>
                  </a:lnTo>
                  <a:lnTo>
                    <a:pt x="182" y="341"/>
                  </a:lnTo>
                  <a:lnTo>
                    <a:pt x="173" y="341"/>
                  </a:lnTo>
                  <a:lnTo>
                    <a:pt x="166" y="343"/>
                  </a:lnTo>
                  <a:lnTo>
                    <a:pt x="163" y="341"/>
                  </a:lnTo>
                  <a:lnTo>
                    <a:pt x="156" y="341"/>
                  </a:lnTo>
                  <a:lnTo>
                    <a:pt x="140" y="341"/>
                  </a:lnTo>
                  <a:lnTo>
                    <a:pt x="135" y="341"/>
                  </a:lnTo>
                  <a:lnTo>
                    <a:pt x="125" y="343"/>
                  </a:lnTo>
                  <a:lnTo>
                    <a:pt x="109" y="345"/>
                  </a:lnTo>
                  <a:lnTo>
                    <a:pt x="102" y="348"/>
                  </a:lnTo>
                  <a:lnTo>
                    <a:pt x="97" y="350"/>
                  </a:lnTo>
                  <a:lnTo>
                    <a:pt x="92" y="352"/>
                  </a:lnTo>
                  <a:lnTo>
                    <a:pt x="83" y="355"/>
                  </a:lnTo>
                  <a:lnTo>
                    <a:pt x="81" y="355"/>
                  </a:lnTo>
                  <a:lnTo>
                    <a:pt x="76" y="357"/>
                  </a:lnTo>
                  <a:lnTo>
                    <a:pt x="69" y="359"/>
                  </a:lnTo>
                  <a:lnTo>
                    <a:pt x="69" y="362"/>
                  </a:lnTo>
                  <a:lnTo>
                    <a:pt x="66" y="367"/>
                  </a:lnTo>
                  <a:lnTo>
                    <a:pt x="62" y="376"/>
                  </a:lnTo>
                  <a:lnTo>
                    <a:pt x="55" y="383"/>
                  </a:lnTo>
                  <a:lnTo>
                    <a:pt x="55" y="383"/>
                  </a:lnTo>
                  <a:lnTo>
                    <a:pt x="50" y="381"/>
                  </a:lnTo>
                  <a:lnTo>
                    <a:pt x="45" y="381"/>
                  </a:lnTo>
                  <a:lnTo>
                    <a:pt x="43" y="381"/>
                  </a:lnTo>
                  <a:lnTo>
                    <a:pt x="40" y="383"/>
                  </a:lnTo>
                  <a:lnTo>
                    <a:pt x="38" y="385"/>
                  </a:lnTo>
                  <a:lnTo>
                    <a:pt x="40" y="390"/>
                  </a:lnTo>
                  <a:lnTo>
                    <a:pt x="38" y="393"/>
                  </a:lnTo>
                  <a:lnTo>
                    <a:pt x="36" y="385"/>
                  </a:lnTo>
                  <a:lnTo>
                    <a:pt x="33" y="378"/>
                  </a:lnTo>
                  <a:lnTo>
                    <a:pt x="36" y="374"/>
                  </a:lnTo>
                  <a:lnTo>
                    <a:pt x="36" y="369"/>
                  </a:lnTo>
                  <a:lnTo>
                    <a:pt x="33" y="364"/>
                  </a:lnTo>
                  <a:lnTo>
                    <a:pt x="36" y="357"/>
                  </a:lnTo>
                  <a:lnTo>
                    <a:pt x="33" y="352"/>
                  </a:lnTo>
                  <a:lnTo>
                    <a:pt x="33" y="350"/>
                  </a:lnTo>
                  <a:lnTo>
                    <a:pt x="31" y="348"/>
                  </a:lnTo>
                  <a:lnTo>
                    <a:pt x="26" y="345"/>
                  </a:lnTo>
                  <a:lnTo>
                    <a:pt x="24" y="343"/>
                  </a:lnTo>
                  <a:lnTo>
                    <a:pt x="17" y="343"/>
                  </a:lnTo>
                  <a:lnTo>
                    <a:pt x="10" y="341"/>
                  </a:lnTo>
                  <a:lnTo>
                    <a:pt x="10" y="338"/>
                  </a:lnTo>
                  <a:lnTo>
                    <a:pt x="10" y="336"/>
                  </a:lnTo>
                  <a:lnTo>
                    <a:pt x="10" y="333"/>
                  </a:lnTo>
                  <a:lnTo>
                    <a:pt x="12" y="326"/>
                  </a:lnTo>
                  <a:lnTo>
                    <a:pt x="17" y="319"/>
                  </a:lnTo>
                  <a:lnTo>
                    <a:pt x="19" y="315"/>
                  </a:lnTo>
                  <a:lnTo>
                    <a:pt x="33" y="303"/>
                  </a:lnTo>
                  <a:lnTo>
                    <a:pt x="36" y="300"/>
                  </a:lnTo>
                  <a:lnTo>
                    <a:pt x="36" y="296"/>
                  </a:lnTo>
                  <a:lnTo>
                    <a:pt x="36" y="291"/>
                  </a:lnTo>
                  <a:lnTo>
                    <a:pt x="33" y="284"/>
                  </a:lnTo>
                  <a:lnTo>
                    <a:pt x="31" y="277"/>
                  </a:lnTo>
                  <a:lnTo>
                    <a:pt x="29" y="270"/>
                  </a:lnTo>
                  <a:lnTo>
                    <a:pt x="21" y="258"/>
                  </a:lnTo>
                  <a:lnTo>
                    <a:pt x="10" y="237"/>
                  </a:lnTo>
                  <a:lnTo>
                    <a:pt x="0" y="211"/>
                  </a:lnTo>
                  <a:lnTo>
                    <a:pt x="3" y="211"/>
                  </a:lnTo>
                  <a:lnTo>
                    <a:pt x="10" y="211"/>
                  </a:lnTo>
                  <a:lnTo>
                    <a:pt x="17" y="208"/>
                  </a:lnTo>
                  <a:lnTo>
                    <a:pt x="19" y="206"/>
                  </a:lnTo>
                  <a:lnTo>
                    <a:pt x="21" y="206"/>
                  </a:lnTo>
                  <a:lnTo>
                    <a:pt x="26" y="206"/>
                  </a:lnTo>
                  <a:lnTo>
                    <a:pt x="31" y="204"/>
                  </a:lnTo>
                  <a:lnTo>
                    <a:pt x="33" y="206"/>
                  </a:lnTo>
                  <a:lnTo>
                    <a:pt x="36" y="208"/>
                  </a:lnTo>
                  <a:lnTo>
                    <a:pt x="43" y="204"/>
                  </a:lnTo>
                  <a:lnTo>
                    <a:pt x="47" y="199"/>
                  </a:lnTo>
                  <a:lnTo>
                    <a:pt x="55" y="196"/>
                  </a:lnTo>
                  <a:lnTo>
                    <a:pt x="55" y="194"/>
                  </a:lnTo>
                  <a:lnTo>
                    <a:pt x="55" y="185"/>
                  </a:lnTo>
                  <a:lnTo>
                    <a:pt x="57" y="182"/>
                  </a:lnTo>
                  <a:lnTo>
                    <a:pt x="64" y="182"/>
                  </a:lnTo>
                  <a:lnTo>
                    <a:pt x="66" y="180"/>
                  </a:lnTo>
                  <a:lnTo>
                    <a:pt x="69" y="175"/>
                  </a:lnTo>
                  <a:lnTo>
                    <a:pt x="73" y="171"/>
                  </a:lnTo>
                  <a:lnTo>
                    <a:pt x="78" y="171"/>
                  </a:lnTo>
                  <a:lnTo>
                    <a:pt x="81" y="166"/>
                  </a:lnTo>
                  <a:lnTo>
                    <a:pt x="83" y="168"/>
                  </a:lnTo>
                  <a:lnTo>
                    <a:pt x="85" y="173"/>
                  </a:lnTo>
                  <a:lnTo>
                    <a:pt x="83" y="175"/>
                  </a:lnTo>
                  <a:lnTo>
                    <a:pt x="85" y="175"/>
                  </a:lnTo>
                  <a:lnTo>
                    <a:pt x="88" y="178"/>
                  </a:lnTo>
                  <a:lnTo>
                    <a:pt x="92" y="175"/>
                  </a:lnTo>
                  <a:lnTo>
                    <a:pt x="95" y="175"/>
                  </a:lnTo>
                  <a:lnTo>
                    <a:pt x="95" y="173"/>
                  </a:lnTo>
                  <a:lnTo>
                    <a:pt x="95" y="168"/>
                  </a:lnTo>
                  <a:lnTo>
                    <a:pt x="92" y="166"/>
                  </a:lnTo>
                  <a:lnTo>
                    <a:pt x="90" y="163"/>
                  </a:lnTo>
                  <a:lnTo>
                    <a:pt x="88" y="163"/>
                  </a:lnTo>
                  <a:lnTo>
                    <a:pt x="85" y="163"/>
                  </a:lnTo>
                  <a:lnTo>
                    <a:pt x="83" y="163"/>
                  </a:lnTo>
                  <a:lnTo>
                    <a:pt x="83" y="159"/>
                  </a:lnTo>
                  <a:lnTo>
                    <a:pt x="85" y="152"/>
                  </a:lnTo>
                  <a:lnTo>
                    <a:pt x="85" y="147"/>
                  </a:lnTo>
                  <a:lnTo>
                    <a:pt x="88" y="145"/>
                  </a:lnTo>
                  <a:lnTo>
                    <a:pt x="88" y="142"/>
                  </a:lnTo>
                  <a:lnTo>
                    <a:pt x="85" y="137"/>
                  </a:lnTo>
                  <a:lnTo>
                    <a:pt x="85" y="133"/>
                  </a:lnTo>
                  <a:lnTo>
                    <a:pt x="85" y="123"/>
                  </a:lnTo>
                  <a:lnTo>
                    <a:pt x="88" y="116"/>
                  </a:lnTo>
                  <a:lnTo>
                    <a:pt x="90" y="114"/>
                  </a:lnTo>
                  <a:lnTo>
                    <a:pt x="97" y="111"/>
                  </a:lnTo>
                  <a:lnTo>
                    <a:pt x="99" y="107"/>
                  </a:lnTo>
                  <a:lnTo>
                    <a:pt x="99" y="102"/>
                  </a:lnTo>
                  <a:lnTo>
                    <a:pt x="99" y="100"/>
                  </a:lnTo>
                  <a:lnTo>
                    <a:pt x="99" y="97"/>
                  </a:lnTo>
                  <a:lnTo>
                    <a:pt x="102" y="95"/>
                  </a:lnTo>
                  <a:lnTo>
                    <a:pt x="116" y="93"/>
                  </a:lnTo>
                  <a:lnTo>
                    <a:pt x="116" y="88"/>
                  </a:lnTo>
                  <a:lnTo>
                    <a:pt x="116" y="85"/>
                  </a:lnTo>
                  <a:lnTo>
                    <a:pt x="118" y="83"/>
                  </a:lnTo>
                  <a:lnTo>
                    <a:pt x="121" y="81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07" y="81"/>
                  </a:lnTo>
                  <a:lnTo>
                    <a:pt x="104" y="78"/>
                  </a:lnTo>
                  <a:lnTo>
                    <a:pt x="104" y="76"/>
                  </a:lnTo>
                  <a:lnTo>
                    <a:pt x="107" y="71"/>
                  </a:lnTo>
                  <a:lnTo>
                    <a:pt x="107" y="62"/>
                  </a:lnTo>
                  <a:lnTo>
                    <a:pt x="107" y="57"/>
                  </a:lnTo>
                  <a:lnTo>
                    <a:pt x="104" y="52"/>
                  </a:lnTo>
                  <a:lnTo>
                    <a:pt x="107" y="52"/>
                  </a:lnTo>
                  <a:lnTo>
                    <a:pt x="111" y="50"/>
                  </a:lnTo>
                  <a:lnTo>
                    <a:pt x="114" y="48"/>
                  </a:lnTo>
                  <a:lnTo>
                    <a:pt x="118" y="38"/>
                  </a:lnTo>
                  <a:lnTo>
                    <a:pt x="121" y="36"/>
                  </a:lnTo>
                  <a:lnTo>
                    <a:pt x="133" y="36"/>
                  </a:lnTo>
                  <a:lnTo>
                    <a:pt x="137" y="34"/>
                  </a:lnTo>
                  <a:lnTo>
                    <a:pt x="140" y="34"/>
                  </a:lnTo>
                  <a:lnTo>
                    <a:pt x="144" y="34"/>
                  </a:lnTo>
                  <a:lnTo>
                    <a:pt x="144" y="34"/>
                  </a:lnTo>
                  <a:lnTo>
                    <a:pt x="144" y="24"/>
                  </a:lnTo>
                  <a:lnTo>
                    <a:pt x="147" y="22"/>
                  </a:lnTo>
                  <a:lnTo>
                    <a:pt x="151" y="10"/>
                  </a:lnTo>
                  <a:lnTo>
                    <a:pt x="156" y="3"/>
                  </a:lnTo>
                  <a:lnTo>
                    <a:pt x="158" y="3"/>
                  </a:lnTo>
                  <a:lnTo>
                    <a:pt x="161" y="3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3" y="3"/>
                  </a:lnTo>
                  <a:lnTo>
                    <a:pt x="173" y="3"/>
                  </a:lnTo>
                  <a:lnTo>
                    <a:pt x="177" y="0"/>
                  </a:lnTo>
                  <a:lnTo>
                    <a:pt x="182" y="3"/>
                  </a:lnTo>
                  <a:lnTo>
                    <a:pt x="184" y="8"/>
                  </a:lnTo>
                  <a:lnTo>
                    <a:pt x="189" y="10"/>
                  </a:lnTo>
                  <a:lnTo>
                    <a:pt x="192" y="10"/>
                  </a:lnTo>
                  <a:lnTo>
                    <a:pt x="196" y="3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10" y="3"/>
                  </a:lnTo>
                  <a:lnTo>
                    <a:pt x="215" y="3"/>
                  </a:lnTo>
                  <a:lnTo>
                    <a:pt x="215" y="5"/>
                  </a:lnTo>
                  <a:lnTo>
                    <a:pt x="218" y="8"/>
                  </a:lnTo>
                  <a:lnTo>
                    <a:pt x="218" y="12"/>
                  </a:lnTo>
                  <a:lnTo>
                    <a:pt x="218" y="15"/>
                  </a:lnTo>
                  <a:lnTo>
                    <a:pt x="220" y="19"/>
                  </a:lnTo>
                  <a:lnTo>
                    <a:pt x="225" y="22"/>
                  </a:lnTo>
                  <a:lnTo>
                    <a:pt x="229" y="15"/>
                  </a:lnTo>
                  <a:lnTo>
                    <a:pt x="232" y="12"/>
                  </a:lnTo>
                  <a:lnTo>
                    <a:pt x="234" y="12"/>
                  </a:lnTo>
                  <a:lnTo>
                    <a:pt x="236" y="10"/>
                  </a:lnTo>
                  <a:lnTo>
                    <a:pt x="239" y="5"/>
                  </a:lnTo>
                  <a:lnTo>
                    <a:pt x="239" y="3"/>
                  </a:lnTo>
                  <a:lnTo>
                    <a:pt x="244" y="3"/>
                  </a:lnTo>
                  <a:lnTo>
                    <a:pt x="253" y="0"/>
                  </a:lnTo>
                  <a:lnTo>
                    <a:pt x="262" y="3"/>
                  </a:lnTo>
                  <a:lnTo>
                    <a:pt x="265" y="3"/>
                  </a:lnTo>
                  <a:lnTo>
                    <a:pt x="269" y="8"/>
                  </a:lnTo>
                  <a:lnTo>
                    <a:pt x="272" y="10"/>
                  </a:lnTo>
                  <a:lnTo>
                    <a:pt x="274" y="10"/>
                  </a:lnTo>
                  <a:lnTo>
                    <a:pt x="277" y="10"/>
                  </a:lnTo>
                  <a:lnTo>
                    <a:pt x="281" y="12"/>
                  </a:lnTo>
                  <a:lnTo>
                    <a:pt x="284" y="10"/>
                  </a:lnTo>
                  <a:lnTo>
                    <a:pt x="284" y="10"/>
                  </a:lnTo>
                  <a:lnTo>
                    <a:pt x="286" y="12"/>
                  </a:lnTo>
                  <a:lnTo>
                    <a:pt x="286" y="15"/>
                  </a:lnTo>
                  <a:lnTo>
                    <a:pt x="288" y="24"/>
                  </a:lnTo>
                  <a:lnTo>
                    <a:pt x="288" y="29"/>
                  </a:lnTo>
                  <a:lnTo>
                    <a:pt x="288" y="31"/>
                  </a:lnTo>
                  <a:lnTo>
                    <a:pt x="288" y="34"/>
                  </a:lnTo>
                  <a:lnTo>
                    <a:pt x="288" y="36"/>
                  </a:lnTo>
                  <a:lnTo>
                    <a:pt x="293" y="38"/>
                  </a:lnTo>
                  <a:lnTo>
                    <a:pt x="298" y="43"/>
                  </a:lnTo>
                  <a:lnTo>
                    <a:pt x="300" y="48"/>
                  </a:lnTo>
                  <a:lnTo>
                    <a:pt x="300" y="50"/>
                  </a:lnTo>
                  <a:lnTo>
                    <a:pt x="298" y="59"/>
                  </a:lnTo>
                  <a:lnTo>
                    <a:pt x="298" y="62"/>
                  </a:lnTo>
                  <a:lnTo>
                    <a:pt x="298" y="67"/>
                  </a:lnTo>
                  <a:lnTo>
                    <a:pt x="298" y="69"/>
                  </a:lnTo>
                  <a:lnTo>
                    <a:pt x="298" y="71"/>
                  </a:lnTo>
                  <a:lnTo>
                    <a:pt x="310" y="76"/>
                  </a:lnTo>
                  <a:lnTo>
                    <a:pt x="314" y="78"/>
                  </a:lnTo>
                  <a:lnTo>
                    <a:pt x="317" y="78"/>
                  </a:lnTo>
                  <a:lnTo>
                    <a:pt x="317" y="81"/>
                  </a:lnTo>
                  <a:lnTo>
                    <a:pt x="317" y="88"/>
                  </a:lnTo>
                  <a:lnTo>
                    <a:pt x="317" y="90"/>
                  </a:lnTo>
                  <a:lnTo>
                    <a:pt x="321" y="90"/>
                  </a:lnTo>
                  <a:lnTo>
                    <a:pt x="326" y="95"/>
                  </a:lnTo>
                  <a:lnTo>
                    <a:pt x="331" y="102"/>
                  </a:lnTo>
                  <a:lnTo>
                    <a:pt x="338" y="107"/>
                  </a:lnTo>
                  <a:lnTo>
                    <a:pt x="350" y="109"/>
                  </a:lnTo>
                  <a:lnTo>
                    <a:pt x="357" y="111"/>
                  </a:lnTo>
                  <a:lnTo>
                    <a:pt x="359" y="114"/>
                  </a:lnTo>
                  <a:lnTo>
                    <a:pt x="362" y="116"/>
                  </a:lnTo>
                  <a:lnTo>
                    <a:pt x="362" y="121"/>
                  </a:lnTo>
                  <a:lnTo>
                    <a:pt x="362" y="126"/>
                  </a:lnTo>
                  <a:lnTo>
                    <a:pt x="362" y="130"/>
                  </a:lnTo>
                  <a:lnTo>
                    <a:pt x="364" y="130"/>
                  </a:lnTo>
                  <a:lnTo>
                    <a:pt x="371" y="128"/>
                  </a:lnTo>
                  <a:lnTo>
                    <a:pt x="381" y="126"/>
                  </a:lnTo>
                  <a:lnTo>
                    <a:pt x="395" y="130"/>
                  </a:lnTo>
                  <a:lnTo>
                    <a:pt x="395" y="133"/>
                  </a:lnTo>
                  <a:lnTo>
                    <a:pt x="395" y="135"/>
                  </a:lnTo>
                  <a:lnTo>
                    <a:pt x="397" y="137"/>
                  </a:lnTo>
                  <a:lnTo>
                    <a:pt x="397" y="140"/>
                  </a:lnTo>
                  <a:lnTo>
                    <a:pt x="409" y="145"/>
                  </a:lnTo>
                  <a:lnTo>
                    <a:pt x="411" y="147"/>
                  </a:lnTo>
                  <a:lnTo>
                    <a:pt x="414" y="149"/>
                  </a:lnTo>
                  <a:lnTo>
                    <a:pt x="414" y="15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85"/>
            <p:cNvSpPr>
              <a:spLocks/>
            </p:cNvSpPr>
            <p:nvPr/>
          </p:nvSpPr>
          <p:spPr bwMode="auto">
            <a:xfrm>
              <a:off x="3976018" y="4408959"/>
              <a:ext cx="374650" cy="233363"/>
            </a:xfrm>
            <a:custGeom>
              <a:avLst/>
              <a:gdLst>
                <a:gd name="T0" fmla="*/ 236 w 236"/>
                <a:gd name="T1" fmla="*/ 88 h 147"/>
                <a:gd name="T2" fmla="*/ 231 w 236"/>
                <a:gd name="T3" fmla="*/ 92 h 147"/>
                <a:gd name="T4" fmla="*/ 220 w 236"/>
                <a:gd name="T5" fmla="*/ 88 h 147"/>
                <a:gd name="T6" fmla="*/ 215 w 236"/>
                <a:gd name="T7" fmla="*/ 100 h 147"/>
                <a:gd name="T8" fmla="*/ 220 w 236"/>
                <a:gd name="T9" fmla="*/ 107 h 147"/>
                <a:gd name="T10" fmla="*/ 220 w 236"/>
                <a:gd name="T11" fmla="*/ 116 h 147"/>
                <a:gd name="T12" fmla="*/ 213 w 236"/>
                <a:gd name="T13" fmla="*/ 111 h 147"/>
                <a:gd name="T14" fmla="*/ 203 w 236"/>
                <a:gd name="T15" fmla="*/ 109 h 147"/>
                <a:gd name="T16" fmla="*/ 189 w 236"/>
                <a:gd name="T17" fmla="*/ 111 h 147"/>
                <a:gd name="T18" fmla="*/ 184 w 236"/>
                <a:gd name="T19" fmla="*/ 97 h 147"/>
                <a:gd name="T20" fmla="*/ 175 w 236"/>
                <a:gd name="T21" fmla="*/ 100 h 147"/>
                <a:gd name="T22" fmla="*/ 170 w 236"/>
                <a:gd name="T23" fmla="*/ 118 h 147"/>
                <a:gd name="T24" fmla="*/ 161 w 236"/>
                <a:gd name="T25" fmla="*/ 133 h 147"/>
                <a:gd name="T26" fmla="*/ 163 w 236"/>
                <a:gd name="T27" fmla="*/ 144 h 147"/>
                <a:gd name="T28" fmla="*/ 156 w 236"/>
                <a:gd name="T29" fmla="*/ 144 h 147"/>
                <a:gd name="T30" fmla="*/ 151 w 236"/>
                <a:gd name="T31" fmla="*/ 130 h 147"/>
                <a:gd name="T32" fmla="*/ 137 w 236"/>
                <a:gd name="T33" fmla="*/ 123 h 147"/>
                <a:gd name="T34" fmla="*/ 132 w 236"/>
                <a:gd name="T35" fmla="*/ 104 h 147"/>
                <a:gd name="T36" fmla="*/ 128 w 236"/>
                <a:gd name="T37" fmla="*/ 100 h 147"/>
                <a:gd name="T38" fmla="*/ 113 w 236"/>
                <a:gd name="T39" fmla="*/ 114 h 147"/>
                <a:gd name="T40" fmla="*/ 113 w 236"/>
                <a:gd name="T41" fmla="*/ 121 h 147"/>
                <a:gd name="T42" fmla="*/ 99 w 236"/>
                <a:gd name="T43" fmla="*/ 137 h 147"/>
                <a:gd name="T44" fmla="*/ 83 w 236"/>
                <a:gd name="T45" fmla="*/ 135 h 147"/>
                <a:gd name="T46" fmla="*/ 61 w 236"/>
                <a:gd name="T47" fmla="*/ 142 h 147"/>
                <a:gd name="T48" fmla="*/ 54 w 236"/>
                <a:gd name="T49" fmla="*/ 135 h 147"/>
                <a:gd name="T50" fmla="*/ 47 w 236"/>
                <a:gd name="T51" fmla="*/ 126 h 147"/>
                <a:gd name="T52" fmla="*/ 45 w 236"/>
                <a:gd name="T53" fmla="*/ 111 h 147"/>
                <a:gd name="T54" fmla="*/ 43 w 236"/>
                <a:gd name="T55" fmla="*/ 100 h 147"/>
                <a:gd name="T56" fmla="*/ 26 w 236"/>
                <a:gd name="T57" fmla="*/ 97 h 147"/>
                <a:gd name="T58" fmla="*/ 14 w 236"/>
                <a:gd name="T59" fmla="*/ 107 h 147"/>
                <a:gd name="T60" fmla="*/ 12 w 236"/>
                <a:gd name="T61" fmla="*/ 116 h 147"/>
                <a:gd name="T62" fmla="*/ 0 w 236"/>
                <a:gd name="T63" fmla="*/ 118 h 147"/>
                <a:gd name="T64" fmla="*/ 7 w 236"/>
                <a:gd name="T65" fmla="*/ 109 h 147"/>
                <a:gd name="T66" fmla="*/ 5 w 236"/>
                <a:gd name="T67" fmla="*/ 97 h 147"/>
                <a:gd name="T68" fmla="*/ 9 w 236"/>
                <a:gd name="T69" fmla="*/ 88 h 147"/>
                <a:gd name="T70" fmla="*/ 26 w 236"/>
                <a:gd name="T71" fmla="*/ 74 h 147"/>
                <a:gd name="T72" fmla="*/ 28 w 236"/>
                <a:gd name="T73" fmla="*/ 59 h 147"/>
                <a:gd name="T74" fmla="*/ 40 w 236"/>
                <a:gd name="T75" fmla="*/ 50 h 147"/>
                <a:gd name="T76" fmla="*/ 57 w 236"/>
                <a:gd name="T77" fmla="*/ 33 h 147"/>
                <a:gd name="T78" fmla="*/ 57 w 236"/>
                <a:gd name="T79" fmla="*/ 29 h 147"/>
                <a:gd name="T80" fmla="*/ 57 w 236"/>
                <a:gd name="T81" fmla="*/ 22 h 147"/>
                <a:gd name="T82" fmla="*/ 66 w 236"/>
                <a:gd name="T83" fmla="*/ 19 h 147"/>
                <a:gd name="T84" fmla="*/ 71 w 236"/>
                <a:gd name="T85" fmla="*/ 24 h 147"/>
                <a:gd name="T86" fmla="*/ 83 w 236"/>
                <a:gd name="T87" fmla="*/ 19 h 147"/>
                <a:gd name="T88" fmla="*/ 94 w 236"/>
                <a:gd name="T89" fmla="*/ 15 h 147"/>
                <a:gd name="T90" fmla="*/ 120 w 236"/>
                <a:gd name="T91" fmla="*/ 12 h 147"/>
                <a:gd name="T92" fmla="*/ 132 w 236"/>
                <a:gd name="T93" fmla="*/ 12 h 147"/>
                <a:gd name="T94" fmla="*/ 139 w 236"/>
                <a:gd name="T95" fmla="*/ 10 h 147"/>
                <a:gd name="T96" fmla="*/ 139 w 236"/>
                <a:gd name="T97" fmla="*/ 7 h 147"/>
                <a:gd name="T98" fmla="*/ 132 w 236"/>
                <a:gd name="T99" fmla="*/ 5 h 147"/>
                <a:gd name="T100" fmla="*/ 139 w 236"/>
                <a:gd name="T101" fmla="*/ 0 h 147"/>
                <a:gd name="T102" fmla="*/ 149 w 236"/>
                <a:gd name="T103" fmla="*/ 5 h 147"/>
                <a:gd name="T104" fmla="*/ 154 w 236"/>
                <a:gd name="T105" fmla="*/ 5 h 147"/>
                <a:gd name="T106" fmla="*/ 168 w 236"/>
                <a:gd name="T107" fmla="*/ 7 h 147"/>
                <a:gd name="T108" fmla="*/ 189 w 236"/>
                <a:gd name="T109" fmla="*/ 19 h 147"/>
                <a:gd name="T110" fmla="*/ 194 w 236"/>
                <a:gd name="T111" fmla="*/ 29 h 147"/>
                <a:gd name="T112" fmla="*/ 187 w 236"/>
                <a:gd name="T113" fmla="*/ 52 h 147"/>
                <a:gd name="T114" fmla="*/ 191 w 236"/>
                <a:gd name="T115" fmla="*/ 55 h 147"/>
                <a:gd name="T116" fmla="*/ 205 w 236"/>
                <a:gd name="T117" fmla="*/ 59 h 147"/>
                <a:gd name="T118" fmla="*/ 213 w 236"/>
                <a:gd name="T119" fmla="*/ 69 h 147"/>
                <a:gd name="T120" fmla="*/ 231 w 236"/>
                <a:gd name="T121" fmla="*/ 59 h 147"/>
                <a:gd name="T122" fmla="*/ 236 w 236"/>
                <a:gd name="T123" fmla="*/ 6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6" h="147">
                  <a:moveTo>
                    <a:pt x="234" y="78"/>
                  </a:moveTo>
                  <a:lnTo>
                    <a:pt x="234" y="85"/>
                  </a:lnTo>
                  <a:lnTo>
                    <a:pt x="236" y="88"/>
                  </a:lnTo>
                  <a:lnTo>
                    <a:pt x="236" y="90"/>
                  </a:lnTo>
                  <a:lnTo>
                    <a:pt x="236" y="92"/>
                  </a:lnTo>
                  <a:lnTo>
                    <a:pt x="231" y="92"/>
                  </a:lnTo>
                  <a:lnTo>
                    <a:pt x="227" y="92"/>
                  </a:lnTo>
                  <a:lnTo>
                    <a:pt x="224" y="88"/>
                  </a:lnTo>
                  <a:lnTo>
                    <a:pt x="220" y="88"/>
                  </a:lnTo>
                  <a:lnTo>
                    <a:pt x="217" y="90"/>
                  </a:lnTo>
                  <a:lnTo>
                    <a:pt x="217" y="92"/>
                  </a:lnTo>
                  <a:lnTo>
                    <a:pt x="215" y="100"/>
                  </a:lnTo>
                  <a:lnTo>
                    <a:pt x="215" y="102"/>
                  </a:lnTo>
                  <a:lnTo>
                    <a:pt x="217" y="104"/>
                  </a:lnTo>
                  <a:lnTo>
                    <a:pt x="220" y="107"/>
                  </a:lnTo>
                  <a:lnTo>
                    <a:pt x="220" y="114"/>
                  </a:lnTo>
                  <a:lnTo>
                    <a:pt x="222" y="116"/>
                  </a:lnTo>
                  <a:lnTo>
                    <a:pt x="220" y="116"/>
                  </a:lnTo>
                  <a:lnTo>
                    <a:pt x="217" y="118"/>
                  </a:lnTo>
                  <a:lnTo>
                    <a:pt x="215" y="116"/>
                  </a:lnTo>
                  <a:lnTo>
                    <a:pt x="213" y="111"/>
                  </a:lnTo>
                  <a:lnTo>
                    <a:pt x="210" y="107"/>
                  </a:lnTo>
                  <a:lnTo>
                    <a:pt x="208" y="107"/>
                  </a:lnTo>
                  <a:lnTo>
                    <a:pt x="203" y="109"/>
                  </a:lnTo>
                  <a:lnTo>
                    <a:pt x="194" y="114"/>
                  </a:lnTo>
                  <a:lnTo>
                    <a:pt x="191" y="114"/>
                  </a:lnTo>
                  <a:lnTo>
                    <a:pt x="189" y="111"/>
                  </a:lnTo>
                  <a:lnTo>
                    <a:pt x="187" y="109"/>
                  </a:lnTo>
                  <a:lnTo>
                    <a:pt x="184" y="102"/>
                  </a:lnTo>
                  <a:lnTo>
                    <a:pt x="184" y="97"/>
                  </a:lnTo>
                  <a:lnTo>
                    <a:pt x="182" y="100"/>
                  </a:lnTo>
                  <a:lnTo>
                    <a:pt x="177" y="97"/>
                  </a:lnTo>
                  <a:lnTo>
                    <a:pt x="175" y="100"/>
                  </a:lnTo>
                  <a:lnTo>
                    <a:pt x="175" y="104"/>
                  </a:lnTo>
                  <a:lnTo>
                    <a:pt x="175" y="114"/>
                  </a:lnTo>
                  <a:lnTo>
                    <a:pt x="170" y="118"/>
                  </a:lnTo>
                  <a:lnTo>
                    <a:pt x="163" y="128"/>
                  </a:lnTo>
                  <a:lnTo>
                    <a:pt x="161" y="130"/>
                  </a:lnTo>
                  <a:lnTo>
                    <a:pt x="161" y="133"/>
                  </a:lnTo>
                  <a:lnTo>
                    <a:pt x="161" y="135"/>
                  </a:lnTo>
                  <a:lnTo>
                    <a:pt x="161" y="140"/>
                  </a:lnTo>
                  <a:lnTo>
                    <a:pt x="163" y="144"/>
                  </a:lnTo>
                  <a:lnTo>
                    <a:pt x="161" y="147"/>
                  </a:lnTo>
                  <a:lnTo>
                    <a:pt x="158" y="147"/>
                  </a:lnTo>
                  <a:lnTo>
                    <a:pt x="156" y="144"/>
                  </a:lnTo>
                  <a:lnTo>
                    <a:pt x="154" y="142"/>
                  </a:lnTo>
                  <a:lnTo>
                    <a:pt x="149" y="135"/>
                  </a:lnTo>
                  <a:lnTo>
                    <a:pt x="151" y="130"/>
                  </a:lnTo>
                  <a:lnTo>
                    <a:pt x="151" y="128"/>
                  </a:lnTo>
                  <a:lnTo>
                    <a:pt x="142" y="126"/>
                  </a:lnTo>
                  <a:lnTo>
                    <a:pt x="137" y="123"/>
                  </a:lnTo>
                  <a:lnTo>
                    <a:pt x="132" y="116"/>
                  </a:lnTo>
                  <a:lnTo>
                    <a:pt x="130" y="114"/>
                  </a:lnTo>
                  <a:lnTo>
                    <a:pt x="132" y="104"/>
                  </a:lnTo>
                  <a:lnTo>
                    <a:pt x="130" y="102"/>
                  </a:lnTo>
                  <a:lnTo>
                    <a:pt x="130" y="100"/>
                  </a:lnTo>
                  <a:lnTo>
                    <a:pt x="128" y="100"/>
                  </a:lnTo>
                  <a:lnTo>
                    <a:pt x="123" y="104"/>
                  </a:lnTo>
                  <a:lnTo>
                    <a:pt x="120" y="109"/>
                  </a:lnTo>
                  <a:lnTo>
                    <a:pt x="113" y="114"/>
                  </a:lnTo>
                  <a:lnTo>
                    <a:pt x="111" y="114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09" y="130"/>
                  </a:lnTo>
                  <a:lnTo>
                    <a:pt x="106" y="133"/>
                  </a:lnTo>
                  <a:lnTo>
                    <a:pt x="99" y="137"/>
                  </a:lnTo>
                  <a:lnTo>
                    <a:pt x="94" y="140"/>
                  </a:lnTo>
                  <a:lnTo>
                    <a:pt x="85" y="135"/>
                  </a:lnTo>
                  <a:lnTo>
                    <a:pt x="83" y="135"/>
                  </a:lnTo>
                  <a:lnTo>
                    <a:pt x="78" y="137"/>
                  </a:lnTo>
                  <a:lnTo>
                    <a:pt x="71" y="140"/>
                  </a:lnTo>
                  <a:lnTo>
                    <a:pt x="61" y="142"/>
                  </a:lnTo>
                  <a:lnTo>
                    <a:pt x="57" y="140"/>
                  </a:lnTo>
                  <a:lnTo>
                    <a:pt x="54" y="137"/>
                  </a:lnTo>
                  <a:lnTo>
                    <a:pt x="54" y="135"/>
                  </a:lnTo>
                  <a:lnTo>
                    <a:pt x="52" y="130"/>
                  </a:lnTo>
                  <a:lnTo>
                    <a:pt x="50" y="128"/>
                  </a:lnTo>
                  <a:lnTo>
                    <a:pt x="47" y="126"/>
                  </a:lnTo>
                  <a:lnTo>
                    <a:pt x="45" y="121"/>
                  </a:lnTo>
                  <a:lnTo>
                    <a:pt x="43" y="118"/>
                  </a:lnTo>
                  <a:lnTo>
                    <a:pt x="45" y="111"/>
                  </a:lnTo>
                  <a:lnTo>
                    <a:pt x="43" y="107"/>
                  </a:lnTo>
                  <a:lnTo>
                    <a:pt x="43" y="104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33" y="97"/>
                  </a:lnTo>
                  <a:lnTo>
                    <a:pt x="26" y="97"/>
                  </a:lnTo>
                  <a:lnTo>
                    <a:pt x="19" y="100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7" y="111"/>
                  </a:lnTo>
                  <a:lnTo>
                    <a:pt x="12" y="116"/>
                  </a:lnTo>
                  <a:lnTo>
                    <a:pt x="7" y="118"/>
                  </a:lnTo>
                  <a:lnTo>
                    <a:pt x="2" y="118"/>
                  </a:lnTo>
                  <a:lnTo>
                    <a:pt x="0" y="118"/>
                  </a:lnTo>
                  <a:lnTo>
                    <a:pt x="0" y="114"/>
                  </a:lnTo>
                  <a:lnTo>
                    <a:pt x="5" y="111"/>
                  </a:lnTo>
                  <a:lnTo>
                    <a:pt x="7" y="109"/>
                  </a:lnTo>
                  <a:lnTo>
                    <a:pt x="9" y="104"/>
                  </a:lnTo>
                  <a:lnTo>
                    <a:pt x="9" y="102"/>
                  </a:lnTo>
                  <a:lnTo>
                    <a:pt x="5" y="97"/>
                  </a:lnTo>
                  <a:lnTo>
                    <a:pt x="7" y="95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2" y="83"/>
                  </a:lnTo>
                  <a:lnTo>
                    <a:pt x="19" y="78"/>
                  </a:lnTo>
                  <a:lnTo>
                    <a:pt x="26" y="74"/>
                  </a:lnTo>
                  <a:lnTo>
                    <a:pt x="26" y="67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38" y="55"/>
                  </a:lnTo>
                  <a:lnTo>
                    <a:pt x="40" y="52"/>
                  </a:lnTo>
                  <a:lnTo>
                    <a:pt x="40" y="50"/>
                  </a:lnTo>
                  <a:lnTo>
                    <a:pt x="47" y="43"/>
                  </a:lnTo>
                  <a:lnTo>
                    <a:pt x="54" y="36"/>
                  </a:lnTo>
                  <a:lnTo>
                    <a:pt x="57" y="33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7" y="29"/>
                  </a:lnTo>
                  <a:lnTo>
                    <a:pt x="54" y="29"/>
                  </a:lnTo>
                  <a:lnTo>
                    <a:pt x="52" y="26"/>
                  </a:lnTo>
                  <a:lnTo>
                    <a:pt x="57" y="22"/>
                  </a:lnTo>
                  <a:lnTo>
                    <a:pt x="61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6" y="22"/>
                  </a:lnTo>
                  <a:lnTo>
                    <a:pt x="69" y="24"/>
                  </a:lnTo>
                  <a:lnTo>
                    <a:pt x="71" y="24"/>
                  </a:lnTo>
                  <a:lnTo>
                    <a:pt x="76" y="24"/>
                  </a:lnTo>
                  <a:lnTo>
                    <a:pt x="80" y="22"/>
                  </a:lnTo>
                  <a:lnTo>
                    <a:pt x="83" y="19"/>
                  </a:lnTo>
                  <a:lnTo>
                    <a:pt x="85" y="15"/>
                  </a:lnTo>
                  <a:lnTo>
                    <a:pt x="90" y="12"/>
                  </a:lnTo>
                  <a:lnTo>
                    <a:pt x="94" y="15"/>
                  </a:lnTo>
                  <a:lnTo>
                    <a:pt x="106" y="15"/>
                  </a:lnTo>
                  <a:lnTo>
                    <a:pt x="116" y="15"/>
                  </a:lnTo>
                  <a:lnTo>
                    <a:pt x="120" y="12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9" y="10"/>
                  </a:lnTo>
                  <a:lnTo>
                    <a:pt x="139" y="10"/>
                  </a:lnTo>
                  <a:lnTo>
                    <a:pt x="139" y="10"/>
                  </a:lnTo>
                  <a:lnTo>
                    <a:pt x="139" y="7"/>
                  </a:lnTo>
                  <a:lnTo>
                    <a:pt x="135" y="7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32" y="3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2" y="0"/>
                  </a:lnTo>
                  <a:lnTo>
                    <a:pt x="149" y="5"/>
                  </a:lnTo>
                  <a:lnTo>
                    <a:pt x="149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4" y="5"/>
                  </a:lnTo>
                  <a:lnTo>
                    <a:pt x="156" y="7"/>
                  </a:lnTo>
                  <a:lnTo>
                    <a:pt x="156" y="10"/>
                  </a:lnTo>
                  <a:lnTo>
                    <a:pt x="168" y="7"/>
                  </a:lnTo>
                  <a:lnTo>
                    <a:pt x="172" y="7"/>
                  </a:lnTo>
                  <a:lnTo>
                    <a:pt x="180" y="12"/>
                  </a:lnTo>
                  <a:lnTo>
                    <a:pt x="189" y="19"/>
                  </a:lnTo>
                  <a:lnTo>
                    <a:pt x="191" y="19"/>
                  </a:lnTo>
                  <a:lnTo>
                    <a:pt x="194" y="24"/>
                  </a:lnTo>
                  <a:lnTo>
                    <a:pt x="194" y="29"/>
                  </a:lnTo>
                  <a:lnTo>
                    <a:pt x="189" y="38"/>
                  </a:lnTo>
                  <a:lnTo>
                    <a:pt x="187" y="45"/>
                  </a:lnTo>
                  <a:lnTo>
                    <a:pt x="187" y="52"/>
                  </a:lnTo>
                  <a:lnTo>
                    <a:pt x="187" y="55"/>
                  </a:lnTo>
                  <a:lnTo>
                    <a:pt x="187" y="55"/>
                  </a:lnTo>
                  <a:lnTo>
                    <a:pt x="191" y="55"/>
                  </a:lnTo>
                  <a:lnTo>
                    <a:pt x="194" y="55"/>
                  </a:lnTo>
                  <a:lnTo>
                    <a:pt x="201" y="57"/>
                  </a:lnTo>
                  <a:lnTo>
                    <a:pt x="205" y="59"/>
                  </a:lnTo>
                  <a:lnTo>
                    <a:pt x="205" y="62"/>
                  </a:lnTo>
                  <a:lnTo>
                    <a:pt x="208" y="64"/>
                  </a:lnTo>
                  <a:lnTo>
                    <a:pt x="213" y="69"/>
                  </a:lnTo>
                  <a:lnTo>
                    <a:pt x="220" y="71"/>
                  </a:lnTo>
                  <a:lnTo>
                    <a:pt x="222" y="69"/>
                  </a:lnTo>
                  <a:lnTo>
                    <a:pt x="231" y="59"/>
                  </a:lnTo>
                  <a:lnTo>
                    <a:pt x="234" y="62"/>
                  </a:lnTo>
                  <a:lnTo>
                    <a:pt x="236" y="67"/>
                  </a:lnTo>
                  <a:lnTo>
                    <a:pt x="236" y="69"/>
                  </a:lnTo>
                  <a:lnTo>
                    <a:pt x="234" y="78"/>
                  </a:lnTo>
                  <a:close/>
                </a:path>
              </a:pathLst>
            </a:custGeom>
            <a:solidFill>
              <a:srgbClr val="00B0F0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90"/>
            <p:cNvSpPr>
              <a:spLocks noEditPoints="1"/>
            </p:cNvSpPr>
            <p:nvPr/>
          </p:nvSpPr>
          <p:spPr bwMode="auto">
            <a:xfrm>
              <a:off x="4614193" y="4537547"/>
              <a:ext cx="501650" cy="471488"/>
            </a:xfrm>
            <a:custGeom>
              <a:avLst/>
              <a:gdLst>
                <a:gd name="T0" fmla="*/ 68 w 316"/>
                <a:gd name="T1" fmla="*/ 134 h 297"/>
                <a:gd name="T2" fmla="*/ 87 w 316"/>
                <a:gd name="T3" fmla="*/ 167 h 297"/>
                <a:gd name="T4" fmla="*/ 99 w 316"/>
                <a:gd name="T5" fmla="*/ 170 h 297"/>
                <a:gd name="T6" fmla="*/ 68 w 316"/>
                <a:gd name="T7" fmla="*/ 146 h 297"/>
                <a:gd name="T8" fmla="*/ 77 w 316"/>
                <a:gd name="T9" fmla="*/ 184 h 297"/>
                <a:gd name="T10" fmla="*/ 96 w 316"/>
                <a:gd name="T11" fmla="*/ 203 h 297"/>
                <a:gd name="T12" fmla="*/ 59 w 316"/>
                <a:gd name="T13" fmla="*/ 106 h 297"/>
                <a:gd name="T14" fmla="*/ 61 w 316"/>
                <a:gd name="T15" fmla="*/ 123 h 297"/>
                <a:gd name="T16" fmla="*/ 101 w 316"/>
                <a:gd name="T17" fmla="*/ 193 h 297"/>
                <a:gd name="T18" fmla="*/ 49 w 316"/>
                <a:gd name="T19" fmla="*/ 120 h 297"/>
                <a:gd name="T20" fmla="*/ 47 w 316"/>
                <a:gd name="T21" fmla="*/ 125 h 297"/>
                <a:gd name="T22" fmla="*/ 56 w 316"/>
                <a:gd name="T23" fmla="*/ 148 h 297"/>
                <a:gd name="T24" fmla="*/ 311 w 316"/>
                <a:gd name="T25" fmla="*/ 78 h 297"/>
                <a:gd name="T26" fmla="*/ 297 w 316"/>
                <a:gd name="T27" fmla="*/ 61 h 297"/>
                <a:gd name="T28" fmla="*/ 281 w 316"/>
                <a:gd name="T29" fmla="*/ 40 h 297"/>
                <a:gd name="T30" fmla="*/ 274 w 316"/>
                <a:gd name="T31" fmla="*/ 35 h 297"/>
                <a:gd name="T32" fmla="*/ 252 w 316"/>
                <a:gd name="T33" fmla="*/ 47 h 297"/>
                <a:gd name="T34" fmla="*/ 214 w 316"/>
                <a:gd name="T35" fmla="*/ 40 h 297"/>
                <a:gd name="T36" fmla="*/ 184 w 316"/>
                <a:gd name="T37" fmla="*/ 23 h 297"/>
                <a:gd name="T38" fmla="*/ 148 w 316"/>
                <a:gd name="T39" fmla="*/ 0 h 297"/>
                <a:gd name="T40" fmla="*/ 139 w 316"/>
                <a:gd name="T41" fmla="*/ 11 h 297"/>
                <a:gd name="T42" fmla="*/ 118 w 316"/>
                <a:gd name="T43" fmla="*/ 26 h 297"/>
                <a:gd name="T44" fmla="*/ 113 w 316"/>
                <a:gd name="T45" fmla="*/ 40 h 297"/>
                <a:gd name="T46" fmla="*/ 94 w 316"/>
                <a:gd name="T47" fmla="*/ 63 h 297"/>
                <a:gd name="T48" fmla="*/ 94 w 316"/>
                <a:gd name="T49" fmla="*/ 80 h 297"/>
                <a:gd name="T50" fmla="*/ 75 w 316"/>
                <a:gd name="T51" fmla="*/ 85 h 297"/>
                <a:gd name="T52" fmla="*/ 56 w 316"/>
                <a:gd name="T53" fmla="*/ 73 h 297"/>
                <a:gd name="T54" fmla="*/ 42 w 316"/>
                <a:gd name="T55" fmla="*/ 87 h 297"/>
                <a:gd name="T56" fmla="*/ 23 w 316"/>
                <a:gd name="T57" fmla="*/ 89 h 297"/>
                <a:gd name="T58" fmla="*/ 7 w 316"/>
                <a:gd name="T59" fmla="*/ 113 h 297"/>
                <a:gd name="T60" fmla="*/ 30 w 316"/>
                <a:gd name="T61" fmla="*/ 130 h 297"/>
                <a:gd name="T62" fmla="*/ 56 w 316"/>
                <a:gd name="T63" fmla="*/ 101 h 297"/>
                <a:gd name="T64" fmla="*/ 82 w 316"/>
                <a:gd name="T65" fmla="*/ 151 h 297"/>
                <a:gd name="T66" fmla="*/ 99 w 316"/>
                <a:gd name="T67" fmla="*/ 174 h 297"/>
                <a:gd name="T68" fmla="*/ 134 w 316"/>
                <a:gd name="T69" fmla="*/ 215 h 297"/>
                <a:gd name="T70" fmla="*/ 151 w 316"/>
                <a:gd name="T71" fmla="*/ 229 h 297"/>
                <a:gd name="T72" fmla="*/ 222 w 316"/>
                <a:gd name="T73" fmla="*/ 252 h 297"/>
                <a:gd name="T74" fmla="*/ 238 w 316"/>
                <a:gd name="T75" fmla="*/ 257 h 297"/>
                <a:gd name="T76" fmla="*/ 205 w 316"/>
                <a:gd name="T77" fmla="*/ 224 h 297"/>
                <a:gd name="T78" fmla="*/ 163 w 316"/>
                <a:gd name="T79" fmla="*/ 186 h 297"/>
                <a:gd name="T80" fmla="*/ 141 w 316"/>
                <a:gd name="T81" fmla="*/ 153 h 297"/>
                <a:gd name="T82" fmla="*/ 125 w 316"/>
                <a:gd name="T83" fmla="*/ 104 h 297"/>
                <a:gd name="T84" fmla="*/ 151 w 316"/>
                <a:gd name="T85" fmla="*/ 115 h 297"/>
                <a:gd name="T86" fmla="*/ 196 w 316"/>
                <a:gd name="T87" fmla="*/ 99 h 297"/>
                <a:gd name="T88" fmla="*/ 219 w 316"/>
                <a:gd name="T89" fmla="*/ 101 h 297"/>
                <a:gd name="T90" fmla="*/ 243 w 316"/>
                <a:gd name="T91" fmla="*/ 97 h 297"/>
                <a:gd name="T92" fmla="*/ 269 w 316"/>
                <a:gd name="T93" fmla="*/ 97 h 297"/>
                <a:gd name="T94" fmla="*/ 290 w 316"/>
                <a:gd name="T95" fmla="*/ 111 h 297"/>
                <a:gd name="T96" fmla="*/ 302 w 316"/>
                <a:gd name="T97" fmla="*/ 108 h 297"/>
                <a:gd name="T98" fmla="*/ 302 w 316"/>
                <a:gd name="T99" fmla="*/ 85 h 297"/>
                <a:gd name="T100" fmla="*/ 229 w 316"/>
                <a:gd name="T101" fmla="*/ 276 h 297"/>
                <a:gd name="T102" fmla="*/ 207 w 316"/>
                <a:gd name="T103" fmla="*/ 267 h 297"/>
                <a:gd name="T104" fmla="*/ 188 w 316"/>
                <a:gd name="T105" fmla="*/ 271 h 297"/>
                <a:gd name="T106" fmla="*/ 207 w 316"/>
                <a:gd name="T107" fmla="*/ 267 h 297"/>
                <a:gd name="T108" fmla="*/ 264 w 316"/>
                <a:gd name="T109" fmla="*/ 278 h 297"/>
                <a:gd name="T110" fmla="*/ 245 w 316"/>
                <a:gd name="T111" fmla="*/ 271 h 297"/>
                <a:gd name="T112" fmla="*/ 250 w 316"/>
                <a:gd name="T113" fmla="*/ 274 h 297"/>
                <a:gd name="T114" fmla="*/ 210 w 316"/>
                <a:gd name="T115" fmla="*/ 255 h 297"/>
                <a:gd name="T116" fmla="*/ 167 w 316"/>
                <a:gd name="T117" fmla="*/ 250 h 297"/>
                <a:gd name="T118" fmla="*/ 103 w 316"/>
                <a:gd name="T119" fmla="*/ 198 h 297"/>
                <a:gd name="T120" fmla="*/ 193 w 316"/>
                <a:gd name="T121" fmla="*/ 243 h 297"/>
                <a:gd name="T122" fmla="*/ 170 w 316"/>
                <a:gd name="T123" fmla="*/ 24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6" h="297">
                  <a:moveTo>
                    <a:pt x="70" y="141"/>
                  </a:moveTo>
                  <a:lnTo>
                    <a:pt x="66" y="139"/>
                  </a:lnTo>
                  <a:lnTo>
                    <a:pt x="63" y="137"/>
                  </a:lnTo>
                  <a:lnTo>
                    <a:pt x="66" y="137"/>
                  </a:lnTo>
                  <a:lnTo>
                    <a:pt x="66" y="134"/>
                  </a:lnTo>
                  <a:lnTo>
                    <a:pt x="68" y="134"/>
                  </a:lnTo>
                  <a:lnTo>
                    <a:pt x="70" y="137"/>
                  </a:lnTo>
                  <a:lnTo>
                    <a:pt x="73" y="139"/>
                  </a:lnTo>
                  <a:lnTo>
                    <a:pt x="75" y="144"/>
                  </a:lnTo>
                  <a:lnTo>
                    <a:pt x="70" y="141"/>
                  </a:lnTo>
                  <a:close/>
                  <a:moveTo>
                    <a:pt x="85" y="165"/>
                  </a:moveTo>
                  <a:lnTo>
                    <a:pt x="87" y="167"/>
                  </a:lnTo>
                  <a:lnTo>
                    <a:pt x="89" y="170"/>
                  </a:lnTo>
                  <a:lnTo>
                    <a:pt x="94" y="172"/>
                  </a:lnTo>
                  <a:lnTo>
                    <a:pt x="96" y="170"/>
                  </a:lnTo>
                  <a:lnTo>
                    <a:pt x="96" y="170"/>
                  </a:lnTo>
                  <a:lnTo>
                    <a:pt x="96" y="170"/>
                  </a:lnTo>
                  <a:lnTo>
                    <a:pt x="99" y="170"/>
                  </a:lnTo>
                  <a:lnTo>
                    <a:pt x="92" y="163"/>
                  </a:lnTo>
                  <a:lnTo>
                    <a:pt x="85" y="156"/>
                  </a:lnTo>
                  <a:lnTo>
                    <a:pt x="77" y="151"/>
                  </a:lnTo>
                  <a:lnTo>
                    <a:pt x="75" y="151"/>
                  </a:lnTo>
                  <a:lnTo>
                    <a:pt x="73" y="148"/>
                  </a:lnTo>
                  <a:lnTo>
                    <a:pt x="68" y="146"/>
                  </a:lnTo>
                  <a:lnTo>
                    <a:pt x="70" y="148"/>
                  </a:lnTo>
                  <a:lnTo>
                    <a:pt x="77" y="156"/>
                  </a:lnTo>
                  <a:lnTo>
                    <a:pt x="80" y="160"/>
                  </a:lnTo>
                  <a:lnTo>
                    <a:pt x="85" y="165"/>
                  </a:lnTo>
                  <a:close/>
                  <a:moveTo>
                    <a:pt x="85" y="189"/>
                  </a:moveTo>
                  <a:lnTo>
                    <a:pt x="77" y="184"/>
                  </a:lnTo>
                  <a:lnTo>
                    <a:pt x="80" y="189"/>
                  </a:lnTo>
                  <a:lnTo>
                    <a:pt x="94" y="203"/>
                  </a:lnTo>
                  <a:lnTo>
                    <a:pt x="96" y="203"/>
                  </a:lnTo>
                  <a:lnTo>
                    <a:pt x="99" y="205"/>
                  </a:lnTo>
                  <a:lnTo>
                    <a:pt x="99" y="203"/>
                  </a:lnTo>
                  <a:lnTo>
                    <a:pt x="96" y="203"/>
                  </a:lnTo>
                  <a:lnTo>
                    <a:pt x="85" y="189"/>
                  </a:lnTo>
                  <a:close/>
                  <a:moveTo>
                    <a:pt x="73" y="123"/>
                  </a:moveTo>
                  <a:lnTo>
                    <a:pt x="68" y="118"/>
                  </a:lnTo>
                  <a:lnTo>
                    <a:pt x="66" y="115"/>
                  </a:lnTo>
                  <a:lnTo>
                    <a:pt x="61" y="108"/>
                  </a:lnTo>
                  <a:lnTo>
                    <a:pt x="59" y="106"/>
                  </a:lnTo>
                  <a:lnTo>
                    <a:pt x="56" y="111"/>
                  </a:lnTo>
                  <a:lnTo>
                    <a:pt x="51" y="115"/>
                  </a:lnTo>
                  <a:lnTo>
                    <a:pt x="51" y="118"/>
                  </a:lnTo>
                  <a:lnTo>
                    <a:pt x="56" y="120"/>
                  </a:lnTo>
                  <a:lnTo>
                    <a:pt x="61" y="120"/>
                  </a:lnTo>
                  <a:lnTo>
                    <a:pt x="61" y="123"/>
                  </a:lnTo>
                  <a:lnTo>
                    <a:pt x="66" y="125"/>
                  </a:lnTo>
                  <a:lnTo>
                    <a:pt x="73" y="123"/>
                  </a:lnTo>
                  <a:close/>
                  <a:moveTo>
                    <a:pt x="89" y="184"/>
                  </a:moveTo>
                  <a:lnTo>
                    <a:pt x="89" y="186"/>
                  </a:lnTo>
                  <a:lnTo>
                    <a:pt x="92" y="189"/>
                  </a:lnTo>
                  <a:lnTo>
                    <a:pt x="101" y="193"/>
                  </a:lnTo>
                  <a:lnTo>
                    <a:pt x="99" y="191"/>
                  </a:lnTo>
                  <a:lnTo>
                    <a:pt x="89" y="184"/>
                  </a:lnTo>
                  <a:close/>
                  <a:moveTo>
                    <a:pt x="54" y="144"/>
                  </a:moveTo>
                  <a:lnTo>
                    <a:pt x="54" y="132"/>
                  </a:lnTo>
                  <a:lnTo>
                    <a:pt x="54" y="125"/>
                  </a:lnTo>
                  <a:lnTo>
                    <a:pt x="49" y="120"/>
                  </a:lnTo>
                  <a:lnTo>
                    <a:pt x="47" y="118"/>
                  </a:lnTo>
                  <a:lnTo>
                    <a:pt x="47" y="111"/>
                  </a:lnTo>
                  <a:lnTo>
                    <a:pt x="44" y="111"/>
                  </a:lnTo>
                  <a:lnTo>
                    <a:pt x="42" y="113"/>
                  </a:lnTo>
                  <a:lnTo>
                    <a:pt x="47" y="123"/>
                  </a:lnTo>
                  <a:lnTo>
                    <a:pt x="47" y="125"/>
                  </a:lnTo>
                  <a:lnTo>
                    <a:pt x="44" y="127"/>
                  </a:lnTo>
                  <a:lnTo>
                    <a:pt x="44" y="132"/>
                  </a:lnTo>
                  <a:lnTo>
                    <a:pt x="49" y="141"/>
                  </a:lnTo>
                  <a:lnTo>
                    <a:pt x="51" y="148"/>
                  </a:lnTo>
                  <a:lnTo>
                    <a:pt x="56" y="151"/>
                  </a:lnTo>
                  <a:lnTo>
                    <a:pt x="56" y="148"/>
                  </a:lnTo>
                  <a:lnTo>
                    <a:pt x="56" y="146"/>
                  </a:lnTo>
                  <a:lnTo>
                    <a:pt x="54" y="144"/>
                  </a:lnTo>
                  <a:close/>
                  <a:moveTo>
                    <a:pt x="316" y="82"/>
                  </a:moveTo>
                  <a:lnTo>
                    <a:pt x="316" y="80"/>
                  </a:lnTo>
                  <a:lnTo>
                    <a:pt x="314" y="80"/>
                  </a:lnTo>
                  <a:lnTo>
                    <a:pt x="311" y="78"/>
                  </a:lnTo>
                  <a:lnTo>
                    <a:pt x="309" y="78"/>
                  </a:lnTo>
                  <a:lnTo>
                    <a:pt x="300" y="75"/>
                  </a:lnTo>
                  <a:lnTo>
                    <a:pt x="295" y="71"/>
                  </a:lnTo>
                  <a:lnTo>
                    <a:pt x="292" y="66"/>
                  </a:lnTo>
                  <a:lnTo>
                    <a:pt x="295" y="63"/>
                  </a:lnTo>
                  <a:lnTo>
                    <a:pt x="297" y="61"/>
                  </a:lnTo>
                  <a:lnTo>
                    <a:pt x="295" y="61"/>
                  </a:lnTo>
                  <a:lnTo>
                    <a:pt x="290" y="59"/>
                  </a:lnTo>
                  <a:lnTo>
                    <a:pt x="288" y="56"/>
                  </a:lnTo>
                  <a:lnTo>
                    <a:pt x="288" y="52"/>
                  </a:lnTo>
                  <a:lnTo>
                    <a:pt x="285" y="45"/>
                  </a:lnTo>
                  <a:lnTo>
                    <a:pt x="281" y="40"/>
                  </a:lnTo>
                  <a:lnTo>
                    <a:pt x="283" y="35"/>
                  </a:lnTo>
                  <a:lnTo>
                    <a:pt x="283" y="33"/>
                  </a:lnTo>
                  <a:lnTo>
                    <a:pt x="283" y="30"/>
                  </a:lnTo>
                  <a:lnTo>
                    <a:pt x="283" y="30"/>
                  </a:lnTo>
                  <a:lnTo>
                    <a:pt x="281" y="33"/>
                  </a:lnTo>
                  <a:lnTo>
                    <a:pt x="274" y="35"/>
                  </a:lnTo>
                  <a:lnTo>
                    <a:pt x="271" y="35"/>
                  </a:lnTo>
                  <a:lnTo>
                    <a:pt x="266" y="42"/>
                  </a:lnTo>
                  <a:lnTo>
                    <a:pt x="266" y="45"/>
                  </a:lnTo>
                  <a:lnTo>
                    <a:pt x="262" y="47"/>
                  </a:lnTo>
                  <a:lnTo>
                    <a:pt x="257" y="47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36" y="49"/>
                  </a:lnTo>
                  <a:lnTo>
                    <a:pt x="226" y="49"/>
                  </a:lnTo>
                  <a:lnTo>
                    <a:pt x="222" y="47"/>
                  </a:lnTo>
                  <a:lnTo>
                    <a:pt x="217" y="42"/>
                  </a:lnTo>
                  <a:lnTo>
                    <a:pt x="214" y="40"/>
                  </a:lnTo>
                  <a:lnTo>
                    <a:pt x="212" y="37"/>
                  </a:lnTo>
                  <a:lnTo>
                    <a:pt x="205" y="37"/>
                  </a:lnTo>
                  <a:lnTo>
                    <a:pt x="200" y="35"/>
                  </a:lnTo>
                  <a:lnTo>
                    <a:pt x="196" y="30"/>
                  </a:lnTo>
                  <a:lnTo>
                    <a:pt x="191" y="26"/>
                  </a:lnTo>
                  <a:lnTo>
                    <a:pt x="184" y="23"/>
                  </a:lnTo>
                  <a:lnTo>
                    <a:pt x="179" y="19"/>
                  </a:lnTo>
                  <a:lnTo>
                    <a:pt x="174" y="11"/>
                  </a:lnTo>
                  <a:lnTo>
                    <a:pt x="167" y="7"/>
                  </a:lnTo>
                  <a:lnTo>
                    <a:pt x="158" y="2"/>
                  </a:lnTo>
                  <a:lnTo>
                    <a:pt x="153" y="2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1" y="2"/>
                  </a:lnTo>
                  <a:lnTo>
                    <a:pt x="139" y="4"/>
                  </a:lnTo>
                  <a:lnTo>
                    <a:pt x="141" y="11"/>
                  </a:lnTo>
                  <a:lnTo>
                    <a:pt x="139" y="11"/>
                  </a:lnTo>
                  <a:lnTo>
                    <a:pt x="134" y="11"/>
                  </a:lnTo>
                  <a:lnTo>
                    <a:pt x="132" y="14"/>
                  </a:lnTo>
                  <a:lnTo>
                    <a:pt x="127" y="19"/>
                  </a:lnTo>
                  <a:lnTo>
                    <a:pt x="125" y="21"/>
                  </a:lnTo>
                  <a:lnTo>
                    <a:pt x="120" y="23"/>
                  </a:lnTo>
                  <a:lnTo>
                    <a:pt x="118" y="26"/>
                  </a:lnTo>
                  <a:lnTo>
                    <a:pt x="113" y="26"/>
                  </a:lnTo>
                  <a:lnTo>
                    <a:pt x="111" y="28"/>
                  </a:lnTo>
                  <a:lnTo>
                    <a:pt x="108" y="30"/>
                  </a:lnTo>
                  <a:lnTo>
                    <a:pt x="108" y="33"/>
                  </a:lnTo>
                  <a:lnTo>
                    <a:pt x="108" y="35"/>
                  </a:lnTo>
                  <a:lnTo>
                    <a:pt x="113" y="40"/>
                  </a:lnTo>
                  <a:lnTo>
                    <a:pt x="113" y="45"/>
                  </a:lnTo>
                  <a:lnTo>
                    <a:pt x="113" y="49"/>
                  </a:lnTo>
                  <a:lnTo>
                    <a:pt x="113" y="54"/>
                  </a:lnTo>
                  <a:lnTo>
                    <a:pt x="111" y="56"/>
                  </a:lnTo>
                  <a:lnTo>
                    <a:pt x="101" y="59"/>
                  </a:lnTo>
                  <a:lnTo>
                    <a:pt x="94" y="63"/>
                  </a:lnTo>
                  <a:lnTo>
                    <a:pt x="92" y="66"/>
                  </a:lnTo>
                  <a:lnTo>
                    <a:pt x="96" y="71"/>
                  </a:lnTo>
                  <a:lnTo>
                    <a:pt x="99" y="71"/>
                  </a:lnTo>
                  <a:lnTo>
                    <a:pt x="94" y="73"/>
                  </a:lnTo>
                  <a:lnTo>
                    <a:pt x="94" y="75"/>
                  </a:lnTo>
                  <a:lnTo>
                    <a:pt x="94" y="80"/>
                  </a:lnTo>
                  <a:lnTo>
                    <a:pt x="96" y="82"/>
                  </a:lnTo>
                  <a:lnTo>
                    <a:pt x="99" y="85"/>
                  </a:lnTo>
                  <a:lnTo>
                    <a:pt x="92" y="87"/>
                  </a:lnTo>
                  <a:lnTo>
                    <a:pt x="85" y="87"/>
                  </a:lnTo>
                  <a:lnTo>
                    <a:pt x="77" y="82"/>
                  </a:lnTo>
                  <a:lnTo>
                    <a:pt x="75" y="85"/>
                  </a:lnTo>
                  <a:lnTo>
                    <a:pt x="70" y="87"/>
                  </a:lnTo>
                  <a:lnTo>
                    <a:pt x="68" y="85"/>
                  </a:lnTo>
                  <a:lnTo>
                    <a:pt x="66" y="82"/>
                  </a:lnTo>
                  <a:lnTo>
                    <a:pt x="61" y="80"/>
                  </a:lnTo>
                  <a:lnTo>
                    <a:pt x="59" y="7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4" y="73"/>
                  </a:lnTo>
                  <a:lnTo>
                    <a:pt x="51" y="78"/>
                  </a:lnTo>
                  <a:lnTo>
                    <a:pt x="49" y="85"/>
                  </a:lnTo>
                  <a:lnTo>
                    <a:pt x="47" y="87"/>
                  </a:lnTo>
                  <a:lnTo>
                    <a:pt x="42" y="87"/>
                  </a:lnTo>
                  <a:lnTo>
                    <a:pt x="35" y="87"/>
                  </a:lnTo>
                  <a:lnTo>
                    <a:pt x="30" y="87"/>
                  </a:lnTo>
                  <a:lnTo>
                    <a:pt x="26" y="85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9"/>
                  </a:lnTo>
                  <a:lnTo>
                    <a:pt x="18" y="92"/>
                  </a:lnTo>
                  <a:lnTo>
                    <a:pt x="4" y="89"/>
                  </a:lnTo>
                  <a:lnTo>
                    <a:pt x="4" y="87"/>
                  </a:lnTo>
                  <a:lnTo>
                    <a:pt x="0" y="89"/>
                  </a:lnTo>
                  <a:lnTo>
                    <a:pt x="7" y="108"/>
                  </a:lnTo>
                  <a:lnTo>
                    <a:pt x="7" y="113"/>
                  </a:lnTo>
                  <a:lnTo>
                    <a:pt x="7" y="118"/>
                  </a:lnTo>
                  <a:lnTo>
                    <a:pt x="14" y="125"/>
                  </a:lnTo>
                  <a:lnTo>
                    <a:pt x="21" y="137"/>
                  </a:lnTo>
                  <a:lnTo>
                    <a:pt x="23" y="137"/>
                  </a:lnTo>
                  <a:lnTo>
                    <a:pt x="26" y="137"/>
                  </a:lnTo>
                  <a:lnTo>
                    <a:pt x="30" y="130"/>
                  </a:lnTo>
                  <a:lnTo>
                    <a:pt x="33" y="125"/>
                  </a:lnTo>
                  <a:lnTo>
                    <a:pt x="40" y="111"/>
                  </a:lnTo>
                  <a:lnTo>
                    <a:pt x="42" y="101"/>
                  </a:lnTo>
                  <a:lnTo>
                    <a:pt x="42" y="99"/>
                  </a:lnTo>
                  <a:lnTo>
                    <a:pt x="47" y="97"/>
                  </a:lnTo>
                  <a:lnTo>
                    <a:pt x="56" y="101"/>
                  </a:lnTo>
                  <a:lnTo>
                    <a:pt x="61" y="106"/>
                  </a:lnTo>
                  <a:lnTo>
                    <a:pt x="73" y="115"/>
                  </a:lnTo>
                  <a:lnTo>
                    <a:pt x="77" y="125"/>
                  </a:lnTo>
                  <a:lnTo>
                    <a:pt x="77" y="134"/>
                  </a:lnTo>
                  <a:lnTo>
                    <a:pt x="77" y="144"/>
                  </a:lnTo>
                  <a:lnTo>
                    <a:pt x="82" y="151"/>
                  </a:lnTo>
                  <a:lnTo>
                    <a:pt x="99" y="167"/>
                  </a:lnTo>
                  <a:lnTo>
                    <a:pt x="106" y="170"/>
                  </a:lnTo>
                  <a:lnTo>
                    <a:pt x="111" y="174"/>
                  </a:lnTo>
                  <a:lnTo>
                    <a:pt x="106" y="174"/>
                  </a:lnTo>
                  <a:lnTo>
                    <a:pt x="101" y="174"/>
                  </a:lnTo>
                  <a:lnTo>
                    <a:pt x="99" y="174"/>
                  </a:lnTo>
                  <a:lnTo>
                    <a:pt x="96" y="177"/>
                  </a:lnTo>
                  <a:lnTo>
                    <a:pt x="92" y="177"/>
                  </a:lnTo>
                  <a:lnTo>
                    <a:pt x="96" y="184"/>
                  </a:lnTo>
                  <a:lnTo>
                    <a:pt x="115" y="203"/>
                  </a:lnTo>
                  <a:lnTo>
                    <a:pt x="125" y="210"/>
                  </a:lnTo>
                  <a:lnTo>
                    <a:pt x="134" y="215"/>
                  </a:lnTo>
                  <a:lnTo>
                    <a:pt x="141" y="219"/>
                  </a:lnTo>
                  <a:lnTo>
                    <a:pt x="141" y="224"/>
                  </a:lnTo>
                  <a:lnTo>
                    <a:pt x="141" y="226"/>
                  </a:lnTo>
                  <a:lnTo>
                    <a:pt x="144" y="229"/>
                  </a:lnTo>
                  <a:lnTo>
                    <a:pt x="146" y="231"/>
                  </a:lnTo>
                  <a:lnTo>
                    <a:pt x="151" y="229"/>
                  </a:lnTo>
                  <a:lnTo>
                    <a:pt x="160" y="226"/>
                  </a:lnTo>
                  <a:lnTo>
                    <a:pt x="165" y="226"/>
                  </a:lnTo>
                  <a:lnTo>
                    <a:pt x="177" y="231"/>
                  </a:lnTo>
                  <a:lnTo>
                    <a:pt x="196" y="236"/>
                  </a:lnTo>
                  <a:lnTo>
                    <a:pt x="210" y="248"/>
                  </a:lnTo>
                  <a:lnTo>
                    <a:pt x="222" y="252"/>
                  </a:lnTo>
                  <a:lnTo>
                    <a:pt x="233" y="264"/>
                  </a:lnTo>
                  <a:lnTo>
                    <a:pt x="236" y="267"/>
                  </a:lnTo>
                  <a:lnTo>
                    <a:pt x="238" y="264"/>
                  </a:lnTo>
                  <a:lnTo>
                    <a:pt x="240" y="262"/>
                  </a:lnTo>
                  <a:lnTo>
                    <a:pt x="238" y="260"/>
                  </a:lnTo>
                  <a:lnTo>
                    <a:pt x="238" y="257"/>
                  </a:lnTo>
                  <a:lnTo>
                    <a:pt x="224" y="248"/>
                  </a:lnTo>
                  <a:lnTo>
                    <a:pt x="217" y="238"/>
                  </a:lnTo>
                  <a:lnTo>
                    <a:pt x="217" y="236"/>
                  </a:lnTo>
                  <a:lnTo>
                    <a:pt x="214" y="229"/>
                  </a:lnTo>
                  <a:lnTo>
                    <a:pt x="214" y="226"/>
                  </a:lnTo>
                  <a:lnTo>
                    <a:pt x="205" y="224"/>
                  </a:lnTo>
                  <a:lnTo>
                    <a:pt x="193" y="215"/>
                  </a:lnTo>
                  <a:lnTo>
                    <a:pt x="181" y="208"/>
                  </a:lnTo>
                  <a:lnTo>
                    <a:pt x="181" y="203"/>
                  </a:lnTo>
                  <a:lnTo>
                    <a:pt x="174" y="196"/>
                  </a:lnTo>
                  <a:lnTo>
                    <a:pt x="167" y="191"/>
                  </a:lnTo>
                  <a:lnTo>
                    <a:pt x="163" y="186"/>
                  </a:lnTo>
                  <a:lnTo>
                    <a:pt x="158" y="182"/>
                  </a:lnTo>
                  <a:lnTo>
                    <a:pt x="153" y="177"/>
                  </a:lnTo>
                  <a:lnTo>
                    <a:pt x="148" y="165"/>
                  </a:lnTo>
                  <a:lnTo>
                    <a:pt x="146" y="156"/>
                  </a:lnTo>
                  <a:lnTo>
                    <a:pt x="144" y="153"/>
                  </a:lnTo>
                  <a:lnTo>
                    <a:pt x="141" y="153"/>
                  </a:lnTo>
                  <a:lnTo>
                    <a:pt x="132" y="141"/>
                  </a:lnTo>
                  <a:lnTo>
                    <a:pt x="122" y="137"/>
                  </a:lnTo>
                  <a:lnTo>
                    <a:pt x="122" y="130"/>
                  </a:lnTo>
                  <a:lnTo>
                    <a:pt x="122" y="118"/>
                  </a:lnTo>
                  <a:lnTo>
                    <a:pt x="122" y="104"/>
                  </a:lnTo>
                  <a:lnTo>
                    <a:pt x="125" y="104"/>
                  </a:lnTo>
                  <a:lnTo>
                    <a:pt x="129" y="101"/>
                  </a:lnTo>
                  <a:lnTo>
                    <a:pt x="132" y="101"/>
                  </a:lnTo>
                  <a:lnTo>
                    <a:pt x="137" y="104"/>
                  </a:lnTo>
                  <a:lnTo>
                    <a:pt x="144" y="111"/>
                  </a:lnTo>
                  <a:lnTo>
                    <a:pt x="148" y="113"/>
                  </a:lnTo>
                  <a:lnTo>
                    <a:pt x="151" y="115"/>
                  </a:lnTo>
                  <a:lnTo>
                    <a:pt x="155" y="111"/>
                  </a:lnTo>
                  <a:lnTo>
                    <a:pt x="160" y="104"/>
                  </a:lnTo>
                  <a:lnTo>
                    <a:pt x="163" y="99"/>
                  </a:lnTo>
                  <a:lnTo>
                    <a:pt x="177" y="99"/>
                  </a:lnTo>
                  <a:lnTo>
                    <a:pt x="184" y="92"/>
                  </a:lnTo>
                  <a:lnTo>
                    <a:pt x="196" y="99"/>
                  </a:lnTo>
                  <a:lnTo>
                    <a:pt x="200" y="99"/>
                  </a:lnTo>
                  <a:lnTo>
                    <a:pt x="203" y="99"/>
                  </a:lnTo>
                  <a:lnTo>
                    <a:pt x="205" y="99"/>
                  </a:lnTo>
                  <a:lnTo>
                    <a:pt x="214" y="99"/>
                  </a:lnTo>
                  <a:lnTo>
                    <a:pt x="217" y="101"/>
                  </a:lnTo>
                  <a:lnTo>
                    <a:pt x="219" y="101"/>
                  </a:lnTo>
                  <a:lnTo>
                    <a:pt x="224" y="97"/>
                  </a:lnTo>
                  <a:lnTo>
                    <a:pt x="226" y="97"/>
                  </a:lnTo>
                  <a:lnTo>
                    <a:pt x="233" y="101"/>
                  </a:lnTo>
                  <a:lnTo>
                    <a:pt x="236" y="101"/>
                  </a:lnTo>
                  <a:lnTo>
                    <a:pt x="240" y="99"/>
                  </a:lnTo>
                  <a:lnTo>
                    <a:pt x="243" y="97"/>
                  </a:lnTo>
                  <a:lnTo>
                    <a:pt x="250" y="97"/>
                  </a:lnTo>
                  <a:lnTo>
                    <a:pt x="255" y="97"/>
                  </a:lnTo>
                  <a:lnTo>
                    <a:pt x="257" y="94"/>
                  </a:lnTo>
                  <a:lnTo>
                    <a:pt x="262" y="97"/>
                  </a:lnTo>
                  <a:lnTo>
                    <a:pt x="266" y="97"/>
                  </a:lnTo>
                  <a:lnTo>
                    <a:pt x="269" y="97"/>
                  </a:lnTo>
                  <a:lnTo>
                    <a:pt x="278" y="97"/>
                  </a:lnTo>
                  <a:lnTo>
                    <a:pt x="283" y="101"/>
                  </a:lnTo>
                  <a:lnTo>
                    <a:pt x="285" y="104"/>
                  </a:lnTo>
                  <a:lnTo>
                    <a:pt x="285" y="106"/>
                  </a:lnTo>
                  <a:lnTo>
                    <a:pt x="285" y="108"/>
                  </a:lnTo>
                  <a:lnTo>
                    <a:pt x="290" y="111"/>
                  </a:lnTo>
                  <a:lnTo>
                    <a:pt x="295" y="111"/>
                  </a:lnTo>
                  <a:lnTo>
                    <a:pt x="300" y="111"/>
                  </a:lnTo>
                  <a:lnTo>
                    <a:pt x="297" y="108"/>
                  </a:lnTo>
                  <a:lnTo>
                    <a:pt x="300" y="106"/>
                  </a:lnTo>
                  <a:lnTo>
                    <a:pt x="300" y="106"/>
                  </a:lnTo>
                  <a:lnTo>
                    <a:pt x="302" y="108"/>
                  </a:lnTo>
                  <a:lnTo>
                    <a:pt x="302" y="106"/>
                  </a:lnTo>
                  <a:lnTo>
                    <a:pt x="302" y="101"/>
                  </a:lnTo>
                  <a:lnTo>
                    <a:pt x="300" y="89"/>
                  </a:lnTo>
                  <a:lnTo>
                    <a:pt x="302" y="89"/>
                  </a:lnTo>
                  <a:lnTo>
                    <a:pt x="302" y="87"/>
                  </a:lnTo>
                  <a:lnTo>
                    <a:pt x="302" y="85"/>
                  </a:lnTo>
                  <a:lnTo>
                    <a:pt x="307" y="87"/>
                  </a:lnTo>
                  <a:lnTo>
                    <a:pt x="311" y="87"/>
                  </a:lnTo>
                  <a:lnTo>
                    <a:pt x="316" y="85"/>
                  </a:lnTo>
                  <a:lnTo>
                    <a:pt x="316" y="85"/>
                  </a:lnTo>
                  <a:lnTo>
                    <a:pt x="316" y="82"/>
                  </a:lnTo>
                  <a:close/>
                  <a:moveTo>
                    <a:pt x="229" y="276"/>
                  </a:moveTo>
                  <a:lnTo>
                    <a:pt x="226" y="276"/>
                  </a:lnTo>
                  <a:lnTo>
                    <a:pt x="224" y="278"/>
                  </a:lnTo>
                  <a:lnTo>
                    <a:pt x="248" y="283"/>
                  </a:lnTo>
                  <a:lnTo>
                    <a:pt x="238" y="278"/>
                  </a:lnTo>
                  <a:lnTo>
                    <a:pt x="229" y="276"/>
                  </a:lnTo>
                  <a:close/>
                  <a:moveTo>
                    <a:pt x="207" y="267"/>
                  </a:moveTo>
                  <a:lnTo>
                    <a:pt x="203" y="267"/>
                  </a:lnTo>
                  <a:lnTo>
                    <a:pt x="193" y="267"/>
                  </a:lnTo>
                  <a:lnTo>
                    <a:pt x="184" y="267"/>
                  </a:lnTo>
                  <a:lnTo>
                    <a:pt x="184" y="269"/>
                  </a:lnTo>
                  <a:lnTo>
                    <a:pt x="186" y="271"/>
                  </a:lnTo>
                  <a:lnTo>
                    <a:pt x="188" y="271"/>
                  </a:lnTo>
                  <a:lnTo>
                    <a:pt x="196" y="274"/>
                  </a:lnTo>
                  <a:lnTo>
                    <a:pt x="203" y="269"/>
                  </a:lnTo>
                  <a:lnTo>
                    <a:pt x="207" y="269"/>
                  </a:lnTo>
                  <a:lnTo>
                    <a:pt x="214" y="269"/>
                  </a:lnTo>
                  <a:lnTo>
                    <a:pt x="212" y="269"/>
                  </a:lnTo>
                  <a:lnTo>
                    <a:pt x="207" y="267"/>
                  </a:lnTo>
                  <a:close/>
                  <a:moveTo>
                    <a:pt x="288" y="293"/>
                  </a:moveTo>
                  <a:lnTo>
                    <a:pt x="285" y="288"/>
                  </a:lnTo>
                  <a:lnTo>
                    <a:pt x="281" y="288"/>
                  </a:lnTo>
                  <a:lnTo>
                    <a:pt x="278" y="288"/>
                  </a:lnTo>
                  <a:lnTo>
                    <a:pt x="269" y="281"/>
                  </a:lnTo>
                  <a:lnTo>
                    <a:pt x="264" y="278"/>
                  </a:lnTo>
                  <a:lnTo>
                    <a:pt x="255" y="274"/>
                  </a:lnTo>
                  <a:lnTo>
                    <a:pt x="250" y="271"/>
                  </a:lnTo>
                  <a:lnTo>
                    <a:pt x="248" y="267"/>
                  </a:lnTo>
                  <a:lnTo>
                    <a:pt x="245" y="267"/>
                  </a:lnTo>
                  <a:lnTo>
                    <a:pt x="240" y="269"/>
                  </a:lnTo>
                  <a:lnTo>
                    <a:pt x="245" y="271"/>
                  </a:lnTo>
                  <a:lnTo>
                    <a:pt x="214" y="262"/>
                  </a:lnTo>
                  <a:lnTo>
                    <a:pt x="210" y="262"/>
                  </a:lnTo>
                  <a:lnTo>
                    <a:pt x="205" y="262"/>
                  </a:lnTo>
                  <a:lnTo>
                    <a:pt x="217" y="264"/>
                  </a:lnTo>
                  <a:lnTo>
                    <a:pt x="236" y="274"/>
                  </a:lnTo>
                  <a:lnTo>
                    <a:pt x="250" y="274"/>
                  </a:lnTo>
                  <a:lnTo>
                    <a:pt x="271" y="285"/>
                  </a:lnTo>
                  <a:lnTo>
                    <a:pt x="281" y="293"/>
                  </a:lnTo>
                  <a:lnTo>
                    <a:pt x="292" y="297"/>
                  </a:lnTo>
                  <a:lnTo>
                    <a:pt x="290" y="295"/>
                  </a:lnTo>
                  <a:lnTo>
                    <a:pt x="288" y="293"/>
                  </a:lnTo>
                  <a:close/>
                  <a:moveTo>
                    <a:pt x="210" y="255"/>
                  </a:moveTo>
                  <a:lnTo>
                    <a:pt x="212" y="252"/>
                  </a:lnTo>
                  <a:lnTo>
                    <a:pt x="205" y="252"/>
                  </a:lnTo>
                  <a:lnTo>
                    <a:pt x="186" y="252"/>
                  </a:lnTo>
                  <a:lnTo>
                    <a:pt x="181" y="250"/>
                  </a:lnTo>
                  <a:lnTo>
                    <a:pt x="174" y="250"/>
                  </a:lnTo>
                  <a:lnTo>
                    <a:pt x="167" y="250"/>
                  </a:lnTo>
                  <a:lnTo>
                    <a:pt x="170" y="252"/>
                  </a:lnTo>
                  <a:lnTo>
                    <a:pt x="177" y="255"/>
                  </a:lnTo>
                  <a:lnTo>
                    <a:pt x="184" y="257"/>
                  </a:lnTo>
                  <a:lnTo>
                    <a:pt x="210" y="255"/>
                  </a:lnTo>
                  <a:close/>
                  <a:moveTo>
                    <a:pt x="101" y="196"/>
                  </a:moveTo>
                  <a:lnTo>
                    <a:pt x="103" y="198"/>
                  </a:lnTo>
                  <a:lnTo>
                    <a:pt x="108" y="203"/>
                  </a:lnTo>
                  <a:lnTo>
                    <a:pt x="111" y="203"/>
                  </a:lnTo>
                  <a:lnTo>
                    <a:pt x="108" y="198"/>
                  </a:lnTo>
                  <a:lnTo>
                    <a:pt x="101" y="196"/>
                  </a:lnTo>
                  <a:close/>
                  <a:moveTo>
                    <a:pt x="188" y="245"/>
                  </a:moveTo>
                  <a:lnTo>
                    <a:pt x="193" y="243"/>
                  </a:lnTo>
                  <a:lnTo>
                    <a:pt x="196" y="241"/>
                  </a:lnTo>
                  <a:lnTo>
                    <a:pt x="191" y="238"/>
                  </a:lnTo>
                  <a:lnTo>
                    <a:pt x="179" y="236"/>
                  </a:lnTo>
                  <a:lnTo>
                    <a:pt x="170" y="238"/>
                  </a:lnTo>
                  <a:lnTo>
                    <a:pt x="170" y="241"/>
                  </a:lnTo>
                  <a:lnTo>
                    <a:pt x="170" y="243"/>
                  </a:lnTo>
                  <a:lnTo>
                    <a:pt x="172" y="245"/>
                  </a:lnTo>
                  <a:lnTo>
                    <a:pt x="181" y="245"/>
                  </a:lnTo>
                  <a:lnTo>
                    <a:pt x="188" y="24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92"/>
            <p:cNvSpPr>
              <a:spLocks/>
            </p:cNvSpPr>
            <p:nvPr/>
          </p:nvSpPr>
          <p:spPr bwMode="auto">
            <a:xfrm>
              <a:off x="2629818" y="1776884"/>
              <a:ext cx="514350" cy="428625"/>
            </a:xfrm>
            <a:custGeom>
              <a:avLst/>
              <a:gdLst>
                <a:gd name="T0" fmla="*/ 314 w 324"/>
                <a:gd name="T1" fmla="*/ 192 h 270"/>
                <a:gd name="T2" fmla="*/ 312 w 324"/>
                <a:gd name="T3" fmla="*/ 201 h 270"/>
                <a:gd name="T4" fmla="*/ 302 w 324"/>
                <a:gd name="T5" fmla="*/ 215 h 270"/>
                <a:gd name="T6" fmla="*/ 279 w 324"/>
                <a:gd name="T7" fmla="*/ 227 h 270"/>
                <a:gd name="T8" fmla="*/ 262 w 324"/>
                <a:gd name="T9" fmla="*/ 248 h 270"/>
                <a:gd name="T10" fmla="*/ 203 w 324"/>
                <a:gd name="T11" fmla="*/ 255 h 270"/>
                <a:gd name="T12" fmla="*/ 142 w 324"/>
                <a:gd name="T13" fmla="*/ 260 h 270"/>
                <a:gd name="T14" fmla="*/ 125 w 324"/>
                <a:gd name="T15" fmla="*/ 265 h 270"/>
                <a:gd name="T16" fmla="*/ 85 w 324"/>
                <a:gd name="T17" fmla="*/ 251 h 270"/>
                <a:gd name="T18" fmla="*/ 64 w 324"/>
                <a:gd name="T19" fmla="*/ 220 h 270"/>
                <a:gd name="T20" fmla="*/ 57 w 324"/>
                <a:gd name="T21" fmla="*/ 213 h 270"/>
                <a:gd name="T22" fmla="*/ 50 w 324"/>
                <a:gd name="T23" fmla="*/ 196 h 270"/>
                <a:gd name="T24" fmla="*/ 2 w 324"/>
                <a:gd name="T25" fmla="*/ 170 h 270"/>
                <a:gd name="T26" fmla="*/ 21 w 324"/>
                <a:gd name="T27" fmla="*/ 173 h 270"/>
                <a:gd name="T28" fmla="*/ 50 w 324"/>
                <a:gd name="T29" fmla="*/ 161 h 270"/>
                <a:gd name="T30" fmla="*/ 40 w 324"/>
                <a:gd name="T31" fmla="*/ 156 h 270"/>
                <a:gd name="T32" fmla="*/ 61 w 324"/>
                <a:gd name="T33" fmla="*/ 142 h 270"/>
                <a:gd name="T34" fmla="*/ 40 w 324"/>
                <a:gd name="T35" fmla="*/ 133 h 270"/>
                <a:gd name="T36" fmla="*/ 14 w 324"/>
                <a:gd name="T37" fmla="*/ 102 h 270"/>
                <a:gd name="T38" fmla="*/ 5 w 324"/>
                <a:gd name="T39" fmla="*/ 88 h 270"/>
                <a:gd name="T40" fmla="*/ 31 w 324"/>
                <a:gd name="T41" fmla="*/ 95 h 270"/>
                <a:gd name="T42" fmla="*/ 50 w 324"/>
                <a:gd name="T43" fmla="*/ 102 h 270"/>
                <a:gd name="T44" fmla="*/ 64 w 324"/>
                <a:gd name="T45" fmla="*/ 102 h 270"/>
                <a:gd name="T46" fmla="*/ 83 w 324"/>
                <a:gd name="T47" fmla="*/ 83 h 270"/>
                <a:gd name="T48" fmla="*/ 36 w 324"/>
                <a:gd name="T49" fmla="*/ 55 h 270"/>
                <a:gd name="T50" fmla="*/ 24 w 324"/>
                <a:gd name="T51" fmla="*/ 36 h 270"/>
                <a:gd name="T52" fmla="*/ 33 w 324"/>
                <a:gd name="T53" fmla="*/ 29 h 270"/>
                <a:gd name="T54" fmla="*/ 54 w 324"/>
                <a:gd name="T55" fmla="*/ 40 h 270"/>
                <a:gd name="T56" fmla="*/ 52 w 324"/>
                <a:gd name="T57" fmla="*/ 22 h 270"/>
                <a:gd name="T58" fmla="*/ 61 w 324"/>
                <a:gd name="T59" fmla="*/ 19 h 270"/>
                <a:gd name="T60" fmla="*/ 71 w 324"/>
                <a:gd name="T61" fmla="*/ 14 h 270"/>
                <a:gd name="T62" fmla="*/ 78 w 324"/>
                <a:gd name="T63" fmla="*/ 33 h 270"/>
                <a:gd name="T64" fmla="*/ 80 w 324"/>
                <a:gd name="T65" fmla="*/ 43 h 270"/>
                <a:gd name="T66" fmla="*/ 83 w 324"/>
                <a:gd name="T67" fmla="*/ 14 h 270"/>
                <a:gd name="T68" fmla="*/ 92 w 324"/>
                <a:gd name="T69" fmla="*/ 12 h 270"/>
                <a:gd name="T70" fmla="*/ 92 w 324"/>
                <a:gd name="T71" fmla="*/ 0 h 270"/>
                <a:gd name="T72" fmla="*/ 111 w 324"/>
                <a:gd name="T73" fmla="*/ 31 h 270"/>
                <a:gd name="T74" fmla="*/ 116 w 324"/>
                <a:gd name="T75" fmla="*/ 59 h 270"/>
                <a:gd name="T76" fmla="*/ 102 w 324"/>
                <a:gd name="T77" fmla="*/ 78 h 270"/>
                <a:gd name="T78" fmla="*/ 97 w 324"/>
                <a:gd name="T79" fmla="*/ 88 h 270"/>
                <a:gd name="T80" fmla="*/ 106 w 324"/>
                <a:gd name="T81" fmla="*/ 95 h 270"/>
                <a:gd name="T82" fmla="*/ 125 w 324"/>
                <a:gd name="T83" fmla="*/ 85 h 270"/>
                <a:gd name="T84" fmla="*/ 147 w 324"/>
                <a:gd name="T85" fmla="*/ 64 h 270"/>
                <a:gd name="T86" fmla="*/ 158 w 324"/>
                <a:gd name="T87" fmla="*/ 90 h 270"/>
                <a:gd name="T88" fmla="*/ 182 w 324"/>
                <a:gd name="T89" fmla="*/ 73 h 270"/>
                <a:gd name="T90" fmla="*/ 198 w 324"/>
                <a:gd name="T91" fmla="*/ 92 h 270"/>
                <a:gd name="T92" fmla="*/ 203 w 324"/>
                <a:gd name="T93" fmla="*/ 99 h 270"/>
                <a:gd name="T94" fmla="*/ 222 w 324"/>
                <a:gd name="T95" fmla="*/ 102 h 270"/>
                <a:gd name="T96" fmla="*/ 243 w 324"/>
                <a:gd name="T97" fmla="*/ 92 h 270"/>
                <a:gd name="T98" fmla="*/ 265 w 324"/>
                <a:gd name="T99" fmla="*/ 95 h 270"/>
                <a:gd name="T100" fmla="*/ 288 w 324"/>
                <a:gd name="T101" fmla="*/ 97 h 270"/>
                <a:gd name="T102" fmla="*/ 309 w 324"/>
                <a:gd name="T103" fmla="*/ 107 h 270"/>
                <a:gd name="T104" fmla="*/ 302 w 324"/>
                <a:gd name="T105" fmla="*/ 118 h 270"/>
                <a:gd name="T106" fmla="*/ 307 w 324"/>
                <a:gd name="T107" fmla="*/ 135 h 270"/>
                <a:gd name="T108" fmla="*/ 309 w 324"/>
                <a:gd name="T109" fmla="*/ 151 h 270"/>
                <a:gd name="T110" fmla="*/ 312 w 324"/>
                <a:gd name="T111" fmla="*/ 16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" h="270">
                  <a:moveTo>
                    <a:pt x="324" y="180"/>
                  </a:moveTo>
                  <a:lnTo>
                    <a:pt x="324" y="182"/>
                  </a:lnTo>
                  <a:lnTo>
                    <a:pt x="321" y="185"/>
                  </a:lnTo>
                  <a:lnTo>
                    <a:pt x="319" y="187"/>
                  </a:lnTo>
                  <a:lnTo>
                    <a:pt x="319" y="189"/>
                  </a:lnTo>
                  <a:lnTo>
                    <a:pt x="314" y="189"/>
                  </a:lnTo>
                  <a:lnTo>
                    <a:pt x="314" y="189"/>
                  </a:lnTo>
                  <a:lnTo>
                    <a:pt x="314" y="192"/>
                  </a:lnTo>
                  <a:lnTo>
                    <a:pt x="314" y="196"/>
                  </a:lnTo>
                  <a:lnTo>
                    <a:pt x="317" y="196"/>
                  </a:lnTo>
                  <a:lnTo>
                    <a:pt x="317" y="196"/>
                  </a:lnTo>
                  <a:lnTo>
                    <a:pt x="317" y="199"/>
                  </a:lnTo>
                  <a:lnTo>
                    <a:pt x="317" y="199"/>
                  </a:lnTo>
                  <a:lnTo>
                    <a:pt x="314" y="201"/>
                  </a:lnTo>
                  <a:lnTo>
                    <a:pt x="314" y="201"/>
                  </a:lnTo>
                  <a:lnTo>
                    <a:pt x="312" y="201"/>
                  </a:lnTo>
                  <a:lnTo>
                    <a:pt x="314" y="208"/>
                  </a:lnTo>
                  <a:lnTo>
                    <a:pt x="314" y="208"/>
                  </a:lnTo>
                  <a:lnTo>
                    <a:pt x="314" y="210"/>
                  </a:lnTo>
                  <a:lnTo>
                    <a:pt x="314" y="213"/>
                  </a:lnTo>
                  <a:lnTo>
                    <a:pt x="312" y="215"/>
                  </a:lnTo>
                  <a:lnTo>
                    <a:pt x="309" y="215"/>
                  </a:lnTo>
                  <a:lnTo>
                    <a:pt x="305" y="215"/>
                  </a:lnTo>
                  <a:lnTo>
                    <a:pt x="302" y="215"/>
                  </a:lnTo>
                  <a:lnTo>
                    <a:pt x="302" y="218"/>
                  </a:lnTo>
                  <a:lnTo>
                    <a:pt x="302" y="220"/>
                  </a:lnTo>
                  <a:lnTo>
                    <a:pt x="300" y="225"/>
                  </a:lnTo>
                  <a:lnTo>
                    <a:pt x="293" y="229"/>
                  </a:lnTo>
                  <a:lnTo>
                    <a:pt x="291" y="232"/>
                  </a:lnTo>
                  <a:lnTo>
                    <a:pt x="286" y="232"/>
                  </a:lnTo>
                  <a:lnTo>
                    <a:pt x="281" y="229"/>
                  </a:lnTo>
                  <a:lnTo>
                    <a:pt x="279" y="227"/>
                  </a:lnTo>
                  <a:lnTo>
                    <a:pt x="279" y="232"/>
                  </a:lnTo>
                  <a:lnTo>
                    <a:pt x="274" y="234"/>
                  </a:lnTo>
                  <a:lnTo>
                    <a:pt x="274" y="236"/>
                  </a:lnTo>
                  <a:lnTo>
                    <a:pt x="274" y="239"/>
                  </a:lnTo>
                  <a:lnTo>
                    <a:pt x="272" y="241"/>
                  </a:lnTo>
                  <a:lnTo>
                    <a:pt x="269" y="244"/>
                  </a:lnTo>
                  <a:lnTo>
                    <a:pt x="267" y="246"/>
                  </a:lnTo>
                  <a:lnTo>
                    <a:pt x="262" y="248"/>
                  </a:lnTo>
                  <a:lnTo>
                    <a:pt x="258" y="248"/>
                  </a:lnTo>
                  <a:lnTo>
                    <a:pt x="250" y="251"/>
                  </a:lnTo>
                  <a:lnTo>
                    <a:pt x="248" y="251"/>
                  </a:lnTo>
                  <a:lnTo>
                    <a:pt x="241" y="248"/>
                  </a:lnTo>
                  <a:lnTo>
                    <a:pt x="232" y="248"/>
                  </a:lnTo>
                  <a:lnTo>
                    <a:pt x="220" y="251"/>
                  </a:lnTo>
                  <a:lnTo>
                    <a:pt x="210" y="253"/>
                  </a:lnTo>
                  <a:lnTo>
                    <a:pt x="203" y="255"/>
                  </a:lnTo>
                  <a:lnTo>
                    <a:pt x="191" y="260"/>
                  </a:lnTo>
                  <a:lnTo>
                    <a:pt x="184" y="262"/>
                  </a:lnTo>
                  <a:lnTo>
                    <a:pt x="182" y="262"/>
                  </a:lnTo>
                  <a:lnTo>
                    <a:pt x="175" y="260"/>
                  </a:lnTo>
                  <a:lnTo>
                    <a:pt x="168" y="260"/>
                  </a:lnTo>
                  <a:lnTo>
                    <a:pt x="149" y="258"/>
                  </a:lnTo>
                  <a:lnTo>
                    <a:pt x="144" y="258"/>
                  </a:lnTo>
                  <a:lnTo>
                    <a:pt x="142" y="260"/>
                  </a:lnTo>
                  <a:lnTo>
                    <a:pt x="137" y="262"/>
                  </a:lnTo>
                  <a:lnTo>
                    <a:pt x="137" y="262"/>
                  </a:lnTo>
                  <a:lnTo>
                    <a:pt x="137" y="265"/>
                  </a:lnTo>
                  <a:lnTo>
                    <a:pt x="137" y="265"/>
                  </a:lnTo>
                  <a:lnTo>
                    <a:pt x="135" y="270"/>
                  </a:lnTo>
                  <a:lnTo>
                    <a:pt x="128" y="270"/>
                  </a:lnTo>
                  <a:lnTo>
                    <a:pt x="125" y="270"/>
                  </a:lnTo>
                  <a:lnTo>
                    <a:pt x="125" y="265"/>
                  </a:lnTo>
                  <a:lnTo>
                    <a:pt x="123" y="265"/>
                  </a:lnTo>
                  <a:lnTo>
                    <a:pt x="123" y="265"/>
                  </a:lnTo>
                  <a:lnTo>
                    <a:pt x="123" y="265"/>
                  </a:lnTo>
                  <a:lnTo>
                    <a:pt x="123" y="270"/>
                  </a:lnTo>
                  <a:lnTo>
                    <a:pt x="121" y="270"/>
                  </a:lnTo>
                  <a:lnTo>
                    <a:pt x="106" y="267"/>
                  </a:lnTo>
                  <a:lnTo>
                    <a:pt x="90" y="258"/>
                  </a:lnTo>
                  <a:lnTo>
                    <a:pt x="85" y="251"/>
                  </a:lnTo>
                  <a:lnTo>
                    <a:pt x="78" y="244"/>
                  </a:lnTo>
                  <a:lnTo>
                    <a:pt x="73" y="239"/>
                  </a:lnTo>
                  <a:lnTo>
                    <a:pt x="64" y="236"/>
                  </a:lnTo>
                  <a:lnTo>
                    <a:pt x="61" y="227"/>
                  </a:lnTo>
                  <a:lnTo>
                    <a:pt x="61" y="222"/>
                  </a:lnTo>
                  <a:lnTo>
                    <a:pt x="61" y="222"/>
                  </a:lnTo>
                  <a:lnTo>
                    <a:pt x="61" y="220"/>
                  </a:lnTo>
                  <a:lnTo>
                    <a:pt x="64" y="220"/>
                  </a:lnTo>
                  <a:lnTo>
                    <a:pt x="64" y="218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66" y="215"/>
                  </a:lnTo>
                  <a:lnTo>
                    <a:pt x="66" y="215"/>
                  </a:lnTo>
                  <a:lnTo>
                    <a:pt x="59" y="218"/>
                  </a:lnTo>
                  <a:lnTo>
                    <a:pt x="57" y="218"/>
                  </a:lnTo>
                  <a:lnTo>
                    <a:pt x="57" y="213"/>
                  </a:lnTo>
                  <a:lnTo>
                    <a:pt x="57" y="213"/>
                  </a:lnTo>
                  <a:lnTo>
                    <a:pt x="52" y="208"/>
                  </a:lnTo>
                  <a:lnTo>
                    <a:pt x="50" y="206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7" y="194"/>
                  </a:lnTo>
                  <a:lnTo>
                    <a:pt x="40" y="196"/>
                  </a:lnTo>
                  <a:lnTo>
                    <a:pt x="38" y="196"/>
                  </a:lnTo>
                  <a:lnTo>
                    <a:pt x="10" y="185"/>
                  </a:lnTo>
                  <a:lnTo>
                    <a:pt x="2" y="182"/>
                  </a:lnTo>
                  <a:lnTo>
                    <a:pt x="0" y="182"/>
                  </a:lnTo>
                  <a:lnTo>
                    <a:pt x="0" y="177"/>
                  </a:lnTo>
                  <a:lnTo>
                    <a:pt x="2" y="170"/>
                  </a:lnTo>
                  <a:lnTo>
                    <a:pt x="5" y="166"/>
                  </a:lnTo>
                  <a:lnTo>
                    <a:pt x="7" y="166"/>
                  </a:lnTo>
                  <a:lnTo>
                    <a:pt x="10" y="163"/>
                  </a:lnTo>
                  <a:lnTo>
                    <a:pt x="10" y="163"/>
                  </a:lnTo>
                  <a:lnTo>
                    <a:pt x="10" y="166"/>
                  </a:lnTo>
                  <a:lnTo>
                    <a:pt x="10" y="170"/>
                  </a:lnTo>
                  <a:lnTo>
                    <a:pt x="12" y="173"/>
                  </a:lnTo>
                  <a:lnTo>
                    <a:pt x="21" y="173"/>
                  </a:lnTo>
                  <a:lnTo>
                    <a:pt x="28" y="173"/>
                  </a:lnTo>
                  <a:lnTo>
                    <a:pt x="31" y="173"/>
                  </a:lnTo>
                  <a:lnTo>
                    <a:pt x="33" y="170"/>
                  </a:lnTo>
                  <a:lnTo>
                    <a:pt x="38" y="168"/>
                  </a:lnTo>
                  <a:lnTo>
                    <a:pt x="38" y="168"/>
                  </a:lnTo>
                  <a:lnTo>
                    <a:pt x="43" y="163"/>
                  </a:lnTo>
                  <a:lnTo>
                    <a:pt x="47" y="161"/>
                  </a:lnTo>
                  <a:lnTo>
                    <a:pt x="50" y="161"/>
                  </a:lnTo>
                  <a:lnTo>
                    <a:pt x="52" y="161"/>
                  </a:lnTo>
                  <a:lnTo>
                    <a:pt x="57" y="161"/>
                  </a:lnTo>
                  <a:lnTo>
                    <a:pt x="54" y="159"/>
                  </a:lnTo>
                  <a:lnTo>
                    <a:pt x="52" y="156"/>
                  </a:lnTo>
                  <a:lnTo>
                    <a:pt x="40" y="159"/>
                  </a:lnTo>
                  <a:lnTo>
                    <a:pt x="36" y="156"/>
                  </a:lnTo>
                  <a:lnTo>
                    <a:pt x="38" y="156"/>
                  </a:lnTo>
                  <a:lnTo>
                    <a:pt x="40" y="156"/>
                  </a:lnTo>
                  <a:lnTo>
                    <a:pt x="43" y="154"/>
                  </a:lnTo>
                  <a:lnTo>
                    <a:pt x="43" y="151"/>
                  </a:lnTo>
                  <a:lnTo>
                    <a:pt x="43" y="151"/>
                  </a:lnTo>
                  <a:lnTo>
                    <a:pt x="43" y="149"/>
                  </a:lnTo>
                  <a:lnTo>
                    <a:pt x="47" y="144"/>
                  </a:lnTo>
                  <a:lnTo>
                    <a:pt x="57" y="142"/>
                  </a:lnTo>
                  <a:lnTo>
                    <a:pt x="59" y="142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0" y="142"/>
                  </a:lnTo>
                  <a:lnTo>
                    <a:pt x="43" y="142"/>
                  </a:lnTo>
                  <a:lnTo>
                    <a:pt x="43" y="140"/>
                  </a:lnTo>
                  <a:lnTo>
                    <a:pt x="40" y="137"/>
                  </a:lnTo>
                  <a:lnTo>
                    <a:pt x="40" y="135"/>
                  </a:lnTo>
                  <a:lnTo>
                    <a:pt x="40" y="133"/>
                  </a:lnTo>
                  <a:lnTo>
                    <a:pt x="40" y="130"/>
                  </a:lnTo>
                  <a:lnTo>
                    <a:pt x="45" y="128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3" y="118"/>
                  </a:lnTo>
                  <a:lnTo>
                    <a:pt x="36" y="114"/>
                  </a:lnTo>
                  <a:lnTo>
                    <a:pt x="19" y="102"/>
                  </a:lnTo>
                  <a:lnTo>
                    <a:pt x="14" y="102"/>
                  </a:lnTo>
                  <a:lnTo>
                    <a:pt x="5" y="102"/>
                  </a:lnTo>
                  <a:lnTo>
                    <a:pt x="2" y="102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2" y="88"/>
                  </a:lnTo>
                  <a:lnTo>
                    <a:pt x="5" y="88"/>
                  </a:lnTo>
                  <a:lnTo>
                    <a:pt x="7" y="88"/>
                  </a:lnTo>
                  <a:lnTo>
                    <a:pt x="12" y="92"/>
                  </a:lnTo>
                  <a:lnTo>
                    <a:pt x="19" y="92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1" y="95"/>
                  </a:lnTo>
                  <a:lnTo>
                    <a:pt x="31" y="97"/>
                  </a:lnTo>
                  <a:lnTo>
                    <a:pt x="38" y="97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43" y="97"/>
                  </a:lnTo>
                  <a:lnTo>
                    <a:pt x="45" y="99"/>
                  </a:lnTo>
                  <a:lnTo>
                    <a:pt x="47" y="99"/>
                  </a:lnTo>
                  <a:lnTo>
                    <a:pt x="50" y="102"/>
                  </a:lnTo>
                  <a:lnTo>
                    <a:pt x="57" y="104"/>
                  </a:lnTo>
                  <a:lnTo>
                    <a:pt x="69" y="109"/>
                  </a:lnTo>
                  <a:lnTo>
                    <a:pt x="71" y="109"/>
                  </a:lnTo>
                  <a:lnTo>
                    <a:pt x="73" y="107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66" y="102"/>
                  </a:lnTo>
                  <a:lnTo>
                    <a:pt x="64" y="102"/>
                  </a:lnTo>
                  <a:lnTo>
                    <a:pt x="57" y="95"/>
                  </a:lnTo>
                  <a:lnTo>
                    <a:pt x="57" y="90"/>
                  </a:lnTo>
                  <a:lnTo>
                    <a:pt x="59" y="88"/>
                  </a:lnTo>
                  <a:lnTo>
                    <a:pt x="64" y="88"/>
                  </a:lnTo>
                  <a:lnTo>
                    <a:pt x="71" y="85"/>
                  </a:lnTo>
                  <a:lnTo>
                    <a:pt x="80" y="85"/>
                  </a:lnTo>
                  <a:lnTo>
                    <a:pt x="83" y="85"/>
                  </a:lnTo>
                  <a:lnTo>
                    <a:pt x="83" y="83"/>
                  </a:lnTo>
                  <a:lnTo>
                    <a:pt x="80" y="78"/>
                  </a:lnTo>
                  <a:lnTo>
                    <a:pt x="71" y="73"/>
                  </a:lnTo>
                  <a:lnTo>
                    <a:pt x="71" y="69"/>
                  </a:lnTo>
                  <a:lnTo>
                    <a:pt x="66" y="64"/>
                  </a:lnTo>
                  <a:lnTo>
                    <a:pt x="61" y="62"/>
                  </a:lnTo>
                  <a:lnTo>
                    <a:pt x="59" y="59"/>
                  </a:lnTo>
                  <a:lnTo>
                    <a:pt x="52" y="59"/>
                  </a:lnTo>
                  <a:lnTo>
                    <a:pt x="36" y="55"/>
                  </a:lnTo>
                  <a:lnTo>
                    <a:pt x="28" y="57"/>
                  </a:lnTo>
                  <a:lnTo>
                    <a:pt x="26" y="55"/>
                  </a:lnTo>
                  <a:lnTo>
                    <a:pt x="24" y="52"/>
                  </a:lnTo>
                  <a:lnTo>
                    <a:pt x="19" y="45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21" y="36"/>
                  </a:lnTo>
                  <a:lnTo>
                    <a:pt x="24" y="36"/>
                  </a:lnTo>
                  <a:lnTo>
                    <a:pt x="26" y="38"/>
                  </a:lnTo>
                  <a:lnTo>
                    <a:pt x="28" y="45"/>
                  </a:lnTo>
                  <a:lnTo>
                    <a:pt x="31" y="48"/>
                  </a:lnTo>
                  <a:lnTo>
                    <a:pt x="31" y="40"/>
                  </a:lnTo>
                  <a:lnTo>
                    <a:pt x="31" y="38"/>
                  </a:lnTo>
                  <a:lnTo>
                    <a:pt x="33" y="36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6" y="29"/>
                  </a:lnTo>
                  <a:lnTo>
                    <a:pt x="38" y="31"/>
                  </a:lnTo>
                  <a:lnTo>
                    <a:pt x="43" y="40"/>
                  </a:lnTo>
                  <a:lnTo>
                    <a:pt x="47" y="43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47" y="36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7" y="26"/>
                  </a:lnTo>
                  <a:lnTo>
                    <a:pt x="54" y="29"/>
                  </a:lnTo>
                  <a:lnTo>
                    <a:pt x="52" y="22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61" y="19"/>
                  </a:lnTo>
                  <a:lnTo>
                    <a:pt x="61" y="22"/>
                  </a:lnTo>
                  <a:lnTo>
                    <a:pt x="61" y="19"/>
                  </a:lnTo>
                  <a:lnTo>
                    <a:pt x="59" y="14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4" y="12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3" y="22"/>
                  </a:lnTo>
                  <a:lnTo>
                    <a:pt x="73" y="24"/>
                  </a:lnTo>
                  <a:lnTo>
                    <a:pt x="73" y="26"/>
                  </a:lnTo>
                  <a:lnTo>
                    <a:pt x="71" y="29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6" y="33"/>
                  </a:lnTo>
                  <a:lnTo>
                    <a:pt x="78" y="33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3"/>
                  </a:lnTo>
                  <a:lnTo>
                    <a:pt x="83" y="36"/>
                  </a:lnTo>
                  <a:lnTo>
                    <a:pt x="80" y="38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80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7" y="38"/>
                  </a:lnTo>
                  <a:lnTo>
                    <a:pt x="90" y="33"/>
                  </a:lnTo>
                  <a:lnTo>
                    <a:pt x="90" y="31"/>
                  </a:lnTo>
                  <a:lnTo>
                    <a:pt x="83" y="22"/>
                  </a:lnTo>
                  <a:lnTo>
                    <a:pt x="83" y="19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5" y="14"/>
                  </a:lnTo>
                  <a:lnTo>
                    <a:pt x="90" y="14"/>
                  </a:lnTo>
                  <a:lnTo>
                    <a:pt x="95" y="19"/>
                  </a:lnTo>
                  <a:lnTo>
                    <a:pt x="97" y="19"/>
                  </a:lnTo>
                  <a:lnTo>
                    <a:pt x="97" y="17"/>
                  </a:lnTo>
                  <a:lnTo>
                    <a:pt x="95" y="14"/>
                  </a:lnTo>
                  <a:lnTo>
                    <a:pt x="92" y="12"/>
                  </a:lnTo>
                  <a:lnTo>
                    <a:pt x="95" y="10"/>
                  </a:lnTo>
                  <a:lnTo>
                    <a:pt x="90" y="10"/>
                  </a:lnTo>
                  <a:lnTo>
                    <a:pt x="85" y="7"/>
                  </a:lnTo>
                  <a:lnTo>
                    <a:pt x="83" y="5"/>
                  </a:lnTo>
                  <a:lnTo>
                    <a:pt x="83" y="3"/>
                  </a:lnTo>
                  <a:lnTo>
                    <a:pt x="85" y="3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7" y="3"/>
                  </a:lnTo>
                  <a:lnTo>
                    <a:pt x="102" y="5"/>
                  </a:lnTo>
                  <a:lnTo>
                    <a:pt x="104" y="7"/>
                  </a:lnTo>
                  <a:lnTo>
                    <a:pt x="106" y="12"/>
                  </a:lnTo>
                  <a:lnTo>
                    <a:pt x="106" y="19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31"/>
                  </a:lnTo>
                  <a:lnTo>
                    <a:pt x="113" y="43"/>
                  </a:lnTo>
                  <a:lnTo>
                    <a:pt x="118" y="50"/>
                  </a:lnTo>
                  <a:lnTo>
                    <a:pt x="116" y="50"/>
                  </a:lnTo>
                  <a:lnTo>
                    <a:pt x="116" y="52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13" y="55"/>
                  </a:lnTo>
                  <a:lnTo>
                    <a:pt x="116" y="59"/>
                  </a:lnTo>
                  <a:lnTo>
                    <a:pt x="113" y="62"/>
                  </a:lnTo>
                  <a:lnTo>
                    <a:pt x="109" y="69"/>
                  </a:lnTo>
                  <a:lnTo>
                    <a:pt x="106" y="71"/>
                  </a:lnTo>
                  <a:lnTo>
                    <a:pt x="104" y="71"/>
                  </a:lnTo>
                  <a:lnTo>
                    <a:pt x="99" y="66"/>
                  </a:lnTo>
                  <a:lnTo>
                    <a:pt x="99" y="71"/>
                  </a:lnTo>
                  <a:lnTo>
                    <a:pt x="102" y="76"/>
                  </a:lnTo>
                  <a:lnTo>
                    <a:pt x="102" y="78"/>
                  </a:lnTo>
                  <a:lnTo>
                    <a:pt x="99" y="78"/>
                  </a:lnTo>
                  <a:lnTo>
                    <a:pt x="99" y="81"/>
                  </a:lnTo>
                  <a:lnTo>
                    <a:pt x="102" y="78"/>
                  </a:lnTo>
                  <a:lnTo>
                    <a:pt x="102" y="81"/>
                  </a:lnTo>
                  <a:lnTo>
                    <a:pt x="99" y="83"/>
                  </a:lnTo>
                  <a:lnTo>
                    <a:pt x="99" y="85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9" y="90"/>
                  </a:lnTo>
                  <a:lnTo>
                    <a:pt x="99" y="92"/>
                  </a:lnTo>
                  <a:lnTo>
                    <a:pt x="97" y="102"/>
                  </a:lnTo>
                  <a:lnTo>
                    <a:pt x="97" y="104"/>
                  </a:lnTo>
                  <a:lnTo>
                    <a:pt x="99" y="104"/>
                  </a:lnTo>
                  <a:lnTo>
                    <a:pt x="104" y="97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9" y="95"/>
                  </a:lnTo>
                  <a:lnTo>
                    <a:pt x="109" y="92"/>
                  </a:lnTo>
                  <a:lnTo>
                    <a:pt x="113" y="88"/>
                  </a:lnTo>
                  <a:lnTo>
                    <a:pt x="121" y="85"/>
                  </a:lnTo>
                  <a:lnTo>
                    <a:pt x="123" y="83"/>
                  </a:lnTo>
                  <a:lnTo>
                    <a:pt x="125" y="85"/>
                  </a:lnTo>
                  <a:lnTo>
                    <a:pt x="125" y="85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8" y="95"/>
                  </a:lnTo>
                  <a:lnTo>
                    <a:pt x="130" y="90"/>
                  </a:lnTo>
                  <a:lnTo>
                    <a:pt x="135" y="85"/>
                  </a:lnTo>
                  <a:lnTo>
                    <a:pt x="139" y="78"/>
                  </a:lnTo>
                  <a:lnTo>
                    <a:pt x="144" y="69"/>
                  </a:lnTo>
                  <a:lnTo>
                    <a:pt x="147" y="64"/>
                  </a:lnTo>
                  <a:lnTo>
                    <a:pt x="151" y="62"/>
                  </a:lnTo>
                  <a:lnTo>
                    <a:pt x="154" y="62"/>
                  </a:lnTo>
                  <a:lnTo>
                    <a:pt x="156" y="64"/>
                  </a:lnTo>
                  <a:lnTo>
                    <a:pt x="156" y="66"/>
                  </a:lnTo>
                  <a:lnTo>
                    <a:pt x="156" y="76"/>
                  </a:lnTo>
                  <a:lnTo>
                    <a:pt x="158" y="83"/>
                  </a:lnTo>
                  <a:lnTo>
                    <a:pt x="158" y="88"/>
                  </a:lnTo>
                  <a:lnTo>
                    <a:pt x="158" y="90"/>
                  </a:lnTo>
                  <a:lnTo>
                    <a:pt x="161" y="92"/>
                  </a:lnTo>
                  <a:lnTo>
                    <a:pt x="163" y="92"/>
                  </a:lnTo>
                  <a:lnTo>
                    <a:pt x="163" y="92"/>
                  </a:lnTo>
                  <a:lnTo>
                    <a:pt x="165" y="90"/>
                  </a:lnTo>
                  <a:lnTo>
                    <a:pt x="170" y="78"/>
                  </a:lnTo>
                  <a:lnTo>
                    <a:pt x="172" y="76"/>
                  </a:lnTo>
                  <a:lnTo>
                    <a:pt x="175" y="73"/>
                  </a:lnTo>
                  <a:lnTo>
                    <a:pt x="182" y="73"/>
                  </a:lnTo>
                  <a:lnTo>
                    <a:pt x="184" y="73"/>
                  </a:lnTo>
                  <a:lnTo>
                    <a:pt x="189" y="71"/>
                  </a:lnTo>
                  <a:lnTo>
                    <a:pt x="191" y="71"/>
                  </a:lnTo>
                  <a:lnTo>
                    <a:pt x="194" y="73"/>
                  </a:lnTo>
                  <a:lnTo>
                    <a:pt x="196" y="73"/>
                  </a:lnTo>
                  <a:lnTo>
                    <a:pt x="196" y="78"/>
                  </a:lnTo>
                  <a:lnTo>
                    <a:pt x="196" y="83"/>
                  </a:lnTo>
                  <a:lnTo>
                    <a:pt x="198" y="92"/>
                  </a:lnTo>
                  <a:lnTo>
                    <a:pt x="201" y="99"/>
                  </a:lnTo>
                  <a:lnTo>
                    <a:pt x="198" y="111"/>
                  </a:lnTo>
                  <a:lnTo>
                    <a:pt x="198" y="111"/>
                  </a:lnTo>
                  <a:lnTo>
                    <a:pt x="198" y="111"/>
                  </a:lnTo>
                  <a:lnTo>
                    <a:pt x="201" y="111"/>
                  </a:lnTo>
                  <a:lnTo>
                    <a:pt x="201" y="111"/>
                  </a:lnTo>
                  <a:lnTo>
                    <a:pt x="203" y="107"/>
                  </a:lnTo>
                  <a:lnTo>
                    <a:pt x="203" y="99"/>
                  </a:lnTo>
                  <a:lnTo>
                    <a:pt x="206" y="85"/>
                  </a:lnTo>
                  <a:lnTo>
                    <a:pt x="208" y="83"/>
                  </a:lnTo>
                  <a:lnTo>
                    <a:pt x="208" y="81"/>
                  </a:lnTo>
                  <a:lnTo>
                    <a:pt x="213" y="83"/>
                  </a:lnTo>
                  <a:lnTo>
                    <a:pt x="220" y="88"/>
                  </a:lnTo>
                  <a:lnTo>
                    <a:pt x="220" y="90"/>
                  </a:lnTo>
                  <a:lnTo>
                    <a:pt x="222" y="99"/>
                  </a:lnTo>
                  <a:lnTo>
                    <a:pt x="222" y="102"/>
                  </a:lnTo>
                  <a:lnTo>
                    <a:pt x="222" y="104"/>
                  </a:lnTo>
                  <a:lnTo>
                    <a:pt x="224" y="102"/>
                  </a:lnTo>
                  <a:lnTo>
                    <a:pt x="227" y="102"/>
                  </a:lnTo>
                  <a:lnTo>
                    <a:pt x="229" y="102"/>
                  </a:lnTo>
                  <a:lnTo>
                    <a:pt x="234" y="97"/>
                  </a:lnTo>
                  <a:lnTo>
                    <a:pt x="241" y="92"/>
                  </a:lnTo>
                  <a:lnTo>
                    <a:pt x="243" y="92"/>
                  </a:lnTo>
                  <a:lnTo>
                    <a:pt x="243" y="92"/>
                  </a:lnTo>
                  <a:lnTo>
                    <a:pt x="246" y="97"/>
                  </a:lnTo>
                  <a:lnTo>
                    <a:pt x="246" y="99"/>
                  </a:lnTo>
                  <a:lnTo>
                    <a:pt x="248" y="102"/>
                  </a:lnTo>
                  <a:lnTo>
                    <a:pt x="250" y="102"/>
                  </a:lnTo>
                  <a:lnTo>
                    <a:pt x="255" y="99"/>
                  </a:lnTo>
                  <a:lnTo>
                    <a:pt x="260" y="99"/>
                  </a:lnTo>
                  <a:lnTo>
                    <a:pt x="265" y="97"/>
                  </a:lnTo>
                  <a:lnTo>
                    <a:pt x="265" y="95"/>
                  </a:lnTo>
                  <a:lnTo>
                    <a:pt x="267" y="83"/>
                  </a:lnTo>
                  <a:lnTo>
                    <a:pt x="269" y="81"/>
                  </a:lnTo>
                  <a:lnTo>
                    <a:pt x="276" y="81"/>
                  </a:lnTo>
                  <a:lnTo>
                    <a:pt x="284" y="83"/>
                  </a:lnTo>
                  <a:lnTo>
                    <a:pt x="286" y="83"/>
                  </a:lnTo>
                  <a:lnTo>
                    <a:pt x="286" y="90"/>
                  </a:lnTo>
                  <a:lnTo>
                    <a:pt x="288" y="95"/>
                  </a:lnTo>
                  <a:lnTo>
                    <a:pt x="288" y="97"/>
                  </a:lnTo>
                  <a:lnTo>
                    <a:pt x="286" y="102"/>
                  </a:lnTo>
                  <a:lnTo>
                    <a:pt x="286" y="104"/>
                  </a:lnTo>
                  <a:lnTo>
                    <a:pt x="288" y="109"/>
                  </a:lnTo>
                  <a:lnTo>
                    <a:pt x="288" y="109"/>
                  </a:lnTo>
                  <a:lnTo>
                    <a:pt x="293" y="109"/>
                  </a:lnTo>
                  <a:lnTo>
                    <a:pt x="298" y="109"/>
                  </a:lnTo>
                  <a:lnTo>
                    <a:pt x="300" y="109"/>
                  </a:lnTo>
                  <a:lnTo>
                    <a:pt x="309" y="107"/>
                  </a:lnTo>
                  <a:lnTo>
                    <a:pt x="312" y="104"/>
                  </a:lnTo>
                  <a:lnTo>
                    <a:pt x="317" y="107"/>
                  </a:lnTo>
                  <a:lnTo>
                    <a:pt x="321" y="109"/>
                  </a:lnTo>
                  <a:lnTo>
                    <a:pt x="319" y="109"/>
                  </a:lnTo>
                  <a:lnTo>
                    <a:pt x="317" y="109"/>
                  </a:lnTo>
                  <a:lnTo>
                    <a:pt x="314" y="109"/>
                  </a:lnTo>
                  <a:lnTo>
                    <a:pt x="309" y="111"/>
                  </a:lnTo>
                  <a:lnTo>
                    <a:pt x="302" y="118"/>
                  </a:lnTo>
                  <a:lnTo>
                    <a:pt x="298" y="121"/>
                  </a:lnTo>
                  <a:lnTo>
                    <a:pt x="298" y="123"/>
                  </a:lnTo>
                  <a:lnTo>
                    <a:pt x="300" y="125"/>
                  </a:lnTo>
                  <a:lnTo>
                    <a:pt x="302" y="130"/>
                  </a:lnTo>
                  <a:lnTo>
                    <a:pt x="305" y="128"/>
                  </a:lnTo>
                  <a:lnTo>
                    <a:pt x="307" y="130"/>
                  </a:lnTo>
                  <a:lnTo>
                    <a:pt x="307" y="133"/>
                  </a:lnTo>
                  <a:lnTo>
                    <a:pt x="307" y="135"/>
                  </a:lnTo>
                  <a:lnTo>
                    <a:pt x="305" y="137"/>
                  </a:lnTo>
                  <a:lnTo>
                    <a:pt x="302" y="142"/>
                  </a:lnTo>
                  <a:lnTo>
                    <a:pt x="300" y="144"/>
                  </a:lnTo>
                  <a:lnTo>
                    <a:pt x="295" y="149"/>
                  </a:lnTo>
                  <a:lnTo>
                    <a:pt x="295" y="149"/>
                  </a:lnTo>
                  <a:lnTo>
                    <a:pt x="298" y="151"/>
                  </a:lnTo>
                  <a:lnTo>
                    <a:pt x="307" y="151"/>
                  </a:lnTo>
                  <a:lnTo>
                    <a:pt x="309" y="151"/>
                  </a:lnTo>
                  <a:lnTo>
                    <a:pt x="309" y="154"/>
                  </a:lnTo>
                  <a:lnTo>
                    <a:pt x="309" y="156"/>
                  </a:lnTo>
                  <a:lnTo>
                    <a:pt x="307" y="159"/>
                  </a:lnTo>
                  <a:lnTo>
                    <a:pt x="307" y="161"/>
                  </a:lnTo>
                  <a:lnTo>
                    <a:pt x="307" y="163"/>
                  </a:lnTo>
                  <a:lnTo>
                    <a:pt x="300" y="166"/>
                  </a:lnTo>
                  <a:lnTo>
                    <a:pt x="307" y="166"/>
                  </a:lnTo>
                  <a:lnTo>
                    <a:pt x="312" y="166"/>
                  </a:lnTo>
                  <a:lnTo>
                    <a:pt x="317" y="170"/>
                  </a:lnTo>
                  <a:lnTo>
                    <a:pt x="319" y="173"/>
                  </a:lnTo>
                  <a:lnTo>
                    <a:pt x="319" y="177"/>
                  </a:lnTo>
                  <a:lnTo>
                    <a:pt x="324" y="177"/>
                  </a:lnTo>
                  <a:lnTo>
                    <a:pt x="324" y="177"/>
                  </a:lnTo>
                  <a:lnTo>
                    <a:pt x="324" y="18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3"/>
            <p:cNvSpPr>
              <a:spLocks/>
            </p:cNvSpPr>
            <p:nvPr/>
          </p:nvSpPr>
          <p:spPr bwMode="auto">
            <a:xfrm>
              <a:off x="5209505" y="4885209"/>
              <a:ext cx="153988" cy="169863"/>
            </a:xfrm>
            <a:custGeom>
              <a:avLst/>
              <a:gdLst>
                <a:gd name="T0" fmla="*/ 95 w 97"/>
                <a:gd name="T1" fmla="*/ 43 h 107"/>
                <a:gd name="T2" fmla="*/ 90 w 97"/>
                <a:gd name="T3" fmla="*/ 59 h 107"/>
                <a:gd name="T4" fmla="*/ 85 w 97"/>
                <a:gd name="T5" fmla="*/ 64 h 107"/>
                <a:gd name="T6" fmla="*/ 90 w 97"/>
                <a:gd name="T7" fmla="*/ 71 h 107"/>
                <a:gd name="T8" fmla="*/ 80 w 97"/>
                <a:gd name="T9" fmla="*/ 74 h 107"/>
                <a:gd name="T10" fmla="*/ 76 w 97"/>
                <a:gd name="T11" fmla="*/ 81 h 107"/>
                <a:gd name="T12" fmla="*/ 73 w 97"/>
                <a:gd name="T13" fmla="*/ 83 h 107"/>
                <a:gd name="T14" fmla="*/ 66 w 97"/>
                <a:gd name="T15" fmla="*/ 78 h 107"/>
                <a:gd name="T16" fmla="*/ 47 w 97"/>
                <a:gd name="T17" fmla="*/ 90 h 107"/>
                <a:gd name="T18" fmla="*/ 47 w 97"/>
                <a:gd name="T19" fmla="*/ 102 h 107"/>
                <a:gd name="T20" fmla="*/ 45 w 97"/>
                <a:gd name="T21" fmla="*/ 107 h 107"/>
                <a:gd name="T22" fmla="*/ 38 w 97"/>
                <a:gd name="T23" fmla="*/ 107 h 107"/>
                <a:gd name="T24" fmla="*/ 36 w 97"/>
                <a:gd name="T25" fmla="*/ 95 h 107"/>
                <a:gd name="T26" fmla="*/ 28 w 97"/>
                <a:gd name="T27" fmla="*/ 81 h 107"/>
                <a:gd name="T28" fmla="*/ 21 w 97"/>
                <a:gd name="T29" fmla="*/ 76 h 107"/>
                <a:gd name="T30" fmla="*/ 10 w 97"/>
                <a:gd name="T31" fmla="*/ 69 h 107"/>
                <a:gd name="T32" fmla="*/ 2 w 97"/>
                <a:gd name="T33" fmla="*/ 59 h 107"/>
                <a:gd name="T34" fmla="*/ 2 w 97"/>
                <a:gd name="T35" fmla="*/ 52 h 107"/>
                <a:gd name="T36" fmla="*/ 0 w 97"/>
                <a:gd name="T37" fmla="*/ 45 h 107"/>
                <a:gd name="T38" fmla="*/ 5 w 97"/>
                <a:gd name="T39" fmla="*/ 43 h 107"/>
                <a:gd name="T40" fmla="*/ 10 w 97"/>
                <a:gd name="T41" fmla="*/ 41 h 107"/>
                <a:gd name="T42" fmla="*/ 21 w 97"/>
                <a:gd name="T43" fmla="*/ 33 h 107"/>
                <a:gd name="T44" fmla="*/ 21 w 97"/>
                <a:gd name="T45" fmla="*/ 29 h 107"/>
                <a:gd name="T46" fmla="*/ 28 w 97"/>
                <a:gd name="T47" fmla="*/ 19 h 107"/>
                <a:gd name="T48" fmla="*/ 31 w 97"/>
                <a:gd name="T49" fmla="*/ 15 h 107"/>
                <a:gd name="T50" fmla="*/ 26 w 97"/>
                <a:gd name="T51" fmla="*/ 7 h 107"/>
                <a:gd name="T52" fmla="*/ 31 w 97"/>
                <a:gd name="T53" fmla="*/ 3 h 107"/>
                <a:gd name="T54" fmla="*/ 36 w 97"/>
                <a:gd name="T55" fmla="*/ 0 h 107"/>
                <a:gd name="T56" fmla="*/ 38 w 97"/>
                <a:gd name="T57" fmla="*/ 3 h 107"/>
                <a:gd name="T58" fmla="*/ 43 w 97"/>
                <a:gd name="T59" fmla="*/ 7 h 107"/>
                <a:gd name="T60" fmla="*/ 52 w 97"/>
                <a:gd name="T61" fmla="*/ 10 h 107"/>
                <a:gd name="T62" fmla="*/ 64 w 97"/>
                <a:gd name="T63" fmla="*/ 19 h 107"/>
                <a:gd name="T64" fmla="*/ 69 w 97"/>
                <a:gd name="T65" fmla="*/ 24 h 107"/>
                <a:gd name="T66" fmla="*/ 76 w 97"/>
                <a:gd name="T67" fmla="*/ 33 h 107"/>
                <a:gd name="T68" fmla="*/ 95 w 97"/>
                <a:gd name="T69" fmla="*/ 36 h 107"/>
                <a:gd name="T70" fmla="*/ 97 w 97"/>
                <a:gd name="T71" fmla="*/ 3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07">
                  <a:moveTo>
                    <a:pt x="97" y="38"/>
                  </a:moveTo>
                  <a:lnTo>
                    <a:pt x="95" y="43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87" y="62"/>
                  </a:lnTo>
                  <a:lnTo>
                    <a:pt x="85" y="64"/>
                  </a:lnTo>
                  <a:lnTo>
                    <a:pt x="87" y="69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80" y="74"/>
                  </a:lnTo>
                  <a:lnTo>
                    <a:pt x="78" y="76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3" y="83"/>
                  </a:lnTo>
                  <a:lnTo>
                    <a:pt x="71" y="83"/>
                  </a:lnTo>
                  <a:lnTo>
                    <a:pt x="66" y="78"/>
                  </a:lnTo>
                  <a:lnTo>
                    <a:pt x="61" y="81"/>
                  </a:lnTo>
                  <a:lnTo>
                    <a:pt x="47" y="90"/>
                  </a:lnTo>
                  <a:lnTo>
                    <a:pt x="47" y="95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5" y="107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38" y="102"/>
                  </a:lnTo>
                  <a:lnTo>
                    <a:pt x="36" y="95"/>
                  </a:lnTo>
                  <a:lnTo>
                    <a:pt x="33" y="85"/>
                  </a:lnTo>
                  <a:lnTo>
                    <a:pt x="28" y="81"/>
                  </a:lnTo>
                  <a:lnTo>
                    <a:pt x="24" y="78"/>
                  </a:lnTo>
                  <a:lnTo>
                    <a:pt x="21" y="76"/>
                  </a:lnTo>
                  <a:lnTo>
                    <a:pt x="14" y="74"/>
                  </a:lnTo>
                  <a:lnTo>
                    <a:pt x="10" y="69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52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10" y="41"/>
                  </a:lnTo>
                  <a:lnTo>
                    <a:pt x="17" y="36"/>
                  </a:lnTo>
                  <a:lnTo>
                    <a:pt x="21" y="33"/>
                  </a:lnTo>
                  <a:lnTo>
                    <a:pt x="24" y="31"/>
                  </a:lnTo>
                  <a:lnTo>
                    <a:pt x="21" y="29"/>
                  </a:lnTo>
                  <a:lnTo>
                    <a:pt x="21" y="26"/>
                  </a:lnTo>
                  <a:lnTo>
                    <a:pt x="28" y="19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8" y="12"/>
                  </a:lnTo>
                  <a:lnTo>
                    <a:pt x="26" y="7"/>
                  </a:lnTo>
                  <a:lnTo>
                    <a:pt x="28" y="5"/>
                  </a:lnTo>
                  <a:lnTo>
                    <a:pt x="31" y="3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40" y="7"/>
                  </a:lnTo>
                  <a:lnTo>
                    <a:pt x="43" y="7"/>
                  </a:lnTo>
                  <a:lnTo>
                    <a:pt x="47" y="10"/>
                  </a:lnTo>
                  <a:lnTo>
                    <a:pt x="52" y="10"/>
                  </a:lnTo>
                  <a:lnTo>
                    <a:pt x="57" y="15"/>
                  </a:lnTo>
                  <a:lnTo>
                    <a:pt x="64" y="19"/>
                  </a:lnTo>
                  <a:lnTo>
                    <a:pt x="64" y="22"/>
                  </a:lnTo>
                  <a:lnTo>
                    <a:pt x="69" y="24"/>
                  </a:lnTo>
                  <a:lnTo>
                    <a:pt x="73" y="26"/>
                  </a:lnTo>
                  <a:lnTo>
                    <a:pt x="76" y="33"/>
                  </a:lnTo>
                  <a:lnTo>
                    <a:pt x="90" y="36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7" y="3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94"/>
            <p:cNvSpPr>
              <a:spLocks noEditPoints="1"/>
            </p:cNvSpPr>
            <p:nvPr/>
          </p:nvSpPr>
          <p:spPr bwMode="auto">
            <a:xfrm>
              <a:off x="4272880" y="4469284"/>
              <a:ext cx="11113" cy="26988"/>
            </a:xfrm>
            <a:custGeom>
              <a:avLst/>
              <a:gdLst>
                <a:gd name="T0" fmla="*/ 4 w 7"/>
                <a:gd name="T1" fmla="*/ 17 h 17"/>
                <a:gd name="T2" fmla="*/ 0 w 7"/>
                <a:gd name="T3" fmla="*/ 17 h 17"/>
                <a:gd name="T4" fmla="*/ 0 w 7"/>
                <a:gd name="T5" fmla="*/ 17 h 17"/>
                <a:gd name="T6" fmla="*/ 0 w 7"/>
                <a:gd name="T7" fmla="*/ 14 h 17"/>
                <a:gd name="T8" fmla="*/ 0 w 7"/>
                <a:gd name="T9" fmla="*/ 7 h 17"/>
                <a:gd name="T10" fmla="*/ 2 w 7"/>
                <a:gd name="T11" fmla="*/ 0 h 17"/>
                <a:gd name="T12" fmla="*/ 2 w 7"/>
                <a:gd name="T13" fmla="*/ 3 h 17"/>
                <a:gd name="T14" fmla="*/ 2 w 7"/>
                <a:gd name="T15" fmla="*/ 3 h 17"/>
                <a:gd name="T16" fmla="*/ 2 w 7"/>
                <a:gd name="T17" fmla="*/ 5 h 17"/>
                <a:gd name="T18" fmla="*/ 4 w 7"/>
                <a:gd name="T19" fmla="*/ 7 h 17"/>
                <a:gd name="T20" fmla="*/ 4 w 7"/>
                <a:gd name="T21" fmla="*/ 10 h 17"/>
                <a:gd name="T22" fmla="*/ 7 w 7"/>
                <a:gd name="T23" fmla="*/ 12 h 17"/>
                <a:gd name="T24" fmla="*/ 7 w 7"/>
                <a:gd name="T25" fmla="*/ 12 h 17"/>
                <a:gd name="T26" fmla="*/ 4 w 7"/>
                <a:gd name="T27" fmla="*/ 14 h 17"/>
                <a:gd name="T28" fmla="*/ 4 w 7"/>
                <a:gd name="T29" fmla="*/ 17 h 17"/>
                <a:gd name="T30" fmla="*/ 4 w 7"/>
                <a:gd name="T31" fmla="*/ 17 h 17"/>
                <a:gd name="T32" fmla="*/ 4 w 7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7">
                  <a:moveTo>
                    <a:pt x="4" y="17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4" y="7"/>
                  </a:lnTo>
                  <a:lnTo>
                    <a:pt x="4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4" y="14"/>
                  </a:lnTo>
                  <a:lnTo>
                    <a:pt x="4" y="17"/>
                  </a:lnTo>
                  <a:close/>
                  <a:moveTo>
                    <a:pt x="4" y="17"/>
                  </a:moveTo>
                  <a:lnTo>
                    <a:pt x="4" y="1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95"/>
            <p:cNvSpPr>
              <a:spLocks noEditPoints="1"/>
            </p:cNvSpPr>
            <p:nvPr/>
          </p:nvSpPr>
          <p:spPr bwMode="auto">
            <a:xfrm>
              <a:off x="4272880" y="4469284"/>
              <a:ext cx="11113" cy="26988"/>
            </a:xfrm>
            <a:custGeom>
              <a:avLst/>
              <a:gdLst>
                <a:gd name="T0" fmla="*/ 4 w 7"/>
                <a:gd name="T1" fmla="*/ 17 h 17"/>
                <a:gd name="T2" fmla="*/ 0 w 7"/>
                <a:gd name="T3" fmla="*/ 17 h 17"/>
                <a:gd name="T4" fmla="*/ 0 w 7"/>
                <a:gd name="T5" fmla="*/ 17 h 17"/>
                <a:gd name="T6" fmla="*/ 0 w 7"/>
                <a:gd name="T7" fmla="*/ 14 h 17"/>
                <a:gd name="T8" fmla="*/ 0 w 7"/>
                <a:gd name="T9" fmla="*/ 7 h 17"/>
                <a:gd name="T10" fmla="*/ 2 w 7"/>
                <a:gd name="T11" fmla="*/ 0 h 17"/>
                <a:gd name="T12" fmla="*/ 2 w 7"/>
                <a:gd name="T13" fmla="*/ 3 h 17"/>
                <a:gd name="T14" fmla="*/ 2 w 7"/>
                <a:gd name="T15" fmla="*/ 3 h 17"/>
                <a:gd name="T16" fmla="*/ 2 w 7"/>
                <a:gd name="T17" fmla="*/ 5 h 17"/>
                <a:gd name="T18" fmla="*/ 4 w 7"/>
                <a:gd name="T19" fmla="*/ 7 h 17"/>
                <a:gd name="T20" fmla="*/ 4 w 7"/>
                <a:gd name="T21" fmla="*/ 10 h 17"/>
                <a:gd name="T22" fmla="*/ 7 w 7"/>
                <a:gd name="T23" fmla="*/ 12 h 17"/>
                <a:gd name="T24" fmla="*/ 7 w 7"/>
                <a:gd name="T25" fmla="*/ 12 h 17"/>
                <a:gd name="T26" fmla="*/ 4 w 7"/>
                <a:gd name="T27" fmla="*/ 14 h 17"/>
                <a:gd name="T28" fmla="*/ 4 w 7"/>
                <a:gd name="T29" fmla="*/ 17 h 17"/>
                <a:gd name="T30" fmla="*/ 4 w 7"/>
                <a:gd name="T31" fmla="*/ 17 h 17"/>
                <a:gd name="T32" fmla="*/ 4 w 7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7">
                  <a:moveTo>
                    <a:pt x="4" y="17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4" y="7"/>
                  </a:lnTo>
                  <a:lnTo>
                    <a:pt x="4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4" y="14"/>
                  </a:lnTo>
                  <a:lnTo>
                    <a:pt x="4" y="17"/>
                  </a:lnTo>
                  <a:moveTo>
                    <a:pt x="4" y="17"/>
                  </a:moveTo>
                  <a:lnTo>
                    <a:pt x="4" y="17"/>
                  </a:lnTo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00"/>
            <p:cNvSpPr>
              <a:spLocks/>
            </p:cNvSpPr>
            <p:nvPr/>
          </p:nvSpPr>
          <p:spPr bwMode="auto">
            <a:xfrm>
              <a:off x="5644480" y="4158134"/>
              <a:ext cx="330200" cy="341313"/>
            </a:xfrm>
            <a:custGeom>
              <a:avLst/>
              <a:gdLst>
                <a:gd name="T0" fmla="*/ 208 w 208"/>
                <a:gd name="T1" fmla="*/ 123 h 215"/>
                <a:gd name="T2" fmla="*/ 189 w 208"/>
                <a:gd name="T3" fmla="*/ 123 h 215"/>
                <a:gd name="T4" fmla="*/ 184 w 208"/>
                <a:gd name="T5" fmla="*/ 128 h 215"/>
                <a:gd name="T6" fmla="*/ 175 w 208"/>
                <a:gd name="T7" fmla="*/ 125 h 215"/>
                <a:gd name="T8" fmla="*/ 168 w 208"/>
                <a:gd name="T9" fmla="*/ 128 h 215"/>
                <a:gd name="T10" fmla="*/ 163 w 208"/>
                <a:gd name="T11" fmla="*/ 135 h 215"/>
                <a:gd name="T12" fmla="*/ 158 w 208"/>
                <a:gd name="T13" fmla="*/ 123 h 215"/>
                <a:gd name="T14" fmla="*/ 149 w 208"/>
                <a:gd name="T15" fmla="*/ 132 h 215"/>
                <a:gd name="T16" fmla="*/ 151 w 208"/>
                <a:gd name="T17" fmla="*/ 144 h 215"/>
                <a:gd name="T18" fmla="*/ 156 w 208"/>
                <a:gd name="T19" fmla="*/ 161 h 215"/>
                <a:gd name="T20" fmla="*/ 149 w 208"/>
                <a:gd name="T21" fmla="*/ 180 h 215"/>
                <a:gd name="T22" fmla="*/ 139 w 208"/>
                <a:gd name="T23" fmla="*/ 196 h 215"/>
                <a:gd name="T24" fmla="*/ 142 w 208"/>
                <a:gd name="T25" fmla="*/ 206 h 215"/>
                <a:gd name="T26" fmla="*/ 132 w 208"/>
                <a:gd name="T27" fmla="*/ 210 h 215"/>
                <a:gd name="T28" fmla="*/ 130 w 208"/>
                <a:gd name="T29" fmla="*/ 215 h 215"/>
                <a:gd name="T30" fmla="*/ 118 w 208"/>
                <a:gd name="T31" fmla="*/ 206 h 215"/>
                <a:gd name="T32" fmla="*/ 123 w 208"/>
                <a:gd name="T33" fmla="*/ 201 h 215"/>
                <a:gd name="T34" fmla="*/ 118 w 208"/>
                <a:gd name="T35" fmla="*/ 189 h 215"/>
                <a:gd name="T36" fmla="*/ 111 w 208"/>
                <a:gd name="T37" fmla="*/ 165 h 215"/>
                <a:gd name="T38" fmla="*/ 111 w 208"/>
                <a:gd name="T39" fmla="*/ 137 h 215"/>
                <a:gd name="T40" fmla="*/ 102 w 208"/>
                <a:gd name="T41" fmla="*/ 118 h 215"/>
                <a:gd name="T42" fmla="*/ 80 w 208"/>
                <a:gd name="T43" fmla="*/ 97 h 215"/>
                <a:gd name="T44" fmla="*/ 71 w 208"/>
                <a:gd name="T45" fmla="*/ 85 h 215"/>
                <a:gd name="T46" fmla="*/ 54 w 208"/>
                <a:gd name="T47" fmla="*/ 71 h 215"/>
                <a:gd name="T48" fmla="*/ 43 w 208"/>
                <a:gd name="T49" fmla="*/ 59 h 215"/>
                <a:gd name="T50" fmla="*/ 31 w 208"/>
                <a:gd name="T51" fmla="*/ 43 h 215"/>
                <a:gd name="T52" fmla="*/ 19 w 208"/>
                <a:gd name="T53" fmla="*/ 31 h 215"/>
                <a:gd name="T54" fmla="*/ 5 w 208"/>
                <a:gd name="T55" fmla="*/ 24 h 215"/>
                <a:gd name="T56" fmla="*/ 10 w 208"/>
                <a:gd name="T57" fmla="*/ 14 h 215"/>
                <a:gd name="T58" fmla="*/ 28 w 208"/>
                <a:gd name="T59" fmla="*/ 12 h 215"/>
                <a:gd name="T60" fmla="*/ 38 w 208"/>
                <a:gd name="T61" fmla="*/ 2 h 215"/>
                <a:gd name="T62" fmla="*/ 43 w 208"/>
                <a:gd name="T63" fmla="*/ 0 h 215"/>
                <a:gd name="T64" fmla="*/ 61 w 208"/>
                <a:gd name="T65" fmla="*/ 2 h 215"/>
                <a:gd name="T66" fmla="*/ 71 w 208"/>
                <a:gd name="T67" fmla="*/ 7 h 215"/>
                <a:gd name="T68" fmla="*/ 83 w 208"/>
                <a:gd name="T69" fmla="*/ 7 h 215"/>
                <a:gd name="T70" fmla="*/ 87 w 208"/>
                <a:gd name="T71" fmla="*/ 14 h 215"/>
                <a:gd name="T72" fmla="*/ 92 w 208"/>
                <a:gd name="T73" fmla="*/ 17 h 215"/>
                <a:gd name="T74" fmla="*/ 99 w 208"/>
                <a:gd name="T75" fmla="*/ 12 h 215"/>
                <a:gd name="T76" fmla="*/ 121 w 208"/>
                <a:gd name="T77" fmla="*/ 21 h 215"/>
                <a:gd name="T78" fmla="*/ 128 w 208"/>
                <a:gd name="T79" fmla="*/ 17 h 215"/>
                <a:gd name="T80" fmla="*/ 137 w 208"/>
                <a:gd name="T81" fmla="*/ 31 h 215"/>
                <a:gd name="T82" fmla="*/ 137 w 208"/>
                <a:gd name="T83" fmla="*/ 45 h 215"/>
                <a:gd name="T84" fmla="*/ 139 w 208"/>
                <a:gd name="T85" fmla="*/ 54 h 215"/>
                <a:gd name="T86" fmla="*/ 154 w 208"/>
                <a:gd name="T87" fmla="*/ 62 h 215"/>
                <a:gd name="T88" fmla="*/ 163 w 208"/>
                <a:gd name="T89" fmla="*/ 64 h 215"/>
                <a:gd name="T90" fmla="*/ 163 w 208"/>
                <a:gd name="T91" fmla="*/ 73 h 215"/>
                <a:gd name="T92" fmla="*/ 170 w 208"/>
                <a:gd name="T93" fmla="*/ 83 h 215"/>
                <a:gd name="T94" fmla="*/ 180 w 208"/>
                <a:gd name="T95" fmla="*/ 90 h 215"/>
                <a:gd name="T96" fmla="*/ 194 w 208"/>
                <a:gd name="T97" fmla="*/ 99 h 215"/>
                <a:gd name="T98" fmla="*/ 208 w 208"/>
                <a:gd name="T99" fmla="*/ 1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8" h="215">
                  <a:moveTo>
                    <a:pt x="208" y="118"/>
                  </a:moveTo>
                  <a:lnTo>
                    <a:pt x="208" y="121"/>
                  </a:lnTo>
                  <a:lnTo>
                    <a:pt x="208" y="123"/>
                  </a:lnTo>
                  <a:lnTo>
                    <a:pt x="198" y="125"/>
                  </a:lnTo>
                  <a:lnTo>
                    <a:pt x="196" y="128"/>
                  </a:lnTo>
                  <a:lnTo>
                    <a:pt x="189" y="123"/>
                  </a:lnTo>
                  <a:lnTo>
                    <a:pt x="187" y="123"/>
                  </a:lnTo>
                  <a:lnTo>
                    <a:pt x="187" y="125"/>
                  </a:lnTo>
                  <a:lnTo>
                    <a:pt x="184" y="128"/>
                  </a:lnTo>
                  <a:lnTo>
                    <a:pt x="180" y="128"/>
                  </a:lnTo>
                  <a:lnTo>
                    <a:pt x="177" y="125"/>
                  </a:lnTo>
                  <a:lnTo>
                    <a:pt x="175" y="125"/>
                  </a:lnTo>
                  <a:lnTo>
                    <a:pt x="172" y="125"/>
                  </a:lnTo>
                  <a:lnTo>
                    <a:pt x="172" y="128"/>
                  </a:lnTo>
                  <a:lnTo>
                    <a:pt x="168" y="128"/>
                  </a:lnTo>
                  <a:lnTo>
                    <a:pt x="165" y="125"/>
                  </a:lnTo>
                  <a:lnTo>
                    <a:pt x="165" y="132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1" y="125"/>
                  </a:lnTo>
                  <a:lnTo>
                    <a:pt x="158" y="123"/>
                  </a:lnTo>
                  <a:lnTo>
                    <a:pt x="158" y="123"/>
                  </a:lnTo>
                  <a:lnTo>
                    <a:pt x="154" y="128"/>
                  </a:lnTo>
                  <a:lnTo>
                    <a:pt x="149" y="132"/>
                  </a:lnTo>
                  <a:lnTo>
                    <a:pt x="149" y="135"/>
                  </a:lnTo>
                  <a:lnTo>
                    <a:pt x="149" y="139"/>
                  </a:lnTo>
                  <a:lnTo>
                    <a:pt x="151" y="144"/>
                  </a:lnTo>
                  <a:lnTo>
                    <a:pt x="156" y="151"/>
                  </a:lnTo>
                  <a:lnTo>
                    <a:pt x="156" y="156"/>
                  </a:lnTo>
                  <a:lnTo>
                    <a:pt x="156" y="161"/>
                  </a:lnTo>
                  <a:lnTo>
                    <a:pt x="151" y="168"/>
                  </a:lnTo>
                  <a:lnTo>
                    <a:pt x="147" y="173"/>
                  </a:lnTo>
                  <a:lnTo>
                    <a:pt x="149" y="180"/>
                  </a:lnTo>
                  <a:lnTo>
                    <a:pt x="147" y="184"/>
                  </a:lnTo>
                  <a:lnTo>
                    <a:pt x="142" y="189"/>
                  </a:lnTo>
                  <a:lnTo>
                    <a:pt x="139" y="196"/>
                  </a:lnTo>
                  <a:lnTo>
                    <a:pt x="142" y="199"/>
                  </a:lnTo>
                  <a:lnTo>
                    <a:pt x="142" y="203"/>
                  </a:lnTo>
                  <a:lnTo>
                    <a:pt x="142" y="206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32" y="210"/>
                  </a:lnTo>
                  <a:lnTo>
                    <a:pt x="130" y="213"/>
                  </a:lnTo>
                  <a:lnTo>
                    <a:pt x="130" y="215"/>
                  </a:lnTo>
                  <a:lnTo>
                    <a:pt x="130" y="215"/>
                  </a:lnTo>
                  <a:lnTo>
                    <a:pt x="125" y="213"/>
                  </a:lnTo>
                  <a:lnTo>
                    <a:pt x="123" y="208"/>
                  </a:lnTo>
                  <a:lnTo>
                    <a:pt x="118" y="206"/>
                  </a:lnTo>
                  <a:lnTo>
                    <a:pt x="121" y="206"/>
                  </a:lnTo>
                  <a:lnTo>
                    <a:pt x="121" y="203"/>
                  </a:lnTo>
                  <a:lnTo>
                    <a:pt x="123" y="201"/>
                  </a:lnTo>
                  <a:lnTo>
                    <a:pt x="121" y="196"/>
                  </a:lnTo>
                  <a:lnTo>
                    <a:pt x="118" y="191"/>
                  </a:lnTo>
                  <a:lnTo>
                    <a:pt x="118" y="189"/>
                  </a:lnTo>
                  <a:lnTo>
                    <a:pt x="116" y="184"/>
                  </a:lnTo>
                  <a:lnTo>
                    <a:pt x="113" y="180"/>
                  </a:lnTo>
                  <a:lnTo>
                    <a:pt x="111" y="165"/>
                  </a:lnTo>
                  <a:lnTo>
                    <a:pt x="113" y="149"/>
                  </a:lnTo>
                  <a:lnTo>
                    <a:pt x="113" y="142"/>
                  </a:lnTo>
                  <a:lnTo>
                    <a:pt x="111" y="137"/>
                  </a:lnTo>
                  <a:lnTo>
                    <a:pt x="109" y="128"/>
                  </a:lnTo>
                  <a:lnTo>
                    <a:pt x="106" y="123"/>
                  </a:lnTo>
                  <a:lnTo>
                    <a:pt x="102" y="118"/>
                  </a:lnTo>
                  <a:lnTo>
                    <a:pt x="95" y="104"/>
                  </a:lnTo>
                  <a:lnTo>
                    <a:pt x="90" y="102"/>
                  </a:lnTo>
                  <a:lnTo>
                    <a:pt x="80" y="97"/>
                  </a:lnTo>
                  <a:lnTo>
                    <a:pt x="78" y="95"/>
                  </a:lnTo>
                  <a:lnTo>
                    <a:pt x="76" y="90"/>
                  </a:lnTo>
                  <a:lnTo>
                    <a:pt x="71" y="85"/>
                  </a:lnTo>
                  <a:lnTo>
                    <a:pt x="66" y="83"/>
                  </a:lnTo>
                  <a:lnTo>
                    <a:pt x="59" y="73"/>
                  </a:lnTo>
                  <a:lnTo>
                    <a:pt x="54" y="71"/>
                  </a:lnTo>
                  <a:lnTo>
                    <a:pt x="54" y="69"/>
                  </a:lnTo>
                  <a:lnTo>
                    <a:pt x="47" y="64"/>
                  </a:lnTo>
                  <a:lnTo>
                    <a:pt x="43" y="59"/>
                  </a:lnTo>
                  <a:lnTo>
                    <a:pt x="40" y="54"/>
                  </a:lnTo>
                  <a:lnTo>
                    <a:pt x="38" y="50"/>
                  </a:lnTo>
                  <a:lnTo>
                    <a:pt x="31" y="43"/>
                  </a:lnTo>
                  <a:lnTo>
                    <a:pt x="26" y="36"/>
                  </a:lnTo>
                  <a:lnTo>
                    <a:pt x="21" y="33"/>
                  </a:lnTo>
                  <a:lnTo>
                    <a:pt x="19" y="31"/>
                  </a:lnTo>
                  <a:lnTo>
                    <a:pt x="14" y="26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7" y="14"/>
                  </a:lnTo>
                  <a:lnTo>
                    <a:pt x="28" y="12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8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1" y="2"/>
                  </a:lnTo>
                  <a:lnTo>
                    <a:pt x="66" y="5"/>
                  </a:lnTo>
                  <a:lnTo>
                    <a:pt x="69" y="5"/>
                  </a:lnTo>
                  <a:lnTo>
                    <a:pt x="71" y="7"/>
                  </a:lnTo>
                  <a:lnTo>
                    <a:pt x="73" y="10"/>
                  </a:lnTo>
                  <a:lnTo>
                    <a:pt x="76" y="10"/>
                  </a:lnTo>
                  <a:lnTo>
                    <a:pt x="83" y="7"/>
                  </a:lnTo>
                  <a:lnTo>
                    <a:pt x="85" y="10"/>
                  </a:lnTo>
                  <a:lnTo>
                    <a:pt x="85" y="12"/>
                  </a:lnTo>
                  <a:lnTo>
                    <a:pt x="87" y="14"/>
                  </a:lnTo>
                  <a:lnTo>
                    <a:pt x="90" y="12"/>
                  </a:lnTo>
                  <a:lnTo>
                    <a:pt x="92" y="12"/>
                  </a:lnTo>
                  <a:lnTo>
                    <a:pt x="92" y="17"/>
                  </a:lnTo>
                  <a:lnTo>
                    <a:pt x="95" y="17"/>
                  </a:lnTo>
                  <a:lnTo>
                    <a:pt x="97" y="12"/>
                  </a:lnTo>
                  <a:lnTo>
                    <a:pt x="99" y="12"/>
                  </a:lnTo>
                  <a:lnTo>
                    <a:pt x="109" y="10"/>
                  </a:lnTo>
                  <a:lnTo>
                    <a:pt x="116" y="19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5" y="19"/>
                  </a:lnTo>
                  <a:lnTo>
                    <a:pt x="128" y="17"/>
                  </a:lnTo>
                  <a:lnTo>
                    <a:pt x="130" y="17"/>
                  </a:lnTo>
                  <a:lnTo>
                    <a:pt x="135" y="24"/>
                  </a:lnTo>
                  <a:lnTo>
                    <a:pt x="137" y="31"/>
                  </a:lnTo>
                  <a:lnTo>
                    <a:pt x="137" y="33"/>
                  </a:lnTo>
                  <a:lnTo>
                    <a:pt x="137" y="40"/>
                  </a:lnTo>
                  <a:lnTo>
                    <a:pt x="137" y="45"/>
                  </a:lnTo>
                  <a:lnTo>
                    <a:pt x="137" y="50"/>
                  </a:lnTo>
                  <a:lnTo>
                    <a:pt x="139" y="52"/>
                  </a:lnTo>
                  <a:lnTo>
                    <a:pt x="139" y="54"/>
                  </a:lnTo>
                  <a:lnTo>
                    <a:pt x="142" y="54"/>
                  </a:lnTo>
                  <a:lnTo>
                    <a:pt x="151" y="59"/>
                  </a:lnTo>
                  <a:lnTo>
                    <a:pt x="154" y="62"/>
                  </a:lnTo>
                  <a:lnTo>
                    <a:pt x="158" y="64"/>
                  </a:lnTo>
                  <a:lnTo>
                    <a:pt x="161" y="62"/>
                  </a:lnTo>
                  <a:lnTo>
                    <a:pt x="163" y="64"/>
                  </a:lnTo>
                  <a:lnTo>
                    <a:pt x="163" y="64"/>
                  </a:lnTo>
                  <a:lnTo>
                    <a:pt x="165" y="69"/>
                  </a:lnTo>
                  <a:lnTo>
                    <a:pt x="163" y="73"/>
                  </a:lnTo>
                  <a:lnTo>
                    <a:pt x="165" y="78"/>
                  </a:lnTo>
                  <a:lnTo>
                    <a:pt x="168" y="80"/>
                  </a:lnTo>
                  <a:lnTo>
                    <a:pt x="170" y="83"/>
                  </a:lnTo>
                  <a:lnTo>
                    <a:pt x="170" y="85"/>
                  </a:lnTo>
                  <a:lnTo>
                    <a:pt x="172" y="88"/>
                  </a:lnTo>
                  <a:lnTo>
                    <a:pt x="180" y="90"/>
                  </a:lnTo>
                  <a:lnTo>
                    <a:pt x="189" y="92"/>
                  </a:lnTo>
                  <a:lnTo>
                    <a:pt x="191" y="95"/>
                  </a:lnTo>
                  <a:lnTo>
                    <a:pt x="194" y="99"/>
                  </a:lnTo>
                  <a:lnTo>
                    <a:pt x="196" y="106"/>
                  </a:lnTo>
                  <a:lnTo>
                    <a:pt x="196" y="111"/>
                  </a:lnTo>
                  <a:lnTo>
                    <a:pt x="208" y="11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01"/>
            <p:cNvSpPr>
              <a:spLocks/>
            </p:cNvSpPr>
            <p:nvPr/>
          </p:nvSpPr>
          <p:spPr bwMode="auto">
            <a:xfrm>
              <a:off x="5261893" y="4972522"/>
              <a:ext cx="228600" cy="198438"/>
            </a:xfrm>
            <a:custGeom>
              <a:avLst/>
              <a:gdLst>
                <a:gd name="T0" fmla="*/ 144 w 144"/>
                <a:gd name="T1" fmla="*/ 71 h 125"/>
                <a:gd name="T2" fmla="*/ 135 w 144"/>
                <a:gd name="T3" fmla="*/ 73 h 125"/>
                <a:gd name="T4" fmla="*/ 135 w 144"/>
                <a:gd name="T5" fmla="*/ 85 h 125"/>
                <a:gd name="T6" fmla="*/ 121 w 144"/>
                <a:gd name="T7" fmla="*/ 92 h 125"/>
                <a:gd name="T8" fmla="*/ 106 w 144"/>
                <a:gd name="T9" fmla="*/ 92 h 125"/>
                <a:gd name="T10" fmla="*/ 102 w 144"/>
                <a:gd name="T11" fmla="*/ 94 h 125"/>
                <a:gd name="T12" fmla="*/ 90 w 144"/>
                <a:gd name="T13" fmla="*/ 97 h 125"/>
                <a:gd name="T14" fmla="*/ 76 w 144"/>
                <a:gd name="T15" fmla="*/ 115 h 125"/>
                <a:gd name="T16" fmla="*/ 66 w 144"/>
                <a:gd name="T17" fmla="*/ 118 h 125"/>
                <a:gd name="T18" fmla="*/ 57 w 144"/>
                <a:gd name="T19" fmla="*/ 120 h 125"/>
                <a:gd name="T20" fmla="*/ 45 w 144"/>
                <a:gd name="T21" fmla="*/ 122 h 125"/>
                <a:gd name="T22" fmla="*/ 36 w 144"/>
                <a:gd name="T23" fmla="*/ 122 h 125"/>
                <a:gd name="T24" fmla="*/ 31 w 144"/>
                <a:gd name="T25" fmla="*/ 120 h 125"/>
                <a:gd name="T26" fmla="*/ 21 w 144"/>
                <a:gd name="T27" fmla="*/ 122 h 125"/>
                <a:gd name="T28" fmla="*/ 14 w 144"/>
                <a:gd name="T29" fmla="*/ 111 h 125"/>
                <a:gd name="T30" fmla="*/ 5 w 144"/>
                <a:gd name="T31" fmla="*/ 97 h 125"/>
                <a:gd name="T32" fmla="*/ 5 w 144"/>
                <a:gd name="T33" fmla="*/ 89 h 125"/>
                <a:gd name="T34" fmla="*/ 3 w 144"/>
                <a:gd name="T35" fmla="*/ 75 h 125"/>
                <a:gd name="T36" fmla="*/ 5 w 144"/>
                <a:gd name="T37" fmla="*/ 71 h 125"/>
                <a:gd name="T38" fmla="*/ 5 w 144"/>
                <a:gd name="T39" fmla="*/ 52 h 125"/>
                <a:gd name="T40" fmla="*/ 5 w 144"/>
                <a:gd name="T41" fmla="*/ 52 h 125"/>
                <a:gd name="T42" fmla="*/ 14 w 144"/>
                <a:gd name="T43" fmla="*/ 49 h 125"/>
                <a:gd name="T44" fmla="*/ 14 w 144"/>
                <a:gd name="T45" fmla="*/ 40 h 125"/>
                <a:gd name="T46" fmla="*/ 28 w 144"/>
                <a:gd name="T47" fmla="*/ 26 h 125"/>
                <a:gd name="T48" fmla="*/ 38 w 144"/>
                <a:gd name="T49" fmla="*/ 28 h 125"/>
                <a:gd name="T50" fmla="*/ 43 w 144"/>
                <a:gd name="T51" fmla="*/ 28 h 125"/>
                <a:gd name="T52" fmla="*/ 45 w 144"/>
                <a:gd name="T53" fmla="*/ 21 h 125"/>
                <a:gd name="T54" fmla="*/ 57 w 144"/>
                <a:gd name="T55" fmla="*/ 16 h 125"/>
                <a:gd name="T56" fmla="*/ 59 w 144"/>
                <a:gd name="T57" fmla="*/ 14 h 125"/>
                <a:gd name="T58" fmla="*/ 71 w 144"/>
                <a:gd name="T59" fmla="*/ 9 h 125"/>
                <a:gd name="T60" fmla="*/ 76 w 144"/>
                <a:gd name="T61" fmla="*/ 7 h 125"/>
                <a:gd name="T62" fmla="*/ 83 w 144"/>
                <a:gd name="T63" fmla="*/ 7 h 125"/>
                <a:gd name="T64" fmla="*/ 92 w 144"/>
                <a:gd name="T65" fmla="*/ 0 h 125"/>
                <a:gd name="T66" fmla="*/ 97 w 144"/>
                <a:gd name="T67" fmla="*/ 2 h 125"/>
                <a:gd name="T68" fmla="*/ 109 w 144"/>
                <a:gd name="T69" fmla="*/ 14 h 125"/>
                <a:gd name="T70" fmla="*/ 121 w 144"/>
                <a:gd name="T71" fmla="*/ 19 h 125"/>
                <a:gd name="T72" fmla="*/ 130 w 144"/>
                <a:gd name="T73" fmla="*/ 23 h 125"/>
                <a:gd name="T74" fmla="*/ 140 w 144"/>
                <a:gd name="T75" fmla="*/ 37 h 125"/>
                <a:gd name="T76" fmla="*/ 144 w 144"/>
                <a:gd name="T77" fmla="*/ 40 h 125"/>
                <a:gd name="T78" fmla="*/ 142 w 144"/>
                <a:gd name="T79" fmla="*/ 4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125">
                  <a:moveTo>
                    <a:pt x="144" y="68"/>
                  </a:moveTo>
                  <a:lnTo>
                    <a:pt x="144" y="71"/>
                  </a:lnTo>
                  <a:lnTo>
                    <a:pt x="140" y="71"/>
                  </a:lnTo>
                  <a:lnTo>
                    <a:pt x="135" y="73"/>
                  </a:lnTo>
                  <a:lnTo>
                    <a:pt x="135" y="75"/>
                  </a:lnTo>
                  <a:lnTo>
                    <a:pt x="135" y="85"/>
                  </a:lnTo>
                  <a:lnTo>
                    <a:pt x="128" y="89"/>
                  </a:lnTo>
                  <a:lnTo>
                    <a:pt x="121" y="92"/>
                  </a:lnTo>
                  <a:lnTo>
                    <a:pt x="116" y="92"/>
                  </a:lnTo>
                  <a:lnTo>
                    <a:pt x="106" y="92"/>
                  </a:lnTo>
                  <a:lnTo>
                    <a:pt x="104" y="92"/>
                  </a:lnTo>
                  <a:lnTo>
                    <a:pt x="102" y="94"/>
                  </a:lnTo>
                  <a:lnTo>
                    <a:pt x="92" y="94"/>
                  </a:lnTo>
                  <a:lnTo>
                    <a:pt x="90" y="97"/>
                  </a:lnTo>
                  <a:lnTo>
                    <a:pt x="83" y="111"/>
                  </a:lnTo>
                  <a:lnTo>
                    <a:pt x="76" y="115"/>
                  </a:lnTo>
                  <a:lnTo>
                    <a:pt x="71" y="118"/>
                  </a:lnTo>
                  <a:lnTo>
                    <a:pt x="66" y="118"/>
                  </a:lnTo>
                  <a:lnTo>
                    <a:pt x="62" y="118"/>
                  </a:lnTo>
                  <a:lnTo>
                    <a:pt x="57" y="120"/>
                  </a:lnTo>
                  <a:lnTo>
                    <a:pt x="47" y="122"/>
                  </a:lnTo>
                  <a:lnTo>
                    <a:pt x="45" y="122"/>
                  </a:lnTo>
                  <a:lnTo>
                    <a:pt x="38" y="125"/>
                  </a:lnTo>
                  <a:lnTo>
                    <a:pt x="36" y="122"/>
                  </a:lnTo>
                  <a:lnTo>
                    <a:pt x="36" y="122"/>
                  </a:lnTo>
                  <a:lnTo>
                    <a:pt x="31" y="120"/>
                  </a:lnTo>
                  <a:lnTo>
                    <a:pt x="24" y="122"/>
                  </a:lnTo>
                  <a:lnTo>
                    <a:pt x="21" y="122"/>
                  </a:lnTo>
                  <a:lnTo>
                    <a:pt x="17" y="111"/>
                  </a:lnTo>
                  <a:lnTo>
                    <a:pt x="14" y="111"/>
                  </a:lnTo>
                  <a:lnTo>
                    <a:pt x="12" y="108"/>
                  </a:lnTo>
                  <a:lnTo>
                    <a:pt x="5" y="97"/>
                  </a:lnTo>
                  <a:lnTo>
                    <a:pt x="5" y="92"/>
                  </a:lnTo>
                  <a:lnTo>
                    <a:pt x="5" y="89"/>
                  </a:lnTo>
                  <a:lnTo>
                    <a:pt x="0" y="80"/>
                  </a:lnTo>
                  <a:lnTo>
                    <a:pt x="3" y="75"/>
                  </a:lnTo>
                  <a:lnTo>
                    <a:pt x="5" y="75"/>
                  </a:lnTo>
                  <a:lnTo>
                    <a:pt x="5" y="71"/>
                  </a:lnTo>
                  <a:lnTo>
                    <a:pt x="3" y="63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12" y="52"/>
                  </a:lnTo>
                  <a:lnTo>
                    <a:pt x="14" y="49"/>
                  </a:lnTo>
                  <a:lnTo>
                    <a:pt x="14" y="47"/>
                  </a:lnTo>
                  <a:lnTo>
                    <a:pt x="14" y="40"/>
                  </a:lnTo>
                  <a:lnTo>
                    <a:pt x="14" y="35"/>
                  </a:lnTo>
                  <a:lnTo>
                    <a:pt x="28" y="26"/>
                  </a:lnTo>
                  <a:lnTo>
                    <a:pt x="33" y="23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3" y="26"/>
                  </a:lnTo>
                  <a:lnTo>
                    <a:pt x="45" y="21"/>
                  </a:lnTo>
                  <a:lnTo>
                    <a:pt x="47" y="19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9" y="14"/>
                  </a:lnTo>
                  <a:lnTo>
                    <a:pt x="66" y="11"/>
                  </a:lnTo>
                  <a:lnTo>
                    <a:pt x="71" y="9"/>
                  </a:lnTo>
                  <a:lnTo>
                    <a:pt x="71" y="7"/>
                  </a:lnTo>
                  <a:lnTo>
                    <a:pt x="76" y="7"/>
                  </a:lnTo>
                  <a:lnTo>
                    <a:pt x="78" y="7"/>
                  </a:lnTo>
                  <a:lnTo>
                    <a:pt x="83" y="7"/>
                  </a:lnTo>
                  <a:lnTo>
                    <a:pt x="88" y="4"/>
                  </a:lnTo>
                  <a:lnTo>
                    <a:pt x="92" y="0"/>
                  </a:lnTo>
                  <a:lnTo>
                    <a:pt x="95" y="2"/>
                  </a:lnTo>
                  <a:lnTo>
                    <a:pt x="97" y="2"/>
                  </a:lnTo>
                  <a:lnTo>
                    <a:pt x="99" y="2"/>
                  </a:lnTo>
                  <a:lnTo>
                    <a:pt x="109" y="14"/>
                  </a:lnTo>
                  <a:lnTo>
                    <a:pt x="116" y="16"/>
                  </a:lnTo>
                  <a:lnTo>
                    <a:pt x="121" y="19"/>
                  </a:lnTo>
                  <a:lnTo>
                    <a:pt x="128" y="21"/>
                  </a:lnTo>
                  <a:lnTo>
                    <a:pt x="130" y="23"/>
                  </a:lnTo>
                  <a:lnTo>
                    <a:pt x="137" y="33"/>
                  </a:lnTo>
                  <a:lnTo>
                    <a:pt x="140" y="37"/>
                  </a:lnTo>
                  <a:lnTo>
                    <a:pt x="142" y="40"/>
                  </a:lnTo>
                  <a:lnTo>
                    <a:pt x="144" y="40"/>
                  </a:lnTo>
                  <a:lnTo>
                    <a:pt x="144" y="42"/>
                  </a:lnTo>
                  <a:lnTo>
                    <a:pt x="142" y="49"/>
                  </a:lnTo>
                  <a:lnTo>
                    <a:pt x="144" y="6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02"/>
            <p:cNvSpPr>
              <a:spLocks/>
            </p:cNvSpPr>
            <p:nvPr/>
          </p:nvSpPr>
          <p:spPr bwMode="auto">
            <a:xfrm>
              <a:off x="5063455" y="4870922"/>
              <a:ext cx="173038" cy="198438"/>
            </a:xfrm>
            <a:custGeom>
              <a:avLst/>
              <a:gdLst>
                <a:gd name="T0" fmla="*/ 102 w 109"/>
                <a:gd name="T1" fmla="*/ 50 h 125"/>
                <a:gd name="T2" fmla="*/ 97 w 109"/>
                <a:gd name="T3" fmla="*/ 52 h 125"/>
                <a:gd name="T4" fmla="*/ 92 w 109"/>
                <a:gd name="T5" fmla="*/ 54 h 125"/>
                <a:gd name="T6" fmla="*/ 94 w 109"/>
                <a:gd name="T7" fmla="*/ 61 h 125"/>
                <a:gd name="T8" fmla="*/ 94 w 109"/>
                <a:gd name="T9" fmla="*/ 68 h 125"/>
                <a:gd name="T10" fmla="*/ 87 w 109"/>
                <a:gd name="T11" fmla="*/ 73 h 125"/>
                <a:gd name="T12" fmla="*/ 80 w 109"/>
                <a:gd name="T13" fmla="*/ 75 h 125"/>
                <a:gd name="T14" fmla="*/ 76 w 109"/>
                <a:gd name="T15" fmla="*/ 73 h 125"/>
                <a:gd name="T16" fmla="*/ 76 w 109"/>
                <a:gd name="T17" fmla="*/ 64 h 125"/>
                <a:gd name="T18" fmla="*/ 71 w 109"/>
                <a:gd name="T19" fmla="*/ 66 h 125"/>
                <a:gd name="T20" fmla="*/ 66 w 109"/>
                <a:gd name="T21" fmla="*/ 75 h 125"/>
                <a:gd name="T22" fmla="*/ 59 w 109"/>
                <a:gd name="T23" fmla="*/ 90 h 125"/>
                <a:gd name="T24" fmla="*/ 54 w 109"/>
                <a:gd name="T25" fmla="*/ 101 h 125"/>
                <a:gd name="T26" fmla="*/ 59 w 109"/>
                <a:gd name="T27" fmla="*/ 111 h 125"/>
                <a:gd name="T28" fmla="*/ 61 w 109"/>
                <a:gd name="T29" fmla="*/ 116 h 125"/>
                <a:gd name="T30" fmla="*/ 61 w 109"/>
                <a:gd name="T31" fmla="*/ 125 h 125"/>
                <a:gd name="T32" fmla="*/ 47 w 109"/>
                <a:gd name="T33" fmla="*/ 113 h 125"/>
                <a:gd name="T34" fmla="*/ 17 w 109"/>
                <a:gd name="T35" fmla="*/ 92 h 125"/>
                <a:gd name="T36" fmla="*/ 17 w 109"/>
                <a:gd name="T37" fmla="*/ 87 h 125"/>
                <a:gd name="T38" fmla="*/ 14 w 109"/>
                <a:gd name="T39" fmla="*/ 87 h 125"/>
                <a:gd name="T40" fmla="*/ 9 w 109"/>
                <a:gd name="T41" fmla="*/ 87 h 125"/>
                <a:gd name="T42" fmla="*/ 5 w 109"/>
                <a:gd name="T43" fmla="*/ 83 h 125"/>
                <a:gd name="T44" fmla="*/ 5 w 109"/>
                <a:gd name="T45" fmla="*/ 78 h 125"/>
                <a:gd name="T46" fmla="*/ 9 w 109"/>
                <a:gd name="T47" fmla="*/ 73 h 125"/>
                <a:gd name="T48" fmla="*/ 9 w 109"/>
                <a:gd name="T49" fmla="*/ 71 h 125"/>
                <a:gd name="T50" fmla="*/ 2 w 109"/>
                <a:gd name="T51" fmla="*/ 57 h 125"/>
                <a:gd name="T52" fmla="*/ 2 w 109"/>
                <a:gd name="T53" fmla="*/ 45 h 125"/>
                <a:gd name="T54" fmla="*/ 9 w 109"/>
                <a:gd name="T55" fmla="*/ 42 h 125"/>
                <a:gd name="T56" fmla="*/ 9 w 109"/>
                <a:gd name="T57" fmla="*/ 33 h 125"/>
                <a:gd name="T58" fmla="*/ 12 w 109"/>
                <a:gd name="T59" fmla="*/ 26 h 125"/>
                <a:gd name="T60" fmla="*/ 21 w 109"/>
                <a:gd name="T61" fmla="*/ 16 h 125"/>
                <a:gd name="T62" fmla="*/ 26 w 109"/>
                <a:gd name="T63" fmla="*/ 16 h 125"/>
                <a:gd name="T64" fmla="*/ 31 w 109"/>
                <a:gd name="T65" fmla="*/ 19 h 125"/>
                <a:gd name="T66" fmla="*/ 26 w 109"/>
                <a:gd name="T67" fmla="*/ 9 h 125"/>
                <a:gd name="T68" fmla="*/ 24 w 109"/>
                <a:gd name="T69" fmla="*/ 2 h 125"/>
                <a:gd name="T70" fmla="*/ 28 w 109"/>
                <a:gd name="T71" fmla="*/ 2 h 125"/>
                <a:gd name="T72" fmla="*/ 33 w 109"/>
                <a:gd name="T73" fmla="*/ 2 h 125"/>
                <a:gd name="T74" fmla="*/ 38 w 109"/>
                <a:gd name="T75" fmla="*/ 0 h 125"/>
                <a:gd name="T76" fmla="*/ 38 w 109"/>
                <a:gd name="T77" fmla="*/ 2 h 125"/>
                <a:gd name="T78" fmla="*/ 40 w 109"/>
                <a:gd name="T79" fmla="*/ 7 h 125"/>
                <a:gd name="T80" fmla="*/ 52 w 109"/>
                <a:gd name="T81" fmla="*/ 14 h 125"/>
                <a:gd name="T82" fmla="*/ 64 w 109"/>
                <a:gd name="T83" fmla="*/ 24 h 125"/>
                <a:gd name="T84" fmla="*/ 73 w 109"/>
                <a:gd name="T85" fmla="*/ 28 h 125"/>
                <a:gd name="T86" fmla="*/ 83 w 109"/>
                <a:gd name="T87" fmla="*/ 28 h 125"/>
                <a:gd name="T88" fmla="*/ 102 w 109"/>
                <a:gd name="T89" fmla="*/ 38 h 125"/>
                <a:gd name="T90" fmla="*/ 109 w 109"/>
                <a:gd name="T91" fmla="*/ 4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9" h="125">
                  <a:moveTo>
                    <a:pt x="109" y="45"/>
                  </a:moveTo>
                  <a:lnTo>
                    <a:pt x="102" y="50"/>
                  </a:lnTo>
                  <a:lnTo>
                    <a:pt x="99" y="52"/>
                  </a:lnTo>
                  <a:lnTo>
                    <a:pt x="97" y="52"/>
                  </a:lnTo>
                  <a:lnTo>
                    <a:pt x="92" y="52"/>
                  </a:lnTo>
                  <a:lnTo>
                    <a:pt x="92" y="54"/>
                  </a:lnTo>
                  <a:lnTo>
                    <a:pt x="94" y="59"/>
                  </a:lnTo>
                  <a:lnTo>
                    <a:pt x="94" y="61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87" y="73"/>
                  </a:lnTo>
                  <a:lnTo>
                    <a:pt x="85" y="75"/>
                  </a:lnTo>
                  <a:lnTo>
                    <a:pt x="80" y="75"/>
                  </a:lnTo>
                  <a:lnTo>
                    <a:pt x="78" y="75"/>
                  </a:lnTo>
                  <a:lnTo>
                    <a:pt x="76" y="73"/>
                  </a:lnTo>
                  <a:lnTo>
                    <a:pt x="76" y="66"/>
                  </a:lnTo>
                  <a:lnTo>
                    <a:pt x="76" y="64"/>
                  </a:lnTo>
                  <a:lnTo>
                    <a:pt x="73" y="64"/>
                  </a:lnTo>
                  <a:lnTo>
                    <a:pt x="71" y="66"/>
                  </a:lnTo>
                  <a:lnTo>
                    <a:pt x="68" y="71"/>
                  </a:lnTo>
                  <a:lnTo>
                    <a:pt x="66" y="75"/>
                  </a:lnTo>
                  <a:lnTo>
                    <a:pt x="61" y="83"/>
                  </a:lnTo>
                  <a:lnTo>
                    <a:pt x="59" y="90"/>
                  </a:lnTo>
                  <a:lnTo>
                    <a:pt x="57" y="97"/>
                  </a:lnTo>
                  <a:lnTo>
                    <a:pt x="54" y="101"/>
                  </a:lnTo>
                  <a:lnTo>
                    <a:pt x="57" y="106"/>
                  </a:lnTo>
                  <a:lnTo>
                    <a:pt x="59" y="111"/>
                  </a:lnTo>
                  <a:lnTo>
                    <a:pt x="59" y="113"/>
                  </a:lnTo>
                  <a:lnTo>
                    <a:pt x="61" y="116"/>
                  </a:lnTo>
                  <a:lnTo>
                    <a:pt x="59" y="120"/>
                  </a:lnTo>
                  <a:lnTo>
                    <a:pt x="61" y="125"/>
                  </a:lnTo>
                  <a:lnTo>
                    <a:pt x="52" y="120"/>
                  </a:lnTo>
                  <a:lnTo>
                    <a:pt x="47" y="113"/>
                  </a:lnTo>
                  <a:lnTo>
                    <a:pt x="31" y="99"/>
                  </a:lnTo>
                  <a:lnTo>
                    <a:pt x="17" y="92"/>
                  </a:lnTo>
                  <a:lnTo>
                    <a:pt x="14" y="90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4" y="87"/>
                  </a:lnTo>
                  <a:lnTo>
                    <a:pt x="12" y="87"/>
                  </a:lnTo>
                  <a:lnTo>
                    <a:pt x="9" y="87"/>
                  </a:lnTo>
                  <a:lnTo>
                    <a:pt x="7" y="85"/>
                  </a:lnTo>
                  <a:lnTo>
                    <a:pt x="5" y="83"/>
                  </a:lnTo>
                  <a:lnTo>
                    <a:pt x="2" y="78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1"/>
                  </a:lnTo>
                  <a:lnTo>
                    <a:pt x="2" y="61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12" y="31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21" y="16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8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26" y="9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5" y="9"/>
                  </a:lnTo>
                  <a:lnTo>
                    <a:pt x="52" y="14"/>
                  </a:lnTo>
                  <a:lnTo>
                    <a:pt x="59" y="21"/>
                  </a:lnTo>
                  <a:lnTo>
                    <a:pt x="64" y="24"/>
                  </a:lnTo>
                  <a:lnTo>
                    <a:pt x="66" y="26"/>
                  </a:lnTo>
                  <a:lnTo>
                    <a:pt x="73" y="28"/>
                  </a:lnTo>
                  <a:lnTo>
                    <a:pt x="78" y="28"/>
                  </a:lnTo>
                  <a:lnTo>
                    <a:pt x="83" y="28"/>
                  </a:lnTo>
                  <a:lnTo>
                    <a:pt x="97" y="35"/>
                  </a:lnTo>
                  <a:lnTo>
                    <a:pt x="102" y="38"/>
                  </a:lnTo>
                  <a:lnTo>
                    <a:pt x="106" y="40"/>
                  </a:lnTo>
                  <a:lnTo>
                    <a:pt x="109" y="42"/>
                  </a:lnTo>
                  <a:lnTo>
                    <a:pt x="109" y="4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03"/>
            <p:cNvSpPr>
              <a:spLocks noEditPoints="1"/>
            </p:cNvSpPr>
            <p:nvPr/>
          </p:nvSpPr>
          <p:spPr bwMode="auto">
            <a:xfrm>
              <a:off x="3555330" y="1492722"/>
              <a:ext cx="1639888" cy="1671638"/>
            </a:xfrm>
            <a:custGeom>
              <a:avLst/>
              <a:gdLst>
                <a:gd name="T0" fmla="*/ 716 w 1033"/>
                <a:gd name="T1" fmla="*/ 118 h 1053"/>
                <a:gd name="T2" fmla="*/ 733 w 1033"/>
                <a:gd name="T3" fmla="*/ 115 h 1053"/>
                <a:gd name="T4" fmla="*/ 693 w 1033"/>
                <a:gd name="T5" fmla="*/ 198 h 1053"/>
                <a:gd name="T6" fmla="*/ 671 w 1033"/>
                <a:gd name="T7" fmla="*/ 182 h 1053"/>
                <a:gd name="T8" fmla="*/ 619 w 1033"/>
                <a:gd name="T9" fmla="*/ 217 h 1053"/>
                <a:gd name="T10" fmla="*/ 631 w 1033"/>
                <a:gd name="T11" fmla="*/ 267 h 1053"/>
                <a:gd name="T12" fmla="*/ 645 w 1033"/>
                <a:gd name="T13" fmla="*/ 241 h 1053"/>
                <a:gd name="T14" fmla="*/ 631 w 1033"/>
                <a:gd name="T15" fmla="*/ 245 h 1053"/>
                <a:gd name="T16" fmla="*/ 586 w 1033"/>
                <a:gd name="T17" fmla="*/ 274 h 1053"/>
                <a:gd name="T18" fmla="*/ 870 w 1033"/>
                <a:gd name="T19" fmla="*/ 30 h 1053"/>
                <a:gd name="T20" fmla="*/ 813 w 1033"/>
                <a:gd name="T21" fmla="*/ 71 h 1053"/>
                <a:gd name="T22" fmla="*/ 818 w 1033"/>
                <a:gd name="T23" fmla="*/ 85 h 1053"/>
                <a:gd name="T24" fmla="*/ 761 w 1033"/>
                <a:gd name="T25" fmla="*/ 108 h 1053"/>
                <a:gd name="T26" fmla="*/ 407 w 1033"/>
                <a:gd name="T27" fmla="*/ 649 h 1053"/>
                <a:gd name="T28" fmla="*/ 291 w 1033"/>
                <a:gd name="T29" fmla="*/ 885 h 1053"/>
                <a:gd name="T30" fmla="*/ 1007 w 1033"/>
                <a:gd name="T31" fmla="*/ 90 h 1053"/>
                <a:gd name="T32" fmla="*/ 978 w 1033"/>
                <a:gd name="T33" fmla="*/ 26 h 1053"/>
                <a:gd name="T34" fmla="*/ 931 w 1033"/>
                <a:gd name="T35" fmla="*/ 35 h 1053"/>
                <a:gd name="T36" fmla="*/ 903 w 1033"/>
                <a:gd name="T37" fmla="*/ 56 h 1053"/>
                <a:gd name="T38" fmla="*/ 874 w 1033"/>
                <a:gd name="T39" fmla="*/ 35 h 1053"/>
                <a:gd name="T40" fmla="*/ 825 w 1033"/>
                <a:gd name="T41" fmla="*/ 97 h 1053"/>
                <a:gd name="T42" fmla="*/ 782 w 1033"/>
                <a:gd name="T43" fmla="*/ 113 h 1053"/>
                <a:gd name="T44" fmla="*/ 752 w 1033"/>
                <a:gd name="T45" fmla="*/ 177 h 1053"/>
                <a:gd name="T46" fmla="*/ 721 w 1033"/>
                <a:gd name="T47" fmla="*/ 163 h 1053"/>
                <a:gd name="T48" fmla="*/ 678 w 1033"/>
                <a:gd name="T49" fmla="*/ 236 h 1053"/>
                <a:gd name="T50" fmla="*/ 659 w 1033"/>
                <a:gd name="T51" fmla="*/ 281 h 1053"/>
                <a:gd name="T52" fmla="*/ 624 w 1033"/>
                <a:gd name="T53" fmla="*/ 295 h 1053"/>
                <a:gd name="T54" fmla="*/ 619 w 1033"/>
                <a:gd name="T55" fmla="*/ 330 h 1053"/>
                <a:gd name="T56" fmla="*/ 598 w 1033"/>
                <a:gd name="T57" fmla="*/ 385 h 1053"/>
                <a:gd name="T58" fmla="*/ 565 w 1033"/>
                <a:gd name="T59" fmla="*/ 441 h 1053"/>
                <a:gd name="T60" fmla="*/ 553 w 1033"/>
                <a:gd name="T61" fmla="*/ 517 h 1053"/>
                <a:gd name="T62" fmla="*/ 463 w 1033"/>
                <a:gd name="T63" fmla="*/ 623 h 1053"/>
                <a:gd name="T64" fmla="*/ 525 w 1033"/>
                <a:gd name="T65" fmla="*/ 616 h 1053"/>
                <a:gd name="T66" fmla="*/ 449 w 1033"/>
                <a:gd name="T67" fmla="*/ 642 h 1053"/>
                <a:gd name="T68" fmla="*/ 419 w 1033"/>
                <a:gd name="T69" fmla="*/ 680 h 1053"/>
                <a:gd name="T70" fmla="*/ 390 w 1033"/>
                <a:gd name="T71" fmla="*/ 706 h 1053"/>
                <a:gd name="T72" fmla="*/ 336 w 1033"/>
                <a:gd name="T73" fmla="*/ 720 h 1053"/>
                <a:gd name="T74" fmla="*/ 326 w 1033"/>
                <a:gd name="T75" fmla="*/ 763 h 1053"/>
                <a:gd name="T76" fmla="*/ 348 w 1033"/>
                <a:gd name="T77" fmla="*/ 815 h 1053"/>
                <a:gd name="T78" fmla="*/ 367 w 1033"/>
                <a:gd name="T79" fmla="*/ 826 h 1053"/>
                <a:gd name="T80" fmla="*/ 296 w 1033"/>
                <a:gd name="T81" fmla="*/ 864 h 1053"/>
                <a:gd name="T82" fmla="*/ 308 w 1033"/>
                <a:gd name="T83" fmla="*/ 907 h 1053"/>
                <a:gd name="T84" fmla="*/ 329 w 1033"/>
                <a:gd name="T85" fmla="*/ 895 h 1053"/>
                <a:gd name="T86" fmla="*/ 300 w 1033"/>
                <a:gd name="T87" fmla="*/ 961 h 1053"/>
                <a:gd name="T88" fmla="*/ 329 w 1033"/>
                <a:gd name="T89" fmla="*/ 982 h 1053"/>
                <a:gd name="T90" fmla="*/ 348 w 1033"/>
                <a:gd name="T91" fmla="*/ 1044 h 1053"/>
                <a:gd name="T92" fmla="*/ 463 w 1033"/>
                <a:gd name="T93" fmla="*/ 985 h 1053"/>
                <a:gd name="T94" fmla="*/ 504 w 1033"/>
                <a:gd name="T95" fmla="*/ 935 h 1053"/>
                <a:gd name="T96" fmla="*/ 553 w 1033"/>
                <a:gd name="T97" fmla="*/ 914 h 1053"/>
                <a:gd name="T98" fmla="*/ 584 w 1033"/>
                <a:gd name="T99" fmla="*/ 800 h 1053"/>
                <a:gd name="T100" fmla="*/ 565 w 1033"/>
                <a:gd name="T101" fmla="*/ 612 h 1053"/>
                <a:gd name="T102" fmla="*/ 624 w 1033"/>
                <a:gd name="T103" fmla="*/ 465 h 1053"/>
                <a:gd name="T104" fmla="*/ 671 w 1033"/>
                <a:gd name="T105" fmla="*/ 316 h 1053"/>
                <a:gd name="T106" fmla="*/ 768 w 1033"/>
                <a:gd name="T107" fmla="*/ 241 h 1053"/>
                <a:gd name="T108" fmla="*/ 801 w 1033"/>
                <a:gd name="T109" fmla="*/ 182 h 1053"/>
                <a:gd name="T110" fmla="*/ 900 w 1033"/>
                <a:gd name="T111" fmla="*/ 193 h 1053"/>
                <a:gd name="T112" fmla="*/ 933 w 1033"/>
                <a:gd name="T113" fmla="*/ 92 h 1053"/>
                <a:gd name="T114" fmla="*/ 1014 w 1033"/>
                <a:gd name="T115" fmla="*/ 113 h 1053"/>
                <a:gd name="T116" fmla="*/ 551 w 1033"/>
                <a:gd name="T117" fmla="*/ 446 h 1053"/>
                <a:gd name="T118" fmla="*/ 539 w 1033"/>
                <a:gd name="T119" fmla="*/ 479 h 1053"/>
                <a:gd name="T120" fmla="*/ 437 w 1033"/>
                <a:gd name="T121" fmla="*/ 616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3" h="1053">
                  <a:moveTo>
                    <a:pt x="697" y="167"/>
                  </a:moveTo>
                  <a:lnTo>
                    <a:pt x="695" y="163"/>
                  </a:lnTo>
                  <a:lnTo>
                    <a:pt x="695" y="163"/>
                  </a:lnTo>
                  <a:lnTo>
                    <a:pt x="700" y="160"/>
                  </a:lnTo>
                  <a:lnTo>
                    <a:pt x="700" y="158"/>
                  </a:lnTo>
                  <a:lnTo>
                    <a:pt x="700" y="156"/>
                  </a:lnTo>
                  <a:lnTo>
                    <a:pt x="702" y="156"/>
                  </a:lnTo>
                  <a:lnTo>
                    <a:pt x="702" y="151"/>
                  </a:lnTo>
                  <a:lnTo>
                    <a:pt x="702" y="149"/>
                  </a:lnTo>
                  <a:lnTo>
                    <a:pt x="707" y="151"/>
                  </a:lnTo>
                  <a:lnTo>
                    <a:pt x="707" y="146"/>
                  </a:lnTo>
                  <a:lnTo>
                    <a:pt x="709" y="146"/>
                  </a:lnTo>
                  <a:lnTo>
                    <a:pt x="709" y="149"/>
                  </a:lnTo>
                  <a:lnTo>
                    <a:pt x="709" y="146"/>
                  </a:lnTo>
                  <a:lnTo>
                    <a:pt x="709" y="141"/>
                  </a:lnTo>
                  <a:lnTo>
                    <a:pt x="709" y="139"/>
                  </a:lnTo>
                  <a:lnTo>
                    <a:pt x="711" y="134"/>
                  </a:lnTo>
                  <a:lnTo>
                    <a:pt x="714" y="130"/>
                  </a:lnTo>
                  <a:lnTo>
                    <a:pt x="714" y="127"/>
                  </a:lnTo>
                  <a:lnTo>
                    <a:pt x="716" y="127"/>
                  </a:lnTo>
                  <a:lnTo>
                    <a:pt x="716" y="125"/>
                  </a:lnTo>
                  <a:lnTo>
                    <a:pt x="716" y="120"/>
                  </a:lnTo>
                  <a:lnTo>
                    <a:pt x="716" y="118"/>
                  </a:lnTo>
                  <a:lnTo>
                    <a:pt x="716" y="113"/>
                  </a:lnTo>
                  <a:lnTo>
                    <a:pt x="718" y="111"/>
                  </a:lnTo>
                  <a:lnTo>
                    <a:pt x="721" y="118"/>
                  </a:lnTo>
                  <a:lnTo>
                    <a:pt x="721" y="125"/>
                  </a:lnTo>
                  <a:lnTo>
                    <a:pt x="726" y="130"/>
                  </a:lnTo>
                  <a:lnTo>
                    <a:pt x="728" y="127"/>
                  </a:lnTo>
                  <a:lnTo>
                    <a:pt x="728" y="127"/>
                  </a:lnTo>
                  <a:lnTo>
                    <a:pt x="728" y="125"/>
                  </a:lnTo>
                  <a:lnTo>
                    <a:pt x="733" y="127"/>
                  </a:lnTo>
                  <a:lnTo>
                    <a:pt x="733" y="132"/>
                  </a:lnTo>
                  <a:lnTo>
                    <a:pt x="728" y="137"/>
                  </a:lnTo>
                  <a:lnTo>
                    <a:pt x="728" y="144"/>
                  </a:lnTo>
                  <a:lnTo>
                    <a:pt x="723" y="146"/>
                  </a:lnTo>
                  <a:lnTo>
                    <a:pt x="721" y="144"/>
                  </a:lnTo>
                  <a:lnTo>
                    <a:pt x="718" y="149"/>
                  </a:lnTo>
                  <a:lnTo>
                    <a:pt x="716" y="153"/>
                  </a:lnTo>
                  <a:lnTo>
                    <a:pt x="714" y="158"/>
                  </a:lnTo>
                  <a:lnTo>
                    <a:pt x="716" y="160"/>
                  </a:lnTo>
                  <a:lnTo>
                    <a:pt x="714" y="163"/>
                  </a:lnTo>
                  <a:lnTo>
                    <a:pt x="704" y="167"/>
                  </a:lnTo>
                  <a:lnTo>
                    <a:pt x="702" y="167"/>
                  </a:lnTo>
                  <a:lnTo>
                    <a:pt x="697" y="167"/>
                  </a:lnTo>
                  <a:close/>
                  <a:moveTo>
                    <a:pt x="733" y="115"/>
                  </a:moveTo>
                  <a:lnTo>
                    <a:pt x="735" y="120"/>
                  </a:lnTo>
                  <a:lnTo>
                    <a:pt x="735" y="123"/>
                  </a:lnTo>
                  <a:lnTo>
                    <a:pt x="740" y="123"/>
                  </a:lnTo>
                  <a:lnTo>
                    <a:pt x="742" y="123"/>
                  </a:lnTo>
                  <a:lnTo>
                    <a:pt x="744" y="120"/>
                  </a:lnTo>
                  <a:lnTo>
                    <a:pt x="742" y="118"/>
                  </a:lnTo>
                  <a:lnTo>
                    <a:pt x="740" y="115"/>
                  </a:lnTo>
                  <a:lnTo>
                    <a:pt x="737" y="113"/>
                  </a:lnTo>
                  <a:lnTo>
                    <a:pt x="737" y="113"/>
                  </a:lnTo>
                  <a:lnTo>
                    <a:pt x="735" y="113"/>
                  </a:lnTo>
                  <a:lnTo>
                    <a:pt x="733" y="113"/>
                  </a:lnTo>
                  <a:lnTo>
                    <a:pt x="730" y="108"/>
                  </a:lnTo>
                  <a:lnTo>
                    <a:pt x="728" y="108"/>
                  </a:lnTo>
                  <a:lnTo>
                    <a:pt x="730" y="113"/>
                  </a:lnTo>
                  <a:lnTo>
                    <a:pt x="733" y="115"/>
                  </a:lnTo>
                  <a:close/>
                  <a:moveTo>
                    <a:pt x="671" y="208"/>
                  </a:moveTo>
                  <a:lnTo>
                    <a:pt x="674" y="208"/>
                  </a:lnTo>
                  <a:lnTo>
                    <a:pt x="674" y="210"/>
                  </a:lnTo>
                  <a:lnTo>
                    <a:pt x="676" y="210"/>
                  </a:lnTo>
                  <a:lnTo>
                    <a:pt x="681" y="201"/>
                  </a:lnTo>
                  <a:lnTo>
                    <a:pt x="683" y="196"/>
                  </a:lnTo>
                  <a:lnTo>
                    <a:pt x="685" y="198"/>
                  </a:lnTo>
                  <a:lnTo>
                    <a:pt x="693" y="198"/>
                  </a:lnTo>
                  <a:lnTo>
                    <a:pt x="697" y="193"/>
                  </a:lnTo>
                  <a:lnTo>
                    <a:pt x="695" y="189"/>
                  </a:lnTo>
                  <a:lnTo>
                    <a:pt x="695" y="184"/>
                  </a:lnTo>
                  <a:lnTo>
                    <a:pt x="697" y="184"/>
                  </a:lnTo>
                  <a:lnTo>
                    <a:pt x="697" y="179"/>
                  </a:lnTo>
                  <a:lnTo>
                    <a:pt x="697" y="175"/>
                  </a:lnTo>
                  <a:lnTo>
                    <a:pt x="695" y="172"/>
                  </a:lnTo>
                  <a:lnTo>
                    <a:pt x="693" y="172"/>
                  </a:lnTo>
                  <a:lnTo>
                    <a:pt x="690" y="170"/>
                  </a:lnTo>
                  <a:lnTo>
                    <a:pt x="688" y="167"/>
                  </a:lnTo>
                  <a:lnTo>
                    <a:pt x="685" y="167"/>
                  </a:lnTo>
                  <a:lnTo>
                    <a:pt x="683" y="170"/>
                  </a:lnTo>
                  <a:lnTo>
                    <a:pt x="681" y="165"/>
                  </a:lnTo>
                  <a:lnTo>
                    <a:pt x="681" y="167"/>
                  </a:lnTo>
                  <a:lnTo>
                    <a:pt x="681" y="167"/>
                  </a:lnTo>
                  <a:lnTo>
                    <a:pt x="681" y="172"/>
                  </a:lnTo>
                  <a:lnTo>
                    <a:pt x="676" y="172"/>
                  </a:lnTo>
                  <a:lnTo>
                    <a:pt x="674" y="175"/>
                  </a:lnTo>
                  <a:lnTo>
                    <a:pt x="674" y="177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8" y="182"/>
                  </a:lnTo>
                  <a:lnTo>
                    <a:pt x="671" y="182"/>
                  </a:lnTo>
                  <a:lnTo>
                    <a:pt x="669" y="184"/>
                  </a:lnTo>
                  <a:lnTo>
                    <a:pt x="669" y="186"/>
                  </a:lnTo>
                  <a:lnTo>
                    <a:pt x="669" y="191"/>
                  </a:lnTo>
                  <a:lnTo>
                    <a:pt x="671" y="198"/>
                  </a:lnTo>
                  <a:lnTo>
                    <a:pt x="671" y="203"/>
                  </a:lnTo>
                  <a:lnTo>
                    <a:pt x="667" y="205"/>
                  </a:lnTo>
                  <a:lnTo>
                    <a:pt x="667" y="205"/>
                  </a:lnTo>
                  <a:lnTo>
                    <a:pt x="667" y="208"/>
                  </a:lnTo>
                  <a:lnTo>
                    <a:pt x="671" y="208"/>
                  </a:lnTo>
                  <a:close/>
                  <a:moveTo>
                    <a:pt x="605" y="245"/>
                  </a:moveTo>
                  <a:lnTo>
                    <a:pt x="607" y="245"/>
                  </a:lnTo>
                  <a:lnTo>
                    <a:pt x="612" y="243"/>
                  </a:lnTo>
                  <a:lnTo>
                    <a:pt x="612" y="243"/>
                  </a:lnTo>
                  <a:lnTo>
                    <a:pt x="615" y="245"/>
                  </a:lnTo>
                  <a:lnTo>
                    <a:pt x="617" y="248"/>
                  </a:lnTo>
                  <a:lnTo>
                    <a:pt x="619" y="248"/>
                  </a:lnTo>
                  <a:lnTo>
                    <a:pt x="626" y="245"/>
                  </a:lnTo>
                  <a:lnTo>
                    <a:pt x="629" y="241"/>
                  </a:lnTo>
                  <a:lnTo>
                    <a:pt x="629" y="234"/>
                  </a:lnTo>
                  <a:lnTo>
                    <a:pt x="626" y="229"/>
                  </a:lnTo>
                  <a:lnTo>
                    <a:pt x="624" y="222"/>
                  </a:lnTo>
                  <a:lnTo>
                    <a:pt x="622" y="217"/>
                  </a:lnTo>
                  <a:lnTo>
                    <a:pt x="619" y="217"/>
                  </a:lnTo>
                  <a:lnTo>
                    <a:pt x="619" y="217"/>
                  </a:lnTo>
                  <a:lnTo>
                    <a:pt x="617" y="217"/>
                  </a:lnTo>
                  <a:lnTo>
                    <a:pt x="619" y="224"/>
                  </a:lnTo>
                  <a:lnTo>
                    <a:pt x="615" y="224"/>
                  </a:lnTo>
                  <a:lnTo>
                    <a:pt x="612" y="227"/>
                  </a:lnTo>
                  <a:lnTo>
                    <a:pt x="615" y="229"/>
                  </a:lnTo>
                  <a:lnTo>
                    <a:pt x="612" y="234"/>
                  </a:lnTo>
                  <a:lnTo>
                    <a:pt x="610" y="234"/>
                  </a:lnTo>
                  <a:lnTo>
                    <a:pt x="610" y="231"/>
                  </a:lnTo>
                  <a:lnTo>
                    <a:pt x="605" y="231"/>
                  </a:lnTo>
                  <a:lnTo>
                    <a:pt x="605" y="236"/>
                  </a:lnTo>
                  <a:lnTo>
                    <a:pt x="600" y="241"/>
                  </a:lnTo>
                  <a:lnTo>
                    <a:pt x="603" y="243"/>
                  </a:lnTo>
                  <a:lnTo>
                    <a:pt x="605" y="245"/>
                  </a:lnTo>
                  <a:close/>
                  <a:moveTo>
                    <a:pt x="603" y="281"/>
                  </a:moveTo>
                  <a:lnTo>
                    <a:pt x="612" y="278"/>
                  </a:lnTo>
                  <a:lnTo>
                    <a:pt x="619" y="269"/>
                  </a:lnTo>
                  <a:lnTo>
                    <a:pt x="622" y="271"/>
                  </a:lnTo>
                  <a:lnTo>
                    <a:pt x="624" y="271"/>
                  </a:lnTo>
                  <a:lnTo>
                    <a:pt x="626" y="269"/>
                  </a:lnTo>
                  <a:lnTo>
                    <a:pt x="629" y="264"/>
                  </a:lnTo>
                  <a:lnTo>
                    <a:pt x="631" y="264"/>
                  </a:lnTo>
                  <a:lnTo>
                    <a:pt x="631" y="267"/>
                  </a:lnTo>
                  <a:lnTo>
                    <a:pt x="633" y="269"/>
                  </a:lnTo>
                  <a:lnTo>
                    <a:pt x="641" y="264"/>
                  </a:lnTo>
                  <a:lnTo>
                    <a:pt x="643" y="260"/>
                  </a:lnTo>
                  <a:lnTo>
                    <a:pt x="645" y="260"/>
                  </a:lnTo>
                  <a:lnTo>
                    <a:pt x="645" y="262"/>
                  </a:lnTo>
                  <a:lnTo>
                    <a:pt x="648" y="262"/>
                  </a:lnTo>
                  <a:lnTo>
                    <a:pt x="648" y="260"/>
                  </a:lnTo>
                  <a:lnTo>
                    <a:pt x="650" y="255"/>
                  </a:lnTo>
                  <a:lnTo>
                    <a:pt x="652" y="250"/>
                  </a:lnTo>
                  <a:lnTo>
                    <a:pt x="657" y="245"/>
                  </a:lnTo>
                  <a:lnTo>
                    <a:pt x="662" y="241"/>
                  </a:lnTo>
                  <a:lnTo>
                    <a:pt x="662" y="236"/>
                  </a:lnTo>
                  <a:lnTo>
                    <a:pt x="659" y="229"/>
                  </a:lnTo>
                  <a:lnTo>
                    <a:pt x="657" y="227"/>
                  </a:lnTo>
                  <a:lnTo>
                    <a:pt x="655" y="224"/>
                  </a:lnTo>
                  <a:lnTo>
                    <a:pt x="652" y="224"/>
                  </a:lnTo>
                  <a:lnTo>
                    <a:pt x="652" y="227"/>
                  </a:lnTo>
                  <a:lnTo>
                    <a:pt x="650" y="227"/>
                  </a:lnTo>
                  <a:lnTo>
                    <a:pt x="650" y="229"/>
                  </a:lnTo>
                  <a:lnTo>
                    <a:pt x="650" y="234"/>
                  </a:lnTo>
                  <a:lnTo>
                    <a:pt x="648" y="236"/>
                  </a:lnTo>
                  <a:lnTo>
                    <a:pt x="648" y="238"/>
                  </a:lnTo>
                  <a:lnTo>
                    <a:pt x="645" y="241"/>
                  </a:lnTo>
                  <a:lnTo>
                    <a:pt x="641" y="250"/>
                  </a:lnTo>
                  <a:lnTo>
                    <a:pt x="641" y="248"/>
                  </a:lnTo>
                  <a:lnTo>
                    <a:pt x="641" y="245"/>
                  </a:lnTo>
                  <a:lnTo>
                    <a:pt x="645" y="236"/>
                  </a:lnTo>
                  <a:lnTo>
                    <a:pt x="643" y="229"/>
                  </a:lnTo>
                  <a:lnTo>
                    <a:pt x="643" y="222"/>
                  </a:lnTo>
                  <a:lnTo>
                    <a:pt x="641" y="219"/>
                  </a:lnTo>
                  <a:lnTo>
                    <a:pt x="638" y="215"/>
                  </a:lnTo>
                  <a:lnTo>
                    <a:pt x="643" y="208"/>
                  </a:lnTo>
                  <a:lnTo>
                    <a:pt x="645" y="198"/>
                  </a:lnTo>
                  <a:lnTo>
                    <a:pt x="645" y="193"/>
                  </a:lnTo>
                  <a:lnTo>
                    <a:pt x="643" y="191"/>
                  </a:lnTo>
                  <a:lnTo>
                    <a:pt x="641" y="191"/>
                  </a:lnTo>
                  <a:lnTo>
                    <a:pt x="641" y="193"/>
                  </a:lnTo>
                  <a:lnTo>
                    <a:pt x="636" y="203"/>
                  </a:lnTo>
                  <a:lnTo>
                    <a:pt x="633" y="205"/>
                  </a:lnTo>
                  <a:lnTo>
                    <a:pt x="629" y="212"/>
                  </a:lnTo>
                  <a:lnTo>
                    <a:pt x="629" y="217"/>
                  </a:lnTo>
                  <a:lnTo>
                    <a:pt x="629" y="222"/>
                  </a:lnTo>
                  <a:lnTo>
                    <a:pt x="631" y="222"/>
                  </a:lnTo>
                  <a:lnTo>
                    <a:pt x="633" y="227"/>
                  </a:lnTo>
                  <a:lnTo>
                    <a:pt x="631" y="231"/>
                  </a:lnTo>
                  <a:lnTo>
                    <a:pt x="631" y="245"/>
                  </a:lnTo>
                  <a:lnTo>
                    <a:pt x="624" y="260"/>
                  </a:lnTo>
                  <a:lnTo>
                    <a:pt x="610" y="264"/>
                  </a:lnTo>
                  <a:lnTo>
                    <a:pt x="605" y="269"/>
                  </a:lnTo>
                  <a:lnTo>
                    <a:pt x="600" y="274"/>
                  </a:lnTo>
                  <a:lnTo>
                    <a:pt x="600" y="278"/>
                  </a:lnTo>
                  <a:lnTo>
                    <a:pt x="603" y="281"/>
                  </a:lnTo>
                  <a:close/>
                  <a:moveTo>
                    <a:pt x="574" y="295"/>
                  </a:moveTo>
                  <a:lnTo>
                    <a:pt x="577" y="293"/>
                  </a:lnTo>
                  <a:lnTo>
                    <a:pt x="577" y="290"/>
                  </a:lnTo>
                  <a:lnTo>
                    <a:pt x="577" y="288"/>
                  </a:lnTo>
                  <a:lnTo>
                    <a:pt x="579" y="290"/>
                  </a:lnTo>
                  <a:lnTo>
                    <a:pt x="582" y="288"/>
                  </a:lnTo>
                  <a:lnTo>
                    <a:pt x="584" y="288"/>
                  </a:lnTo>
                  <a:lnTo>
                    <a:pt x="586" y="288"/>
                  </a:lnTo>
                  <a:lnTo>
                    <a:pt x="589" y="286"/>
                  </a:lnTo>
                  <a:lnTo>
                    <a:pt x="591" y="281"/>
                  </a:lnTo>
                  <a:lnTo>
                    <a:pt x="593" y="281"/>
                  </a:lnTo>
                  <a:lnTo>
                    <a:pt x="59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91" y="276"/>
                  </a:lnTo>
                  <a:lnTo>
                    <a:pt x="589" y="274"/>
                  </a:lnTo>
                  <a:lnTo>
                    <a:pt x="586" y="274"/>
                  </a:lnTo>
                  <a:lnTo>
                    <a:pt x="584" y="274"/>
                  </a:lnTo>
                  <a:lnTo>
                    <a:pt x="579" y="276"/>
                  </a:lnTo>
                  <a:lnTo>
                    <a:pt x="577" y="283"/>
                  </a:lnTo>
                  <a:lnTo>
                    <a:pt x="574" y="283"/>
                  </a:lnTo>
                  <a:lnTo>
                    <a:pt x="572" y="283"/>
                  </a:lnTo>
                  <a:lnTo>
                    <a:pt x="572" y="286"/>
                  </a:lnTo>
                  <a:lnTo>
                    <a:pt x="570" y="288"/>
                  </a:lnTo>
                  <a:lnTo>
                    <a:pt x="572" y="295"/>
                  </a:lnTo>
                  <a:lnTo>
                    <a:pt x="574" y="295"/>
                  </a:lnTo>
                  <a:close/>
                  <a:moveTo>
                    <a:pt x="827" y="66"/>
                  </a:moveTo>
                  <a:lnTo>
                    <a:pt x="830" y="68"/>
                  </a:lnTo>
                  <a:lnTo>
                    <a:pt x="832" y="71"/>
                  </a:lnTo>
                  <a:lnTo>
                    <a:pt x="837" y="66"/>
                  </a:lnTo>
                  <a:lnTo>
                    <a:pt x="837" y="61"/>
                  </a:lnTo>
                  <a:lnTo>
                    <a:pt x="834" y="56"/>
                  </a:lnTo>
                  <a:lnTo>
                    <a:pt x="830" y="56"/>
                  </a:lnTo>
                  <a:lnTo>
                    <a:pt x="830" y="56"/>
                  </a:lnTo>
                  <a:lnTo>
                    <a:pt x="827" y="54"/>
                  </a:lnTo>
                  <a:lnTo>
                    <a:pt x="827" y="56"/>
                  </a:lnTo>
                  <a:lnTo>
                    <a:pt x="827" y="61"/>
                  </a:lnTo>
                  <a:lnTo>
                    <a:pt x="827" y="66"/>
                  </a:lnTo>
                  <a:close/>
                  <a:moveTo>
                    <a:pt x="865" y="26"/>
                  </a:moveTo>
                  <a:lnTo>
                    <a:pt x="870" y="30"/>
                  </a:lnTo>
                  <a:lnTo>
                    <a:pt x="874" y="28"/>
                  </a:lnTo>
                  <a:lnTo>
                    <a:pt x="874" y="28"/>
                  </a:lnTo>
                  <a:lnTo>
                    <a:pt x="879" y="26"/>
                  </a:lnTo>
                  <a:lnTo>
                    <a:pt x="881" y="23"/>
                  </a:lnTo>
                  <a:lnTo>
                    <a:pt x="881" y="21"/>
                  </a:lnTo>
                  <a:lnTo>
                    <a:pt x="879" y="21"/>
                  </a:lnTo>
                  <a:lnTo>
                    <a:pt x="874" y="16"/>
                  </a:lnTo>
                  <a:lnTo>
                    <a:pt x="872" y="16"/>
                  </a:lnTo>
                  <a:lnTo>
                    <a:pt x="865" y="16"/>
                  </a:lnTo>
                  <a:lnTo>
                    <a:pt x="863" y="21"/>
                  </a:lnTo>
                  <a:lnTo>
                    <a:pt x="860" y="23"/>
                  </a:lnTo>
                  <a:lnTo>
                    <a:pt x="860" y="26"/>
                  </a:lnTo>
                  <a:lnTo>
                    <a:pt x="865" y="26"/>
                  </a:lnTo>
                  <a:close/>
                  <a:moveTo>
                    <a:pt x="789" y="75"/>
                  </a:moveTo>
                  <a:lnTo>
                    <a:pt x="796" y="80"/>
                  </a:lnTo>
                  <a:lnTo>
                    <a:pt x="799" y="80"/>
                  </a:lnTo>
                  <a:lnTo>
                    <a:pt x="801" y="78"/>
                  </a:lnTo>
                  <a:lnTo>
                    <a:pt x="801" y="75"/>
                  </a:lnTo>
                  <a:lnTo>
                    <a:pt x="804" y="75"/>
                  </a:lnTo>
                  <a:lnTo>
                    <a:pt x="808" y="75"/>
                  </a:lnTo>
                  <a:lnTo>
                    <a:pt x="808" y="73"/>
                  </a:lnTo>
                  <a:lnTo>
                    <a:pt x="811" y="73"/>
                  </a:lnTo>
                  <a:lnTo>
                    <a:pt x="813" y="71"/>
                  </a:lnTo>
                  <a:lnTo>
                    <a:pt x="818" y="59"/>
                  </a:lnTo>
                  <a:lnTo>
                    <a:pt x="818" y="56"/>
                  </a:lnTo>
                  <a:lnTo>
                    <a:pt x="818" y="54"/>
                  </a:lnTo>
                  <a:lnTo>
                    <a:pt x="818" y="52"/>
                  </a:lnTo>
                  <a:lnTo>
                    <a:pt x="818" y="49"/>
                  </a:lnTo>
                  <a:lnTo>
                    <a:pt x="815" y="52"/>
                  </a:lnTo>
                  <a:lnTo>
                    <a:pt x="813" y="52"/>
                  </a:lnTo>
                  <a:lnTo>
                    <a:pt x="808" y="61"/>
                  </a:lnTo>
                  <a:lnTo>
                    <a:pt x="806" y="61"/>
                  </a:lnTo>
                  <a:lnTo>
                    <a:pt x="799" y="64"/>
                  </a:lnTo>
                  <a:lnTo>
                    <a:pt x="794" y="66"/>
                  </a:lnTo>
                  <a:lnTo>
                    <a:pt x="794" y="68"/>
                  </a:lnTo>
                  <a:lnTo>
                    <a:pt x="789" y="68"/>
                  </a:lnTo>
                  <a:lnTo>
                    <a:pt x="789" y="68"/>
                  </a:lnTo>
                  <a:lnTo>
                    <a:pt x="785" y="71"/>
                  </a:lnTo>
                  <a:lnTo>
                    <a:pt x="787" y="73"/>
                  </a:lnTo>
                  <a:lnTo>
                    <a:pt x="789" y="75"/>
                  </a:lnTo>
                  <a:close/>
                  <a:moveTo>
                    <a:pt x="813" y="78"/>
                  </a:moveTo>
                  <a:lnTo>
                    <a:pt x="813" y="82"/>
                  </a:lnTo>
                  <a:lnTo>
                    <a:pt x="811" y="82"/>
                  </a:lnTo>
                  <a:lnTo>
                    <a:pt x="813" y="87"/>
                  </a:lnTo>
                  <a:lnTo>
                    <a:pt x="815" y="87"/>
                  </a:lnTo>
                  <a:lnTo>
                    <a:pt x="818" y="85"/>
                  </a:lnTo>
                  <a:lnTo>
                    <a:pt x="818" y="87"/>
                  </a:lnTo>
                  <a:lnTo>
                    <a:pt x="818" y="92"/>
                  </a:lnTo>
                  <a:lnTo>
                    <a:pt x="820" y="92"/>
                  </a:lnTo>
                  <a:lnTo>
                    <a:pt x="822" y="92"/>
                  </a:lnTo>
                  <a:lnTo>
                    <a:pt x="825" y="90"/>
                  </a:lnTo>
                  <a:lnTo>
                    <a:pt x="822" y="87"/>
                  </a:lnTo>
                  <a:lnTo>
                    <a:pt x="827" y="80"/>
                  </a:lnTo>
                  <a:lnTo>
                    <a:pt x="830" y="75"/>
                  </a:lnTo>
                  <a:lnTo>
                    <a:pt x="830" y="73"/>
                  </a:lnTo>
                  <a:lnTo>
                    <a:pt x="827" y="71"/>
                  </a:lnTo>
                  <a:lnTo>
                    <a:pt x="825" y="68"/>
                  </a:lnTo>
                  <a:lnTo>
                    <a:pt x="825" y="66"/>
                  </a:lnTo>
                  <a:lnTo>
                    <a:pt x="818" y="75"/>
                  </a:lnTo>
                  <a:lnTo>
                    <a:pt x="815" y="75"/>
                  </a:lnTo>
                  <a:lnTo>
                    <a:pt x="813" y="78"/>
                  </a:lnTo>
                  <a:close/>
                  <a:moveTo>
                    <a:pt x="754" y="120"/>
                  </a:moveTo>
                  <a:lnTo>
                    <a:pt x="756" y="120"/>
                  </a:lnTo>
                  <a:lnTo>
                    <a:pt x="756" y="120"/>
                  </a:lnTo>
                  <a:lnTo>
                    <a:pt x="759" y="120"/>
                  </a:lnTo>
                  <a:lnTo>
                    <a:pt x="761" y="120"/>
                  </a:lnTo>
                  <a:lnTo>
                    <a:pt x="761" y="118"/>
                  </a:lnTo>
                  <a:lnTo>
                    <a:pt x="761" y="108"/>
                  </a:lnTo>
                  <a:lnTo>
                    <a:pt x="761" y="108"/>
                  </a:lnTo>
                  <a:lnTo>
                    <a:pt x="756" y="108"/>
                  </a:lnTo>
                  <a:lnTo>
                    <a:pt x="752" y="111"/>
                  </a:lnTo>
                  <a:lnTo>
                    <a:pt x="752" y="113"/>
                  </a:lnTo>
                  <a:lnTo>
                    <a:pt x="752" y="118"/>
                  </a:lnTo>
                  <a:lnTo>
                    <a:pt x="754" y="120"/>
                  </a:lnTo>
                  <a:close/>
                  <a:moveTo>
                    <a:pt x="291" y="817"/>
                  </a:moveTo>
                  <a:lnTo>
                    <a:pt x="293" y="812"/>
                  </a:lnTo>
                  <a:lnTo>
                    <a:pt x="291" y="808"/>
                  </a:lnTo>
                  <a:lnTo>
                    <a:pt x="289" y="808"/>
                  </a:lnTo>
                  <a:lnTo>
                    <a:pt x="286" y="808"/>
                  </a:lnTo>
                  <a:lnTo>
                    <a:pt x="286" y="815"/>
                  </a:lnTo>
                  <a:lnTo>
                    <a:pt x="289" y="817"/>
                  </a:lnTo>
                  <a:lnTo>
                    <a:pt x="291" y="817"/>
                  </a:lnTo>
                  <a:close/>
                  <a:moveTo>
                    <a:pt x="407" y="649"/>
                  </a:moveTo>
                  <a:lnTo>
                    <a:pt x="409" y="649"/>
                  </a:lnTo>
                  <a:lnTo>
                    <a:pt x="414" y="652"/>
                  </a:lnTo>
                  <a:lnTo>
                    <a:pt x="414" y="649"/>
                  </a:lnTo>
                  <a:lnTo>
                    <a:pt x="414" y="645"/>
                  </a:lnTo>
                  <a:lnTo>
                    <a:pt x="411" y="640"/>
                  </a:lnTo>
                  <a:lnTo>
                    <a:pt x="407" y="642"/>
                  </a:lnTo>
                  <a:lnTo>
                    <a:pt x="402" y="645"/>
                  </a:lnTo>
                  <a:lnTo>
                    <a:pt x="402" y="647"/>
                  </a:lnTo>
                  <a:lnTo>
                    <a:pt x="407" y="649"/>
                  </a:lnTo>
                  <a:close/>
                  <a:moveTo>
                    <a:pt x="17" y="7"/>
                  </a:moveTo>
                  <a:lnTo>
                    <a:pt x="5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12" y="12"/>
                  </a:lnTo>
                  <a:lnTo>
                    <a:pt x="22" y="12"/>
                  </a:lnTo>
                  <a:lnTo>
                    <a:pt x="31" y="9"/>
                  </a:lnTo>
                  <a:lnTo>
                    <a:pt x="34" y="4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7" y="7"/>
                  </a:lnTo>
                  <a:close/>
                  <a:moveTo>
                    <a:pt x="291" y="885"/>
                  </a:moveTo>
                  <a:lnTo>
                    <a:pt x="291" y="876"/>
                  </a:lnTo>
                  <a:lnTo>
                    <a:pt x="291" y="869"/>
                  </a:lnTo>
                  <a:lnTo>
                    <a:pt x="289" y="864"/>
                  </a:lnTo>
                  <a:lnTo>
                    <a:pt x="289" y="864"/>
                  </a:lnTo>
                  <a:lnTo>
                    <a:pt x="286" y="867"/>
                  </a:lnTo>
                  <a:lnTo>
                    <a:pt x="286" y="871"/>
                  </a:lnTo>
                  <a:lnTo>
                    <a:pt x="286" y="878"/>
                  </a:lnTo>
                  <a:lnTo>
                    <a:pt x="286" y="881"/>
                  </a:lnTo>
                  <a:lnTo>
                    <a:pt x="289" y="883"/>
                  </a:lnTo>
                  <a:lnTo>
                    <a:pt x="291" y="885"/>
                  </a:lnTo>
                  <a:close/>
                  <a:moveTo>
                    <a:pt x="1000" y="90"/>
                  </a:moveTo>
                  <a:lnTo>
                    <a:pt x="1004" y="85"/>
                  </a:lnTo>
                  <a:lnTo>
                    <a:pt x="1004" y="80"/>
                  </a:lnTo>
                  <a:lnTo>
                    <a:pt x="1002" y="80"/>
                  </a:lnTo>
                  <a:lnTo>
                    <a:pt x="1000" y="78"/>
                  </a:lnTo>
                  <a:lnTo>
                    <a:pt x="997" y="78"/>
                  </a:lnTo>
                  <a:lnTo>
                    <a:pt x="997" y="85"/>
                  </a:lnTo>
                  <a:lnTo>
                    <a:pt x="997" y="87"/>
                  </a:lnTo>
                  <a:lnTo>
                    <a:pt x="1000" y="90"/>
                  </a:lnTo>
                  <a:close/>
                  <a:moveTo>
                    <a:pt x="1033" y="92"/>
                  </a:moveTo>
                  <a:lnTo>
                    <a:pt x="1033" y="87"/>
                  </a:lnTo>
                  <a:lnTo>
                    <a:pt x="1028" y="78"/>
                  </a:lnTo>
                  <a:lnTo>
                    <a:pt x="1023" y="80"/>
                  </a:lnTo>
                  <a:lnTo>
                    <a:pt x="1018" y="80"/>
                  </a:lnTo>
                  <a:lnTo>
                    <a:pt x="1016" y="80"/>
                  </a:lnTo>
                  <a:lnTo>
                    <a:pt x="1016" y="87"/>
                  </a:lnTo>
                  <a:lnTo>
                    <a:pt x="1016" y="87"/>
                  </a:lnTo>
                  <a:lnTo>
                    <a:pt x="1011" y="80"/>
                  </a:lnTo>
                  <a:lnTo>
                    <a:pt x="1009" y="78"/>
                  </a:lnTo>
                  <a:lnTo>
                    <a:pt x="1009" y="80"/>
                  </a:lnTo>
                  <a:lnTo>
                    <a:pt x="1009" y="87"/>
                  </a:lnTo>
                  <a:lnTo>
                    <a:pt x="1009" y="90"/>
                  </a:lnTo>
                  <a:lnTo>
                    <a:pt x="1007" y="90"/>
                  </a:lnTo>
                  <a:lnTo>
                    <a:pt x="1000" y="92"/>
                  </a:lnTo>
                  <a:lnTo>
                    <a:pt x="997" y="90"/>
                  </a:lnTo>
                  <a:lnTo>
                    <a:pt x="995" y="90"/>
                  </a:lnTo>
                  <a:lnTo>
                    <a:pt x="995" y="85"/>
                  </a:lnTo>
                  <a:lnTo>
                    <a:pt x="992" y="82"/>
                  </a:lnTo>
                  <a:lnTo>
                    <a:pt x="992" y="78"/>
                  </a:lnTo>
                  <a:lnTo>
                    <a:pt x="990" y="75"/>
                  </a:lnTo>
                  <a:lnTo>
                    <a:pt x="967" y="73"/>
                  </a:lnTo>
                  <a:lnTo>
                    <a:pt x="967" y="68"/>
                  </a:lnTo>
                  <a:lnTo>
                    <a:pt x="995" y="64"/>
                  </a:lnTo>
                  <a:lnTo>
                    <a:pt x="1002" y="59"/>
                  </a:lnTo>
                  <a:lnTo>
                    <a:pt x="1007" y="52"/>
                  </a:lnTo>
                  <a:lnTo>
                    <a:pt x="1016" y="42"/>
                  </a:lnTo>
                  <a:lnTo>
                    <a:pt x="1014" y="38"/>
                  </a:lnTo>
                  <a:lnTo>
                    <a:pt x="1011" y="33"/>
                  </a:lnTo>
                  <a:lnTo>
                    <a:pt x="1002" y="28"/>
                  </a:lnTo>
                  <a:lnTo>
                    <a:pt x="997" y="28"/>
                  </a:lnTo>
                  <a:lnTo>
                    <a:pt x="992" y="28"/>
                  </a:lnTo>
                  <a:lnTo>
                    <a:pt x="990" y="28"/>
                  </a:lnTo>
                  <a:lnTo>
                    <a:pt x="990" y="23"/>
                  </a:lnTo>
                  <a:lnTo>
                    <a:pt x="983" y="19"/>
                  </a:lnTo>
                  <a:lnTo>
                    <a:pt x="981" y="21"/>
                  </a:lnTo>
                  <a:lnTo>
                    <a:pt x="978" y="26"/>
                  </a:lnTo>
                  <a:lnTo>
                    <a:pt x="978" y="26"/>
                  </a:lnTo>
                  <a:lnTo>
                    <a:pt x="976" y="23"/>
                  </a:lnTo>
                  <a:lnTo>
                    <a:pt x="974" y="21"/>
                  </a:lnTo>
                  <a:lnTo>
                    <a:pt x="967" y="21"/>
                  </a:lnTo>
                  <a:lnTo>
                    <a:pt x="964" y="21"/>
                  </a:lnTo>
                  <a:lnTo>
                    <a:pt x="959" y="16"/>
                  </a:lnTo>
                  <a:lnTo>
                    <a:pt x="957" y="14"/>
                  </a:lnTo>
                  <a:lnTo>
                    <a:pt x="950" y="16"/>
                  </a:lnTo>
                  <a:lnTo>
                    <a:pt x="948" y="19"/>
                  </a:lnTo>
                  <a:lnTo>
                    <a:pt x="948" y="26"/>
                  </a:lnTo>
                  <a:lnTo>
                    <a:pt x="948" y="35"/>
                  </a:lnTo>
                  <a:lnTo>
                    <a:pt x="948" y="45"/>
                  </a:lnTo>
                  <a:lnTo>
                    <a:pt x="948" y="49"/>
                  </a:lnTo>
                  <a:lnTo>
                    <a:pt x="948" y="54"/>
                  </a:lnTo>
                  <a:lnTo>
                    <a:pt x="948" y="66"/>
                  </a:lnTo>
                  <a:lnTo>
                    <a:pt x="948" y="61"/>
                  </a:lnTo>
                  <a:lnTo>
                    <a:pt x="945" y="56"/>
                  </a:lnTo>
                  <a:lnTo>
                    <a:pt x="943" y="52"/>
                  </a:lnTo>
                  <a:lnTo>
                    <a:pt x="941" y="40"/>
                  </a:lnTo>
                  <a:lnTo>
                    <a:pt x="941" y="33"/>
                  </a:lnTo>
                  <a:lnTo>
                    <a:pt x="938" y="33"/>
                  </a:lnTo>
                  <a:lnTo>
                    <a:pt x="933" y="35"/>
                  </a:lnTo>
                  <a:lnTo>
                    <a:pt x="931" y="35"/>
                  </a:lnTo>
                  <a:lnTo>
                    <a:pt x="931" y="33"/>
                  </a:lnTo>
                  <a:lnTo>
                    <a:pt x="938" y="23"/>
                  </a:lnTo>
                  <a:lnTo>
                    <a:pt x="938" y="21"/>
                  </a:lnTo>
                  <a:lnTo>
                    <a:pt x="938" y="19"/>
                  </a:lnTo>
                  <a:lnTo>
                    <a:pt x="936" y="12"/>
                  </a:lnTo>
                  <a:lnTo>
                    <a:pt x="929" y="7"/>
                  </a:lnTo>
                  <a:lnTo>
                    <a:pt x="922" y="9"/>
                  </a:lnTo>
                  <a:lnTo>
                    <a:pt x="919" y="7"/>
                  </a:lnTo>
                  <a:lnTo>
                    <a:pt x="915" y="7"/>
                  </a:lnTo>
                  <a:lnTo>
                    <a:pt x="910" y="16"/>
                  </a:lnTo>
                  <a:lnTo>
                    <a:pt x="910" y="21"/>
                  </a:lnTo>
                  <a:lnTo>
                    <a:pt x="912" y="23"/>
                  </a:lnTo>
                  <a:lnTo>
                    <a:pt x="919" y="28"/>
                  </a:lnTo>
                  <a:lnTo>
                    <a:pt x="919" y="28"/>
                  </a:lnTo>
                  <a:lnTo>
                    <a:pt x="915" y="30"/>
                  </a:lnTo>
                  <a:lnTo>
                    <a:pt x="912" y="35"/>
                  </a:lnTo>
                  <a:lnTo>
                    <a:pt x="912" y="40"/>
                  </a:lnTo>
                  <a:lnTo>
                    <a:pt x="912" y="47"/>
                  </a:lnTo>
                  <a:lnTo>
                    <a:pt x="912" y="54"/>
                  </a:lnTo>
                  <a:lnTo>
                    <a:pt x="905" y="64"/>
                  </a:lnTo>
                  <a:lnTo>
                    <a:pt x="905" y="64"/>
                  </a:lnTo>
                  <a:lnTo>
                    <a:pt x="903" y="61"/>
                  </a:lnTo>
                  <a:lnTo>
                    <a:pt x="903" y="56"/>
                  </a:lnTo>
                  <a:lnTo>
                    <a:pt x="903" y="54"/>
                  </a:lnTo>
                  <a:lnTo>
                    <a:pt x="900" y="47"/>
                  </a:lnTo>
                  <a:lnTo>
                    <a:pt x="898" y="45"/>
                  </a:lnTo>
                  <a:lnTo>
                    <a:pt x="900" y="40"/>
                  </a:lnTo>
                  <a:lnTo>
                    <a:pt x="898" y="30"/>
                  </a:lnTo>
                  <a:lnTo>
                    <a:pt x="896" y="23"/>
                  </a:lnTo>
                  <a:lnTo>
                    <a:pt x="893" y="28"/>
                  </a:lnTo>
                  <a:lnTo>
                    <a:pt x="889" y="38"/>
                  </a:lnTo>
                  <a:lnTo>
                    <a:pt x="886" y="52"/>
                  </a:lnTo>
                  <a:lnTo>
                    <a:pt x="877" y="75"/>
                  </a:lnTo>
                  <a:lnTo>
                    <a:pt x="879" y="82"/>
                  </a:lnTo>
                  <a:lnTo>
                    <a:pt x="874" y="92"/>
                  </a:lnTo>
                  <a:lnTo>
                    <a:pt x="872" y="94"/>
                  </a:lnTo>
                  <a:lnTo>
                    <a:pt x="870" y="92"/>
                  </a:lnTo>
                  <a:lnTo>
                    <a:pt x="867" y="87"/>
                  </a:lnTo>
                  <a:lnTo>
                    <a:pt x="870" y="78"/>
                  </a:lnTo>
                  <a:lnTo>
                    <a:pt x="867" y="66"/>
                  </a:lnTo>
                  <a:lnTo>
                    <a:pt x="870" y="61"/>
                  </a:lnTo>
                  <a:lnTo>
                    <a:pt x="872" y="52"/>
                  </a:lnTo>
                  <a:lnTo>
                    <a:pt x="874" y="42"/>
                  </a:lnTo>
                  <a:lnTo>
                    <a:pt x="877" y="40"/>
                  </a:lnTo>
                  <a:lnTo>
                    <a:pt x="874" y="35"/>
                  </a:lnTo>
                  <a:lnTo>
                    <a:pt x="874" y="35"/>
                  </a:lnTo>
                  <a:lnTo>
                    <a:pt x="872" y="35"/>
                  </a:lnTo>
                  <a:lnTo>
                    <a:pt x="870" y="33"/>
                  </a:lnTo>
                  <a:lnTo>
                    <a:pt x="865" y="33"/>
                  </a:lnTo>
                  <a:lnTo>
                    <a:pt x="865" y="35"/>
                  </a:lnTo>
                  <a:lnTo>
                    <a:pt x="865" y="40"/>
                  </a:lnTo>
                  <a:lnTo>
                    <a:pt x="863" y="40"/>
                  </a:lnTo>
                  <a:lnTo>
                    <a:pt x="860" y="38"/>
                  </a:lnTo>
                  <a:lnTo>
                    <a:pt x="855" y="35"/>
                  </a:lnTo>
                  <a:lnTo>
                    <a:pt x="851" y="33"/>
                  </a:lnTo>
                  <a:lnTo>
                    <a:pt x="848" y="30"/>
                  </a:lnTo>
                  <a:lnTo>
                    <a:pt x="846" y="30"/>
                  </a:lnTo>
                  <a:lnTo>
                    <a:pt x="841" y="40"/>
                  </a:lnTo>
                  <a:lnTo>
                    <a:pt x="839" y="47"/>
                  </a:lnTo>
                  <a:lnTo>
                    <a:pt x="839" y="49"/>
                  </a:lnTo>
                  <a:lnTo>
                    <a:pt x="844" y="52"/>
                  </a:lnTo>
                  <a:lnTo>
                    <a:pt x="844" y="54"/>
                  </a:lnTo>
                  <a:lnTo>
                    <a:pt x="844" y="56"/>
                  </a:lnTo>
                  <a:lnTo>
                    <a:pt x="841" y="59"/>
                  </a:lnTo>
                  <a:lnTo>
                    <a:pt x="839" y="73"/>
                  </a:lnTo>
                  <a:lnTo>
                    <a:pt x="837" y="73"/>
                  </a:lnTo>
                  <a:lnTo>
                    <a:pt x="832" y="80"/>
                  </a:lnTo>
                  <a:lnTo>
                    <a:pt x="827" y="94"/>
                  </a:lnTo>
                  <a:lnTo>
                    <a:pt x="825" y="97"/>
                  </a:lnTo>
                  <a:lnTo>
                    <a:pt x="827" y="106"/>
                  </a:lnTo>
                  <a:lnTo>
                    <a:pt x="827" y="108"/>
                  </a:lnTo>
                  <a:lnTo>
                    <a:pt x="830" y="111"/>
                  </a:lnTo>
                  <a:lnTo>
                    <a:pt x="830" y="113"/>
                  </a:lnTo>
                  <a:lnTo>
                    <a:pt x="827" y="113"/>
                  </a:lnTo>
                  <a:lnTo>
                    <a:pt x="825" y="111"/>
                  </a:lnTo>
                  <a:lnTo>
                    <a:pt x="820" y="106"/>
                  </a:lnTo>
                  <a:lnTo>
                    <a:pt x="815" y="97"/>
                  </a:lnTo>
                  <a:lnTo>
                    <a:pt x="813" y="92"/>
                  </a:lnTo>
                  <a:lnTo>
                    <a:pt x="811" y="90"/>
                  </a:lnTo>
                  <a:lnTo>
                    <a:pt x="806" y="87"/>
                  </a:lnTo>
                  <a:lnTo>
                    <a:pt x="801" y="92"/>
                  </a:lnTo>
                  <a:lnTo>
                    <a:pt x="801" y="97"/>
                  </a:lnTo>
                  <a:lnTo>
                    <a:pt x="799" y="97"/>
                  </a:lnTo>
                  <a:lnTo>
                    <a:pt x="796" y="94"/>
                  </a:lnTo>
                  <a:lnTo>
                    <a:pt x="792" y="99"/>
                  </a:lnTo>
                  <a:lnTo>
                    <a:pt x="789" y="97"/>
                  </a:lnTo>
                  <a:lnTo>
                    <a:pt x="785" y="104"/>
                  </a:lnTo>
                  <a:lnTo>
                    <a:pt x="780" y="101"/>
                  </a:lnTo>
                  <a:lnTo>
                    <a:pt x="775" y="104"/>
                  </a:lnTo>
                  <a:lnTo>
                    <a:pt x="775" y="106"/>
                  </a:lnTo>
                  <a:lnTo>
                    <a:pt x="778" y="108"/>
                  </a:lnTo>
                  <a:lnTo>
                    <a:pt x="782" y="113"/>
                  </a:lnTo>
                  <a:lnTo>
                    <a:pt x="789" y="115"/>
                  </a:lnTo>
                  <a:lnTo>
                    <a:pt x="792" y="120"/>
                  </a:lnTo>
                  <a:lnTo>
                    <a:pt x="796" y="132"/>
                  </a:lnTo>
                  <a:lnTo>
                    <a:pt x="796" y="132"/>
                  </a:lnTo>
                  <a:lnTo>
                    <a:pt x="789" y="127"/>
                  </a:lnTo>
                  <a:lnTo>
                    <a:pt x="785" y="125"/>
                  </a:lnTo>
                  <a:lnTo>
                    <a:pt x="780" y="120"/>
                  </a:lnTo>
                  <a:lnTo>
                    <a:pt x="775" y="123"/>
                  </a:lnTo>
                  <a:lnTo>
                    <a:pt x="775" y="130"/>
                  </a:lnTo>
                  <a:lnTo>
                    <a:pt x="770" y="132"/>
                  </a:lnTo>
                  <a:lnTo>
                    <a:pt x="768" y="130"/>
                  </a:lnTo>
                  <a:lnTo>
                    <a:pt x="766" y="132"/>
                  </a:lnTo>
                  <a:lnTo>
                    <a:pt x="759" y="132"/>
                  </a:lnTo>
                  <a:lnTo>
                    <a:pt x="759" y="137"/>
                  </a:lnTo>
                  <a:lnTo>
                    <a:pt x="761" y="149"/>
                  </a:lnTo>
                  <a:lnTo>
                    <a:pt x="761" y="153"/>
                  </a:lnTo>
                  <a:lnTo>
                    <a:pt x="766" y="156"/>
                  </a:lnTo>
                  <a:lnTo>
                    <a:pt x="768" y="158"/>
                  </a:lnTo>
                  <a:lnTo>
                    <a:pt x="768" y="160"/>
                  </a:lnTo>
                  <a:lnTo>
                    <a:pt x="761" y="160"/>
                  </a:lnTo>
                  <a:lnTo>
                    <a:pt x="756" y="175"/>
                  </a:lnTo>
                  <a:lnTo>
                    <a:pt x="754" y="177"/>
                  </a:lnTo>
                  <a:lnTo>
                    <a:pt x="752" y="177"/>
                  </a:lnTo>
                  <a:lnTo>
                    <a:pt x="752" y="175"/>
                  </a:lnTo>
                  <a:lnTo>
                    <a:pt x="756" y="160"/>
                  </a:lnTo>
                  <a:lnTo>
                    <a:pt x="756" y="156"/>
                  </a:lnTo>
                  <a:lnTo>
                    <a:pt x="754" y="151"/>
                  </a:lnTo>
                  <a:lnTo>
                    <a:pt x="754" y="137"/>
                  </a:lnTo>
                  <a:lnTo>
                    <a:pt x="752" y="132"/>
                  </a:lnTo>
                  <a:lnTo>
                    <a:pt x="752" y="130"/>
                  </a:lnTo>
                  <a:lnTo>
                    <a:pt x="749" y="132"/>
                  </a:lnTo>
                  <a:lnTo>
                    <a:pt x="747" y="134"/>
                  </a:lnTo>
                  <a:lnTo>
                    <a:pt x="744" y="137"/>
                  </a:lnTo>
                  <a:lnTo>
                    <a:pt x="744" y="141"/>
                  </a:lnTo>
                  <a:lnTo>
                    <a:pt x="742" y="149"/>
                  </a:lnTo>
                  <a:lnTo>
                    <a:pt x="742" y="165"/>
                  </a:lnTo>
                  <a:lnTo>
                    <a:pt x="740" y="172"/>
                  </a:lnTo>
                  <a:lnTo>
                    <a:pt x="740" y="165"/>
                  </a:lnTo>
                  <a:lnTo>
                    <a:pt x="740" y="158"/>
                  </a:lnTo>
                  <a:lnTo>
                    <a:pt x="737" y="144"/>
                  </a:lnTo>
                  <a:lnTo>
                    <a:pt x="737" y="144"/>
                  </a:lnTo>
                  <a:lnTo>
                    <a:pt x="723" y="149"/>
                  </a:lnTo>
                  <a:lnTo>
                    <a:pt x="721" y="156"/>
                  </a:lnTo>
                  <a:lnTo>
                    <a:pt x="721" y="158"/>
                  </a:lnTo>
                  <a:lnTo>
                    <a:pt x="721" y="163"/>
                  </a:lnTo>
                  <a:lnTo>
                    <a:pt x="721" y="163"/>
                  </a:lnTo>
                  <a:lnTo>
                    <a:pt x="718" y="167"/>
                  </a:lnTo>
                  <a:lnTo>
                    <a:pt x="716" y="167"/>
                  </a:lnTo>
                  <a:lnTo>
                    <a:pt x="714" y="167"/>
                  </a:lnTo>
                  <a:lnTo>
                    <a:pt x="711" y="170"/>
                  </a:lnTo>
                  <a:lnTo>
                    <a:pt x="711" y="175"/>
                  </a:lnTo>
                  <a:lnTo>
                    <a:pt x="716" y="179"/>
                  </a:lnTo>
                  <a:lnTo>
                    <a:pt x="721" y="182"/>
                  </a:lnTo>
                  <a:lnTo>
                    <a:pt x="721" y="182"/>
                  </a:lnTo>
                  <a:lnTo>
                    <a:pt x="714" y="184"/>
                  </a:lnTo>
                  <a:lnTo>
                    <a:pt x="709" y="179"/>
                  </a:lnTo>
                  <a:lnTo>
                    <a:pt x="707" y="175"/>
                  </a:lnTo>
                  <a:lnTo>
                    <a:pt x="702" y="172"/>
                  </a:lnTo>
                  <a:lnTo>
                    <a:pt x="702" y="172"/>
                  </a:lnTo>
                  <a:lnTo>
                    <a:pt x="700" y="177"/>
                  </a:lnTo>
                  <a:lnTo>
                    <a:pt x="700" y="184"/>
                  </a:lnTo>
                  <a:lnTo>
                    <a:pt x="700" y="191"/>
                  </a:lnTo>
                  <a:lnTo>
                    <a:pt x="702" y="196"/>
                  </a:lnTo>
                  <a:lnTo>
                    <a:pt x="702" y="198"/>
                  </a:lnTo>
                  <a:lnTo>
                    <a:pt x="690" y="203"/>
                  </a:lnTo>
                  <a:lnTo>
                    <a:pt x="688" y="210"/>
                  </a:lnTo>
                  <a:lnTo>
                    <a:pt x="688" y="219"/>
                  </a:lnTo>
                  <a:lnTo>
                    <a:pt x="685" y="227"/>
                  </a:lnTo>
                  <a:lnTo>
                    <a:pt x="678" y="236"/>
                  </a:lnTo>
                  <a:lnTo>
                    <a:pt x="671" y="236"/>
                  </a:lnTo>
                  <a:lnTo>
                    <a:pt x="667" y="241"/>
                  </a:lnTo>
                  <a:lnTo>
                    <a:pt x="664" y="243"/>
                  </a:lnTo>
                  <a:lnTo>
                    <a:pt x="662" y="248"/>
                  </a:lnTo>
                  <a:lnTo>
                    <a:pt x="664" y="252"/>
                  </a:lnTo>
                  <a:lnTo>
                    <a:pt x="664" y="252"/>
                  </a:lnTo>
                  <a:lnTo>
                    <a:pt x="683" y="252"/>
                  </a:lnTo>
                  <a:lnTo>
                    <a:pt x="688" y="250"/>
                  </a:lnTo>
                  <a:lnTo>
                    <a:pt x="690" y="250"/>
                  </a:lnTo>
                  <a:lnTo>
                    <a:pt x="690" y="252"/>
                  </a:lnTo>
                  <a:lnTo>
                    <a:pt x="693" y="252"/>
                  </a:lnTo>
                  <a:lnTo>
                    <a:pt x="693" y="255"/>
                  </a:lnTo>
                  <a:lnTo>
                    <a:pt x="690" y="255"/>
                  </a:lnTo>
                  <a:lnTo>
                    <a:pt x="685" y="255"/>
                  </a:lnTo>
                  <a:lnTo>
                    <a:pt x="681" y="260"/>
                  </a:lnTo>
                  <a:lnTo>
                    <a:pt x="676" y="262"/>
                  </a:lnTo>
                  <a:lnTo>
                    <a:pt x="674" y="262"/>
                  </a:lnTo>
                  <a:lnTo>
                    <a:pt x="667" y="257"/>
                  </a:lnTo>
                  <a:lnTo>
                    <a:pt x="659" y="260"/>
                  </a:lnTo>
                  <a:lnTo>
                    <a:pt x="655" y="267"/>
                  </a:lnTo>
                  <a:lnTo>
                    <a:pt x="655" y="269"/>
                  </a:lnTo>
                  <a:lnTo>
                    <a:pt x="657" y="278"/>
                  </a:lnTo>
                  <a:lnTo>
                    <a:pt x="659" y="281"/>
                  </a:lnTo>
                  <a:lnTo>
                    <a:pt x="662" y="283"/>
                  </a:lnTo>
                  <a:lnTo>
                    <a:pt x="662" y="286"/>
                  </a:lnTo>
                  <a:lnTo>
                    <a:pt x="659" y="288"/>
                  </a:lnTo>
                  <a:lnTo>
                    <a:pt x="659" y="290"/>
                  </a:lnTo>
                  <a:lnTo>
                    <a:pt x="662" y="297"/>
                  </a:lnTo>
                  <a:lnTo>
                    <a:pt x="659" y="297"/>
                  </a:lnTo>
                  <a:lnTo>
                    <a:pt x="655" y="288"/>
                  </a:lnTo>
                  <a:lnTo>
                    <a:pt x="652" y="276"/>
                  </a:lnTo>
                  <a:lnTo>
                    <a:pt x="652" y="274"/>
                  </a:lnTo>
                  <a:lnTo>
                    <a:pt x="650" y="274"/>
                  </a:lnTo>
                  <a:lnTo>
                    <a:pt x="645" y="276"/>
                  </a:lnTo>
                  <a:lnTo>
                    <a:pt x="641" y="278"/>
                  </a:lnTo>
                  <a:lnTo>
                    <a:pt x="636" y="283"/>
                  </a:lnTo>
                  <a:lnTo>
                    <a:pt x="631" y="286"/>
                  </a:lnTo>
                  <a:lnTo>
                    <a:pt x="631" y="290"/>
                  </a:lnTo>
                  <a:lnTo>
                    <a:pt x="633" y="293"/>
                  </a:lnTo>
                  <a:lnTo>
                    <a:pt x="641" y="293"/>
                  </a:lnTo>
                  <a:lnTo>
                    <a:pt x="641" y="295"/>
                  </a:lnTo>
                  <a:lnTo>
                    <a:pt x="638" y="297"/>
                  </a:lnTo>
                  <a:lnTo>
                    <a:pt x="636" y="297"/>
                  </a:lnTo>
                  <a:lnTo>
                    <a:pt x="631" y="295"/>
                  </a:lnTo>
                  <a:lnTo>
                    <a:pt x="626" y="295"/>
                  </a:lnTo>
                  <a:lnTo>
                    <a:pt x="624" y="295"/>
                  </a:lnTo>
                  <a:lnTo>
                    <a:pt x="619" y="307"/>
                  </a:lnTo>
                  <a:lnTo>
                    <a:pt x="619" y="312"/>
                  </a:lnTo>
                  <a:lnTo>
                    <a:pt x="619" y="319"/>
                  </a:lnTo>
                  <a:lnTo>
                    <a:pt x="622" y="319"/>
                  </a:lnTo>
                  <a:lnTo>
                    <a:pt x="626" y="316"/>
                  </a:lnTo>
                  <a:lnTo>
                    <a:pt x="633" y="309"/>
                  </a:lnTo>
                  <a:lnTo>
                    <a:pt x="633" y="312"/>
                  </a:lnTo>
                  <a:lnTo>
                    <a:pt x="633" y="314"/>
                  </a:lnTo>
                  <a:lnTo>
                    <a:pt x="631" y="319"/>
                  </a:lnTo>
                  <a:lnTo>
                    <a:pt x="633" y="321"/>
                  </a:lnTo>
                  <a:lnTo>
                    <a:pt x="636" y="326"/>
                  </a:lnTo>
                  <a:lnTo>
                    <a:pt x="641" y="328"/>
                  </a:lnTo>
                  <a:lnTo>
                    <a:pt x="645" y="326"/>
                  </a:lnTo>
                  <a:lnTo>
                    <a:pt x="645" y="328"/>
                  </a:lnTo>
                  <a:lnTo>
                    <a:pt x="643" y="333"/>
                  </a:lnTo>
                  <a:lnTo>
                    <a:pt x="645" y="340"/>
                  </a:lnTo>
                  <a:lnTo>
                    <a:pt x="643" y="340"/>
                  </a:lnTo>
                  <a:lnTo>
                    <a:pt x="641" y="333"/>
                  </a:lnTo>
                  <a:lnTo>
                    <a:pt x="638" y="330"/>
                  </a:lnTo>
                  <a:lnTo>
                    <a:pt x="633" y="330"/>
                  </a:lnTo>
                  <a:lnTo>
                    <a:pt x="629" y="326"/>
                  </a:lnTo>
                  <a:lnTo>
                    <a:pt x="624" y="326"/>
                  </a:lnTo>
                  <a:lnTo>
                    <a:pt x="619" y="330"/>
                  </a:lnTo>
                  <a:lnTo>
                    <a:pt x="615" y="340"/>
                  </a:lnTo>
                  <a:lnTo>
                    <a:pt x="612" y="342"/>
                  </a:lnTo>
                  <a:lnTo>
                    <a:pt x="610" y="347"/>
                  </a:lnTo>
                  <a:lnTo>
                    <a:pt x="610" y="349"/>
                  </a:lnTo>
                  <a:lnTo>
                    <a:pt x="612" y="349"/>
                  </a:lnTo>
                  <a:lnTo>
                    <a:pt x="615" y="349"/>
                  </a:lnTo>
                  <a:lnTo>
                    <a:pt x="622" y="349"/>
                  </a:lnTo>
                  <a:lnTo>
                    <a:pt x="636" y="347"/>
                  </a:lnTo>
                  <a:lnTo>
                    <a:pt x="641" y="349"/>
                  </a:lnTo>
                  <a:lnTo>
                    <a:pt x="641" y="352"/>
                  </a:lnTo>
                  <a:lnTo>
                    <a:pt x="622" y="354"/>
                  </a:lnTo>
                  <a:lnTo>
                    <a:pt x="617" y="356"/>
                  </a:lnTo>
                  <a:lnTo>
                    <a:pt x="612" y="359"/>
                  </a:lnTo>
                  <a:lnTo>
                    <a:pt x="607" y="356"/>
                  </a:lnTo>
                  <a:lnTo>
                    <a:pt x="605" y="361"/>
                  </a:lnTo>
                  <a:lnTo>
                    <a:pt x="603" y="361"/>
                  </a:lnTo>
                  <a:lnTo>
                    <a:pt x="598" y="364"/>
                  </a:lnTo>
                  <a:lnTo>
                    <a:pt x="596" y="373"/>
                  </a:lnTo>
                  <a:lnTo>
                    <a:pt x="593" y="373"/>
                  </a:lnTo>
                  <a:lnTo>
                    <a:pt x="591" y="375"/>
                  </a:lnTo>
                  <a:lnTo>
                    <a:pt x="589" y="378"/>
                  </a:lnTo>
                  <a:lnTo>
                    <a:pt x="591" y="382"/>
                  </a:lnTo>
                  <a:lnTo>
                    <a:pt x="598" y="385"/>
                  </a:lnTo>
                  <a:lnTo>
                    <a:pt x="598" y="385"/>
                  </a:lnTo>
                  <a:lnTo>
                    <a:pt x="593" y="387"/>
                  </a:lnTo>
                  <a:lnTo>
                    <a:pt x="589" y="387"/>
                  </a:lnTo>
                  <a:lnTo>
                    <a:pt x="586" y="389"/>
                  </a:lnTo>
                  <a:lnTo>
                    <a:pt x="584" y="392"/>
                  </a:lnTo>
                  <a:lnTo>
                    <a:pt x="579" y="394"/>
                  </a:lnTo>
                  <a:lnTo>
                    <a:pt x="577" y="399"/>
                  </a:lnTo>
                  <a:lnTo>
                    <a:pt x="577" y="406"/>
                  </a:lnTo>
                  <a:lnTo>
                    <a:pt x="574" y="406"/>
                  </a:lnTo>
                  <a:lnTo>
                    <a:pt x="572" y="415"/>
                  </a:lnTo>
                  <a:lnTo>
                    <a:pt x="574" y="430"/>
                  </a:lnTo>
                  <a:lnTo>
                    <a:pt x="582" y="430"/>
                  </a:lnTo>
                  <a:lnTo>
                    <a:pt x="584" y="427"/>
                  </a:lnTo>
                  <a:lnTo>
                    <a:pt x="586" y="427"/>
                  </a:lnTo>
                  <a:lnTo>
                    <a:pt x="593" y="425"/>
                  </a:lnTo>
                  <a:lnTo>
                    <a:pt x="600" y="423"/>
                  </a:lnTo>
                  <a:lnTo>
                    <a:pt x="603" y="423"/>
                  </a:lnTo>
                  <a:lnTo>
                    <a:pt x="600" y="427"/>
                  </a:lnTo>
                  <a:lnTo>
                    <a:pt x="596" y="430"/>
                  </a:lnTo>
                  <a:lnTo>
                    <a:pt x="593" y="432"/>
                  </a:lnTo>
                  <a:lnTo>
                    <a:pt x="584" y="432"/>
                  </a:lnTo>
                  <a:lnTo>
                    <a:pt x="565" y="439"/>
                  </a:lnTo>
                  <a:lnTo>
                    <a:pt x="565" y="441"/>
                  </a:lnTo>
                  <a:lnTo>
                    <a:pt x="572" y="446"/>
                  </a:lnTo>
                  <a:lnTo>
                    <a:pt x="574" y="451"/>
                  </a:lnTo>
                  <a:lnTo>
                    <a:pt x="572" y="451"/>
                  </a:lnTo>
                  <a:lnTo>
                    <a:pt x="567" y="451"/>
                  </a:lnTo>
                  <a:lnTo>
                    <a:pt x="563" y="456"/>
                  </a:lnTo>
                  <a:lnTo>
                    <a:pt x="560" y="463"/>
                  </a:lnTo>
                  <a:lnTo>
                    <a:pt x="553" y="477"/>
                  </a:lnTo>
                  <a:lnTo>
                    <a:pt x="551" y="482"/>
                  </a:lnTo>
                  <a:lnTo>
                    <a:pt x="548" y="486"/>
                  </a:lnTo>
                  <a:lnTo>
                    <a:pt x="546" y="496"/>
                  </a:lnTo>
                  <a:lnTo>
                    <a:pt x="546" y="503"/>
                  </a:lnTo>
                  <a:lnTo>
                    <a:pt x="548" y="505"/>
                  </a:lnTo>
                  <a:lnTo>
                    <a:pt x="551" y="505"/>
                  </a:lnTo>
                  <a:lnTo>
                    <a:pt x="553" y="505"/>
                  </a:lnTo>
                  <a:lnTo>
                    <a:pt x="556" y="510"/>
                  </a:lnTo>
                  <a:lnTo>
                    <a:pt x="556" y="510"/>
                  </a:lnTo>
                  <a:lnTo>
                    <a:pt x="560" y="510"/>
                  </a:lnTo>
                  <a:lnTo>
                    <a:pt x="565" y="503"/>
                  </a:lnTo>
                  <a:lnTo>
                    <a:pt x="570" y="498"/>
                  </a:lnTo>
                  <a:lnTo>
                    <a:pt x="572" y="498"/>
                  </a:lnTo>
                  <a:lnTo>
                    <a:pt x="567" y="508"/>
                  </a:lnTo>
                  <a:lnTo>
                    <a:pt x="560" y="517"/>
                  </a:lnTo>
                  <a:lnTo>
                    <a:pt x="553" y="517"/>
                  </a:lnTo>
                  <a:lnTo>
                    <a:pt x="551" y="512"/>
                  </a:lnTo>
                  <a:lnTo>
                    <a:pt x="548" y="510"/>
                  </a:lnTo>
                  <a:lnTo>
                    <a:pt x="527" y="526"/>
                  </a:lnTo>
                  <a:lnTo>
                    <a:pt x="522" y="531"/>
                  </a:lnTo>
                  <a:lnTo>
                    <a:pt x="520" y="538"/>
                  </a:lnTo>
                  <a:lnTo>
                    <a:pt x="520" y="543"/>
                  </a:lnTo>
                  <a:lnTo>
                    <a:pt x="525" y="543"/>
                  </a:lnTo>
                  <a:lnTo>
                    <a:pt x="530" y="538"/>
                  </a:lnTo>
                  <a:lnTo>
                    <a:pt x="532" y="538"/>
                  </a:lnTo>
                  <a:lnTo>
                    <a:pt x="530" y="543"/>
                  </a:lnTo>
                  <a:lnTo>
                    <a:pt x="522" y="548"/>
                  </a:lnTo>
                  <a:lnTo>
                    <a:pt x="518" y="550"/>
                  </a:lnTo>
                  <a:lnTo>
                    <a:pt x="515" y="555"/>
                  </a:lnTo>
                  <a:lnTo>
                    <a:pt x="508" y="557"/>
                  </a:lnTo>
                  <a:lnTo>
                    <a:pt x="506" y="564"/>
                  </a:lnTo>
                  <a:lnTo>
                    <a:pt x="496" y="569"/>
                  </a:lnTo>
                  <a:lnTo>
                    <a:pt x="487" y="588"/>
                  </a:lnTo>
                  <a:lnTo>
                    <a:pt x="478" y="595"/>
                  </a:lnTo>
                  <a:lnTo>
                    <a:pt x="475" y="602"/>
                  </a:lnTo>
                  <a:lnTo>
                    <a:pt x="473" y="607"/>
                  </a:lnTo>
                  <a:lnTo>
                    <a:pt x="468" y="612"/>
                  </a:lnTo>
                  <a:lnTo>
                    <a:pt x="466" y="616"/>
                  </a:lnTo>
                  <a:lnTo>
                    <a:pt x="463" y="623"/>
                  </a:lnTo>
                  <a:lnTo>
                    <a:pt x="463" y="626"/>
                  </a:lnTo>
                  <a:lnTo>
                    <a:pt x="466" y="623"/>
                  </a:lnTo>
                  <a:lnTo>
                    <a:pt x="470" y="623"/>
                  </a:lnTo>
                  <a:lnTo>
                    <a:pt x="473" y="630"/>
                  </a:lnTo>
                  <a:lnTo>
                    <a:pt x="475" y="633"/>
                  </a:lnTo>
                  <a:lnTo>
                    <a:pt x="475" y="637"/>
                  </a:lnTo>
                  <a:lnTo>
                    <a:pt x="480" y="637"/>
                  </a:lnTo>
                  <a:lnTo>
                    <a:pt x="489" y="633"/>
                  </a:lnTo>
                  <a:lnTo>
                    <a:pt x="511" y="619"/>
                  </a:lnTo>
                  <a:lnTo>
                    <a:pt x="513" y="612"/>
                  </a:lnTo>
                  <a:lnTo>
                    <a:pt x="511" y="609"/>
                  </a:lnTo>
                  <a:lnTo>
                    <a:pt x="508" y="607"/>
                  </a:lnTo>
                  <a:lnTo>
                    <a:pt x="515" y="602"/>
                  </a:lnTo>
                  <a:lnTo>
                    <a:pt x="520" y="597"/>
                  </a:lnTo>
                  <a:lnTo>
                    <a:pt x="522" y="597"/>
                  </a:lnTo>
                  <a:lnTo>
                    <a:pt x="527" y="600"/>
                  </a:lnTo>
                  <a:lnTo>
                    <a:pt x="527" y="600"/>
                  </a:lnTo>
                  <a:lnTo>
                    <a:pt x="522" y="604"/>
                  </a:lnTo>
                  <a:lnTo>
                    <a:pt x="518" y="609"/>
                  </a:lnTo>
                  <a:lnTo>
                    <a:pt x="520" y="609"/>
                  </a:lnTo>
                  <a:lnTo>
                    <a:pt x="522" y="609"/>
                  </a:lnTo>
                  <a:lnTo>
                    <a:pt x="525" y="614"/>
                  </a:lnTo>
                  <a:lnTo>
                    <a:pt x="525" y="616"/>
                  </a:lnTo>
                  <a:lnTo>
                    <a:pt x="520" y="619"/>
                  </a:lnTo>
                  <a:lnTo>
                    <a:pt x="515" y="621"/>
                  </a:lnTo>
                  <a:lnTo>
                    <a:pt x="511" y="623"/>
                  </a:lnTo>
                  <a:lnTo>
                    <a:pt x="506" y="628"/>
                  </a:lnTo>
                  <a:lnTo>
                    <a:pt x="504" y="630"/>
                  </a:lnTo>
                  <a:lnTo>
                    <a:pt x="501" y="635"/>
                  </a:lnTo>
                  <a:lnTo>
                    <a:pt x="504" y="635"/>
                  </a:lnTo>
                  <a:lnTo>
                    <a:pt x="504" y="642"/>
                  </a:lnTo>
                  <a:lnTo>
                    <a:pt x="504" y="642"/>
                  </a:lnTo>
                  <a:lnTo>
                    <a:pt x="499" y="642"/>
                  </a:lnTo>
                  <a:lnTo>
                    <a:pt x="489" y="642"/>
                  </a:lnTo>
                  <a:lnTo>
                    <a:pt x="485" y="642"/>
                  </a:lnTo>
                  <a:lnTo>
                    <a:pt x="480" y="645"/>
                  </a:lnTo>
                  <a:lnTo>
                    <a:pt x="480" y="647"/>
                  </a:lnTo>
                  <a:lnTo>
                    <a:pt x="478" y="647"/>
                  </a:lnTo>
                  <a:lnTo>
                    <a:pt x="475" y="640"/>
                  </a:lnTo>
                  <a:lnTo>
                    <a:pt x="475" y="640"/>
                  </a:lnTo>
                  <a:lnTo>
                    <a:pt x="473" y="637"/>
                  </a:lnTo>
                  <a:lnTo>
                    <a:pt x="468" y="630"/>
                  </a:lnTo>
                  <a:lnTo>
                    <a:pt x="466" y="630"/>
                  </a:lnTo>
                  <a:lnTo>
                    <a:pt x="461" y="633"/>
                  </a:lnTo>
                  <a:lnTo>
                    <a:pt x="456" y="633"/>
                  </a:lnTo>
                  <a:lnTo>
                    <a:pt x="449" y="642"/>
                  </a:lnTo>
                  <a:lnTo>
                    <a:pt x="447" y="642"/>
                  </a:lnTo>
                  <a:lnTo>
                    <a:pt x="447" y="640"/>
                  </a:lnTo>
                  <a:lnTo>
                    <a:pt x="449" y="633"/>
                  </a:lnTo>
                  <a:lnTo>
                    <a:pt x="449" y="633"/>
                  </a:lnTo>
                  <a:lnTo>
                    <a:pt x="440" y="628"/>
                  </a:lnTo>
                  <a:lnTo>
                    <a:pt x="433" y="630"/>
                  </a:lnTo>
                  <a:lnTo>
                    <a:pt x="430" y="630"/>
                  </a:lnTo>
                  <a:lnTo>
                    <a:pt x="423" y="635"/>
                  </a:lnTo>
                  <a:lnTo>
                    <a:pt x="423" y="637"/>
                  </a:lnTo>
                  <a:lnTo>
                    <a:pt x="423" y="642"/>
                  </a:lnTo>
                  <a:lnTo>
                    <a:pt x="426" y="645"/>
                  </a:lnTo>
                  <a:lnTo>
                    <a:pt x="430" y="645"/>
                  </a:lnTo>
                  <a:lnTo>
                    <a:pt x="433" y="647"/>
                  </a:lnTo>
                  <a:lnTo>
                    <a:pt x="430" y="652"/>
                  </a:lnTo>
                  <a:lnTo>
                    <a:pt x="430" y="652"/>
                  </a:lnTo>
                  <a:lnTo>
                    <a:pt x="419" y="654"/>
                  </a:lnTo>
                  <a:lnTo>
                    <a:pt x="416" y="659"/>
                  </a:lnTo>
                  <a:lnTo>
                    <a:pt x="414" y="663"/>
                  </a:lnTo>
                  <a:lnTo>
                    <a:pt x="416" y="671"/>
                  </a:lnTo>
                  <a:lnTo>
                    <a:pt x="421" y="673"/>
                  </a:lnTo>
                  <a:lnTo>
                    <a:pt x="430" y="685"/>
                  </a:lnTo>
                  <a:lnTo>
                    <a:pt x="430" y="687"/>
                  </a:lnTo>
                  <a:lnTo>
                    <a:pt x="419" y="680"/>
                  </a:lnTo>
                  <a:lnTo>
                    <a:pt x="416" y="678"/>
                  </a:lnTo>
                  <a:lnTo>
                    <a:pt x="411" y="668"/>
                  </a:lnTo>
                  <a:lnTo>
                    <a:pt x="404" y="668"/>
                  </a:lnTo>
                  <a:lnTo>
                    <a:pt x="400" y="668"/>
                  </a:lnTo>
                  <a:lnTo>
                    <a:pt x="397" y="668"/>
                  </a:lnTo>
                  <a:lnTo>
                    <a:pt x="395" y="668"/>
                  </a:lnTo>
                  <a:lnTo>
                    <a:pt x="388" y="673"/>
                  </a:lnTo>
                  <a:lnTo>
                    <a:pt x="374" y="678"/>
                  </a:lnTo>
                  <a:lnTo>
                    <a:pt x="371" y="680"/>
                  </a:lnTo>
                  <a:lnTo>
                    <a:pt x="371" y="682"/>
                  </a:lnTo>
                  <a:lnTo>
                    <a:pt x="364" y="689"/>
                  </a:lnTo>
                  <a:lnTo>
                    <a:pt x="364" y="697"/>
                  </a:lnTo>
                  <a:lnTo>
                    <a:pt x="364" y="697"/>
                  </a:lnTo>
                  <a:lnTo>
                    <a:pt x="374" y="697"/>
                  </a:lnTo>
                  <a:lnTo>
                    <a:pt x="376" y="694"/>
                  </a:lnTo>
                  <a:lnTo>
                    <a:pt x="381" y="694"/>
                  </a:lnTo>
                  <a:lnTo>
                    <a:pt x="388" y="697"/>
                  </a:lnTo>
                  <a:lnTo>
                    <a:pt x="409" y="694"/>
                  </a:lnTo>
                  <a:lnTo>
                    <a:pt x="411" y="697"/>
                  </a:lnTo>
                  <a:lnTo>
                    <a:pt x="402" y="697"/>
                  </a:lnTo>
                  <a:lnTo>
                    <a:pt x="393" y="701"/>
                  </a:lnTo>
                  <a:lnTo>
                    <a:pt x="390" y="704"/>
                  </a:lnTo>
                  <a:lnTo>
                    <a:pt x="390" y="706"/>
                  </a:lnTo>
                  <a:lnTo>
                    <a:pt x="397" y="708"/>
                  </a:lnTo>
                  <a:lnTo>
                    <a:pt x="395" y="708"/>
                  </a:lnTo>
                  <a:lnTo>
                    <a:pt x="393" y="711"/>
                  </a:lnTo>
                  <a:lnTo>
                    <a:pt x="390" y="711"/>
                  </a:lnTo>
                  <a:lnTo>
                    <a:pt x="383" y="706"/>
                  </a:lnTo>
                  <a:lnTo>
                    <a:pt x="371" y="704"/>
                  </a:lnTo>
                  <a:lnTo>
                    <a:pt x="364" y="701"/>
                  </a:lnTo>
                  <a:lnTo>
                    <a:pt x="359" y="704"/>
                  </a:lnTo>
                  <a:lnTo>
                    <a:pt x="352" y="704"/>
                  </a:lnTo>
                  <a:lnTo>
                    <a:pt x="350" y="704"/>
                  </a:lnTo>
                  <a:lnTo>
                    <a:pt x="348" y="706"/>
                  </a:lnTo>
                  <a:lnTo>
                    <a:pt x="345" y="711"/>
                  </a:lnTo>
                  <a:lnTo>
                    <a:pt x="343" y="713"/>
                  </a:lnTo>
                  <a:lnTo>
                    <a:pt x="341" y="715"/>
                  </a:lnTo>
                  <a:lnTo>
                    <a:pt x="341" y="718"/>
                  </a:lnTo>
                  <a:lnTo>
                    <a:pt x="345" y="718"/>
                  </a:lnTo>
                  <a:lnTo>
                    <a:pt x="352" y="715"/>
                  </a:lnTo>
                  <a:lnTo>
                    <a:pt x="362" y="715"/>
                  </a:lnTo>
                  <a:lnTo>
                    <a:pt x="357" y="718"/>
                  </a:lnTo>
                  <a:lnTo>
                    <a:pt x="357" y="720"/>
                  </a:lnTo>
                  <a:lnTo>
                    <a:pt x="343" y="723"/>
                  </a:lnTo>
                  <a:lnTo>
                    <a:pt x="338" y="723"/>
                  </a:lnTo>
                  <a:lnTo>
                    <a:pt x="336" y="720"/>
                  </a:lnTo>
                  <a:lnTo>
                    <a:pt x="336" y="718"/>
                  </a:lnTo>
                  <a:lnTo>
                    <a:pt x="334" y="718"/>
                  </a:lnTo>
                  <a:lnTo>
                    <a:pt x="329" y="720"/>
                  </a:lnTo>
                  <a:lnTo>
                    <a:pt x="326" y="720"/>
                  </a:lnTo>
                  <a:lnTo>
                    <a:pt x="319" y="725"/>
                  </a:lnTo>
                  <a:lnTo>
                    <a:pt x="317" y="730"/>
                  </a:lnTo>
                  <a:lnTo>
                    <a:pt x="315" y="732"/>
                  </a:lnTo>
                  <a:lnTo>
                    <a:pt x="312" y="737"/>
                  </a:lnTo>
                  <a:lnTo>
                    <a:pt x="310" y="737"/>
                  </a:lnTo>
                  <a:lnTo>
                    <a:pt x="308" y="732"/>
                  </a:lnTo>
                  <a:lnTo>
                    <a:pt x="305" y="734"/>
                  </a:lnTo>
                  <a:lnTo>
                    <a:pt x="303" y="744"/>
                  </a:lnTo>
                  <a:lnTo>
                    <a:pt x="303" y="751"/>
                  </a:lnTo>
                  <a:lnTo>
                    <a:pt x="308" y="753"/>
                  </a:lnTo>
                  <a:lnTo>
                    <a:pt x="315" y="751"/>
                  </a:lnTo>
                  <a:lnTo>
                    <a:pt x="322" y="753"/>
                  </a:lnTo>
                  <a:lnTo>
                    <a:pt x="338" y="760"/>
                  </a:lnTo>
                  <a:lnTo>
                    <a:pt x="348" y="760"/>
                  </a:lnTo>
                  <a:lnTo>
                    <a:pt x="359" y="758"/>
                  </a:lnTo>
                  <a:lnTo>
                    <a:pt x="359" y="760"/>
                  </a:lnTo>
                  <a:lnTo>
                    <a:pt x="350" y="765"/>
                  </a:lnTo>
                  <a:lnTo>
                    <a:pt x="334" y="765"/>
                  </a:lnTo>
                  <a:lnTo>
                    <a:pt x="326" y="763"/>
                  </a:lnTo>
                  <a:lnTo>
                    <a:pt x="315" y="756"/>
                  </a:lnTo>
                  <a:lnTo>
                    <a:pt x="303" y="756"/>
                  </a:lnTo>
                  <a:lnTo>
                    <a:pt x="298" y="753"/>
                  </a:lnTo>
                  <a:lnTo>
                    <a:pt x="296" y="756"/>
                  </a:lnTo>
                  <a:lnTo>
                    <a:pt x="293" y="760"/>
                  </a:lnTo>
                  <a:lnTo>
                    <a:pt x="293" y="767"/>
                  </a:lnTo>
                  <a:lnTo>
                    <a:pt x="296" y="774"/>
                  </a:lnTo>
                  <a:lnTo>
                    <a:pt x="300" y="777"/>
                  </a:lnTo>
                  <a:lnTo>
                    <a:pt x="303" y="782"/>
                  </a:lnTo>
                  <a:lnTo>
                    <a:pt x="305" y="784"/>
                  </a:lnTo>
                  <a:lnTo>
                    <a:pt x="308" y="786"/>
                  </a:lnTo>
                  <a:lnTo>
                    <a:pt x="305" y="789"/>
                  </a:lnTo>
                  <a:lnTo>
                    <a:pt x="300" y="789"/>
                  </a:lnTo>
                  <a:lnTo>
                    <a:pt x="296" y="789"/>
                  </a:lnTo>
                  <a:lnTo>
                    <a:pt x="293" y="793"/>
                  </a:lnTo>
                  <a:lnTo>
                    <a:pt x="296" y="803"/>
                  </a:lnTo>
                  <a:lnTo>
                    <a:pt x="298" y="808"/>
                  </a:lnTo>
                  <a:lnTo>
                    <a:pt x="305" y="815"/>
                  </a:lnTo>
                  <a:lnTo>
                    <a:pt x="310" y="817"/>
                  </a:lnTo>
                  <a:lnTo>
                    <a:pt x="317" y="812"/>
                  </a:lnTo>
                  <a:lnTo>
                    <a:pt x="334" y="812"/>
                  </a:lnTo>
                  <a:lnTo>
                    <a:pt x="345" y="815"/>
                  </a:lnTo>
                  <a:lnTo>
                    <a:pt x="348" y="815"/>
                  </a:lnTo>
                  <a:lnTo>
                    <a:pt x="350" y="808"/>
                  </a:lnTo>
                  <a:lnTo>
                    <a:pt x="352" y="805"/>
                  </a:lnTo>
                  <a:lnTo>
                    <a:pt x="355" y="805"/>
                  </a:lnTo>
                  <a:lnTo>
                    <a:pt x="352" y="810"/>
                  </a:lnTo>
                  <a:lnTo>
                    <a:pt x="355" y="810"/>
                  </a:lnTo>
                  <a:lnTo>
                    <a:pt x="359" y="812"/>
                  </a:lnTo>
                  <a:lnTo>
                    <a:pt x="364" y="815"/>
                  </a:lnTo>
                  <a:lnTo>
                    <a:pt x="374" y="815"/>
                  </a:lnTo>
                  <a:lnTo>
                    <a:pt x="378" y="815"/>
                  </a:lnTo>
                  <a:lnTo>
                    <a:pt x="378" y="810"/>
                  </a:lnTo>
                  <a:lnTo>
                    <a:pt x="378" y="805"/>
                  </a:lnTo>
                  <a:lnTo>
                    <a:pt x="381" y="798"/>
                  </a:lnTo>
                  <a:lnTo>
                    <a:pt x="385" y="793"/>
                  </a:lnTo>
                  <a:lnTo>
                    <a:pt x="385" y="796"/>
                  </a:lnTo>
                  <a:lnTo>
                    <a:pt x="381" y="805"/>
                  </a:lnTo>
                  <a:lnTo>
                    <a:pt x="383" y="810"/>
                  </a:lnTo>
                  <a:lnTo>
                    <a:pt x="390" y="812"/>
                  </a:lnTo>
                  <a:lnTo>
                    <a:pt x="388" y="815"/>
                  </a:lnTo>
                  <a:lnTo>
                    <a:pt x="369" y="819"/>
                  </a:lnTo>
                  <a:lnTo>
                    <a:pt x="369" y="826"/>
                  </a:lnTo>
                  <a:lnTo>
                    <a:pt x="369" y="829"/>
                  </a:lnTo>
                  <a:lnTo>
                    <a:pt x="369" y="831"/>
                  </a:lnTo>
                  <a:lnTo>
                    <a:pt x="367" y="826"/>
                  </a:lnTo>
                  <a:lnTo>
                    <a:pt x="367" y="822"/>
                  </a:lnTo>
                  <a:lnTo>
                    <a:pt x="364" y="819"/>
                  </a:lnTo>
                  <a:lnTo>
                    <a:pt x="359" y="815"/>
                  </a:lnTo>
                  <a:lnTo>
                    <a:pt x="352" y="815"/>
                  </a:lnTo>
                  <a:lnTo>
                    <a:pt x="345" y="819"/>
                  </a:lnTo>
                  <a:lnTo>
                    <a:pt x="341" y="819"/>
                  </a:lnTo>
                  <a:lnTo>
                    <a:pt x="329" y="817"/>
                  </a:lnTo>
                  <a:lnTo>
                    <a:pt x="312" y="819"/>
                  </a:lnTo>
                  <a:lnTo>
                    <a:pt x="303" y="819"/>
                  </a:lnTo>
                  <a:lnTo>
                    <a:pt x="300" y="819"/>
                  </a:lnTo>
                  <a:lnTo>
                    <a:pt x="296" y="817"/>
                  </a:lnTo>
                  <a:lnTo>
                    <a:pt x="293" y="819"/>
                  </a:lnTo>
                  <a:lnTo>
                    <a:pt x="293" y="826"/>
                  </a:lnTo>
                  <a:lnTo>
                    <a:pt x="291" y="834"/>
                  </a:lnTo>
                  <a:lnTo>
                    <a:pt x="293" y="845"/>
                  </a:lnTo>
                  <a:lnTo>
                    <a:pt x="296" y="850"/>
                  </a:lnTo>
                  <a:lnTo>
                    <a:pt x="298" y="855"/>
                  </a:lnTo>
                  <a:lnTo>
                    <a:pt x="308" y="852"/>
                  </a:lnTo>
                  <a:lnTo>
                    <a:pt x="312" y="848"/>
                  </a:lnTo>
                  <a:lnTo>
                    <a:pt x="315" y="848"/>
                  </a:lnTo>
                  <a:lnTo>
                    <a:pt x="310" y="852"/>
                  </a:lnTo>
                  <a:lnTo>
                    <a:pt x="296" y="862"/>
                  </a:lnTo>
                  <a:lnTo>
                    <a:pt x="296" y="864"/>
                  </a:lnTo>
                  <a:lnTo>
                    <a:pt x="296" y="876"/>
                  </a:lnTo>
                  <a:lnTo>
                    <a:pt x="298" y="883"/>
                  </a:lnTo>
                  <a:lnTo>
                    <a:pt x="303" y="888"/>
                  </a:lnTo>
                  <a:lnTo>
                    <a:pt x="310" y="888"/>
                  </a:lnTo>
                  <a:lnTo>
                    <a:pt x="312" y="888"/>
                  </a:lnTo>
                  <a:lnTo>
                    <a:pt x="315" y="890"/>
                  </a:lnTo>
                  <a:lnTo>
                    <a:pt x="305" y="895"/>
                  </a:lnTo>
                  <a:lnTo>
                    <a:pt x="300" y="895"/>
                  </a:lnTo>
                  <a:lnTo>
                    <a:pt x="298" y="893"/>
                  </a:lnTo>
                  <a:lnTo>
                    <a:pt x="296" y="893"/>
                  </a:lnTo>
                  <a:lnTo>
                    <a:pt x="293" y="895"/>
                  </a:lnTo>
                  <a:lnTo>
                    <a:pt x="296" y="900"/>
                  </a:lnTo>
                  <a:lnTo>
                    <a:pt x="293" y="907"/>
                  </a:lnTo>
                  <a:lnTo>
                    <a:pt x="291" y="911"/>
                  </a:lnTo>
                  <a:lnTo>
                    <a:pt x="289" y="919"/>
                  </a:lnTo>
                  <a:lnTo>
                    <a:pt x="289" y="923"/>
                  </a:lnTo>
                  <a:lnTo>
                    <a:pt x="291" y="926"/>
                  </a:lnTo>
                  <a:lnTo>
                    <a:pt x="291" y="926"/>
                  </a:lnTo>
                  <a:lnTo>
                    <a:pt x="293" y="923"/>
                  </a:lnTo>
                  <a:lnTo>
                    <a:pt x="296" y="921"/>
                  </a:lnTo>
                  <a:lnTo>
                    <a:pt x="298" y="919"/>
                  </a:lnTo>
                  <a:lnTo>
                    <a:pt x="305" y="914"/>
                  </a:lnTo>
                  <a:lnTo>
                    <a:pt x="308" y="907"/>
                  </a:lnTo>
                  <a:lnTo>
                    <a:pt x="315" y="900"/>
                  </a:lnTo>
                  <a:lnTo>
                    <a:pt x="317" y="900"/>
                  </a:lnTo>
                  <a:lnTo>
                    <a:pt x="322" y="895"/>
                  </a:lnTo>
                  <a:lnTo>
                    <a:pt x="322" y="890"/>
                  </a:lnTo>
                  <a:lnTo>
                    <a:pt x="324" y="885"/>
                  </a:lnTo>
                  <a:lnTo>
                    <a:pt x="331" y="878"/>
                  </a:lnTo>
                  <a:lnTo>
                    <a:pt x="334" y="876"/>
                  </a:lnTo>
                  <a:lnTo>
                    <a:pt x="341" y="869"/>
                  </a:lnTo>
                  <a:lnTo>
                    <a:pt x="357" y="864"/>
                  </a:lnTo>
                  <a:lnTo>
                    <a:pt x="364" y="864"/>
                  </a:lnTo>
                  <a:lnTo>
                    <a:pt x="364" y="867"/>
                  </a:lnTo>
                  <a:lnTo>
                    <a:pt x="357" y="869"/>
                  </a:lnTo>
                  <a:lnTo>
                    <a:pt x="355" y="871"/>
                  </a:lnTo>
                  <a:lnTo>
                    <a:pt x="352" y="874"/>
                  </a:lnTo>
                  <a:lnTo>
                    <a:pt x="345" y="890"/>
                  </a:lnTo>
                  <a:lnTo>
                    <a:pt x="345" y="885"/>
                  </a:lnTo>
                  <a:lnTo>
                    <a:pt x="348" y="874"/>
                  </a:lnTo>
                  <a:lnTo>
                    <a:pt x="348" y="871"/>
                  </a:lnTo>
                  <a:lnTo>
                    <a:pt x="341" y="874"/>
                  </a:lnTo>
                  <a:lnTo>
                    <a:pt x="331" y="883"/>
                  </a:lnTo>
                  <a:lnTo>
                    <a:pt x="329" y="888"/>
                  </a:lnTo>
                  <a:lnTo>
                    <a:pt x="329" y="890"/>
                  </a:lnTo>
                  <a:lnTo>
                    <a:pt x="329" y="895"/>
                  </a:lnTo>
                  <a:lnTo>
                    <a:pt x="324" y="900"/>
                  </a:lnTo>
                  <a:lnTo>
                    <a:pt x="317" y="907"/>
                  </a:lnTo>
                  <a:lnTo>
                    <a:pt x="315" y="911"/>
                  </a:lnTo>
                  <a:lnTo>
                    <a:pt x="315" y="916"/>
                  </a:lnTo>
                  <a:lnTo>
                    <a:pt x="317" y="916"/>
                  </a:lnTo>
                  <a:lnTo>
                    <a:pt x="324" y="916"/>
                  </a:lnTo>
                  <a:lnTo>
                    <a:pt x="326" y="916"/>
                  </a:lnTo>
                  <a:lnTo>
                    <a:pt x="334" y="914"/>
                  </a:lnTo>
                  <a:lnTo>
                    <a:pt x="334" y="916"/>
                  </a:lnTo>
                  <a:lnTo>
                    <a:pt x="324" y="921"/>
                  </a:lnTo>
                  <a:lnTo>
                    <a:pt x="319" y="921"/>
                  </a:lnTo>
                  <a:lnTo>
                    <a:pt x="315" y="926"/>
                  </a:lnTo>
                  <a:lnTo>
                    <a:pt x="308" y="923"/>
                  </a:lnTo>
                  <a:lnTo>
                    <a:pt x="305" y="921"/>
                  </a:lnTo>
                  <a:lnTo>
                    <a:pt x="303" y="921"/>
                  </a:lnTo>
                  <a:lnTo>
                    <a:pt x="300" y="926"/>
                  </a:lnTo>
                  <a:lnTo>
                    <a:pt x="296" y="926"/>
                  </a:lnTo>
                  <a:lnTo>
                    <a:pt x="293" y="933"/>
                  </a:lnTo>
                  <a:lnTo>
                    <a:pt x="291" y="940"/>
                  </a:lnTo>
                  <a:lnTo>
                    <a:pt x="289" y="959"/>
                  </a:lnTo>
                  <a:lnTo>
                    <a:pt x="289" y="963"/>
                  </a:lnTo>
                  <a:lnTo>
                    <a:pt x="296" y="963"/>
                  </a:lnTo>
                  <a:lnTo>
                    <a:pt x="300" y="961"/>
                  </a:lnTo>
                  <a:lnTo>
                    <a:pt x="305" y="954"/>
                  </a:lnTo>
                  <a:lnTo>
                    <a:pt x="308" y="952"/>
                  </a:lnTo>
                  <a:lnTo>
                    <a:pt x="310" y="952"/>
                  </a:lnTo>
                  <a:lnTo>
                    <a:pt x="317" y="949"/>
                  </a:lnTo>
                  <a:lnTo>
                    <a:pt x="324" y="945"/>
                  </a:lnTo>
                  <a:lnTo>
                    <a:pt x="329" y="940"/>
                  </a:lnTo>
                  <a:lnTo>
                    <a:pt x="334" y="937"/>
                  </a:lnTo>
                  <a:lnTo>
                    <a:pt x="338" y="935"/>
                  </a:lnTo>
                  <a:lnTo>
                    <a:pt x="338" y="937"/>
                  </a:lnTo>
                  <a:lnTo>
                    <a:pt x="336" y="940"/>
                  </a:lnTo>
                  <a:lnTo>
                    <a:pt x="331" y="945"/>
                  </a:lnTo>
                  <a:lnTo>
                    <a:pt x="324" y="949"/>
                  </a:lnTo>
                  <a:lnTo>
                    <a:pt x="319" y="954"/>
                  </a:lnTo>
                  <a:lnTo>
                    <a:pt x="319" y="959"/>
                  </a:lnTo>
                  <a:lnTo>
                    <a:pt x="319" y="963"/>
                  </a:lnTo>
                  <a:lnTo>
                    <a:pt x="319" y="966"/>
                  </a:lnTo>
                  <a:lnTo>
                    <a:pt x="317" y="968"/>
                  </a:lnTo>
                  <a:lnTo>
                    <a:pt x="317" y="973"/>
                  </a:lnTo>
                  <a:lnTo>
                    <a:pt x="322" y="978"/>
                  </a:lnTo>
                  <a:lnTo>
                    <a:pt x="324" y="980"/>
                  </a:lnTo>
                  <a:lnTo>
                    <a:pt x="334" y="978"/>
                  </a:lnTo>
                  <a:lnTo>
                    <a:pt x="336" y="978"/>
                  </a:lnTo>
                  <a:lnTo>
                    <a:pt x="329" y="982"/>
                  </a:lnTo>
                  <a:lnTo>
                    <a:pt x="326" y="987"/>
                  </a:lnTo>
                  <a:lnTo>
                    <a:pt x="324" y="987"/>
                  </a:lnTo>
                  <a:lnTo>
                    <a:pt x="315" y="980"/>
                  </a:lnTo>
                  <a:lnTo>
                    <a:pt x="305" y="975"/>
                  </a:lnTo>
                  <a:lnTo>
                    <a:pt x="303" y="978"/>
                  </a:lnTo>
                  <a:lnTo>
                    <a:pt x="300" y="989"/>
                  </a:lnTo>
                  <a:lnTo>
                    <a:pt x="300" y="997"/>
                  </a:lnTo>
                  <a:lnTo>
                    <a:pt x="303" y="1006"/>
                  </a:lnTo>
                  <a:lnTo>
                    <a:pt x="308" y="1013"/>
                  </a:lnTo>
                  <a:lnTo>
                    <a:pt x="317" y="1020"/>
                  </a:lnTo>
                  <a:lnTo>
                    <a:pt x="319" y="1025"/>
                  </a:lnTo>
                  <a:lnTo>
                    <a:pt x="334" y="1034"/>
                  </a:lnTo>
                  <a:lnTo>
                    <a:pt x="336" y="1034"/>
                  </a:lnTo>
                  <a:lnTo>
                    <a:pt x="343" y="1034"/>
                  </a:lnTo>
                  <a:lnTo>
                    <a:pt x="343" y="1034"/>
                  </a:lnTo>
                  <a:lnTo>
                    <a:pt x="345" y="1037"/>
                  </a:lnTo>
                  <a:lnTo>
                    <a:pt x="345" y="1037"/>
                  </a:lnTo>
                  <a:lnTo>
                    <a:pt x="341" y="1041"/>
                  </a:lnTo>
                  <a:lnTo>
                    <a:pt x="338" y="1044"/>
                  </a:lnTo>
                  <a:lnTo>
                    <a:pt x="341" y="1046"/>
                  </a:lnTo>
                  <a:lnTo>
                    <a:pt x="345" y="1048"/>
                  </a:lnTo>
                  <a:lnTo>
                    <a:pt x="348" y="1048"/>
                  </a:lnTo>
                  <a:lnTo>
                    <a:pt x="348" y="1044"/>
                  </a:lnTo>
                  <a:lnTo>
                    <a:pt x="350" y="1044"/>
                  </a:lnTo>
                  <a:lnTo>
                    <a:pt x="352" y="1044"/>
                  </a:lnTo>
                  <a:lnTo>
                    <a:pt x="352" y="1044"/>
                  </a:lnTo>
                  <a:lnTo>
                    <a:pt x="352" y="1046"/>
                  </a:lnTo>
                  <a:lnTo>
                    <a:pt x="352" y="1046"/>
                  </a:lnTo>
                  <a:lnTo>
                    <a:pt x="352" y="1048"/>
                  </a:lnTo>
                  <a:lnTo>
                    <a:pt x="357" y="1053"/>
                  </a:lnTo>
                  <a:lnTo>
                    <a:pt x="364" y="1051"/>
                  </a:lnTo>
                  <a:lnTo>
                    <a:pt x="376" y="1053"/>
                  </a:lnTo>
                  <a:lnTo>
                    <a:pt x="393" y="1051"/>
                  </a:lnTo>
                  <a:lnTo>
                    <a:pt x="400" y="1046"/>
                  </a:lnTo>
                  <a:lnTo>
                    <a:pt x="404" y="1046"/>
                  </a:lnTo>
                  <a:lnTo>
                    <a:pt x="411" y="1039"/>
                  </a:lnTo>
                  <a:lnTo>
                    <a:pt x="419" y="1034"/>
                  </a:lnTo>
                  <a:lnTo>
                    <a:pt x="435" y="1013"/>
                  </a:lnTo>
                  <a:lnTo>
                    <a:pt x="445" y="1006"/>
                  </a:lnTo>
                  <a:lnTo>
                    <a:pt x="447" y="1004"/>
                  </a:lnTo>
                  <a:lnTo>
                    <a:pt x="449" y="1001"/>
                  </a:lnTo>
                  <a:lnTo>
                    <a:pt x="452" y="1001"/>
                  </a:lnTo>
                  <a:lnTo>
                    <a:pt x="454" y="997"/>
                  </a:lnTo>
                  <a:lnTo>
                    <a:pt x="452" y="992"/>
                  </a:lnTo>
                  <a:lnTo>
                    <a:pt x="461" y="987"/>
                  </a:lnTo>
                  <a:lnTo>
                    <a:pt x="463" y="985"/>
                  </a:lnTo>
                  <a:lnTo>
                    <a:pt x="466" y="985"/>
                  </a:lnTo>
                  <a:lnTo>
                    <a:pt x="466" y="980"/>
                  </a:lnTo>
                  <a:lnTo>
                    <a:pt x="463" y="975"/>
                  </a:lnTo>
                  <a:lnTo>
                    <a:pt x="461" y="973"/>
                  </a:lnTo>
                  <a:lnTo>
                    <a:pt x="463" y="973"/>
                  </a:lnTo>
                  <a:lnTo>
                    <a:pt x="470" y="980"/>
                  </a:lnTo>
                  <a:lnTo>
                    <a:pt x="473" y="985"/>
                  </a:lnTo>
                  <a:lnTo>
                    <a:pt x="478" y="985"/>
                  </a:lnTo>
                  <a:lnTo>
                    <a:pt x="482" y="980"/>
                  </a:lnTo>
                  <a:lnTo>
                    <a:pt x="485" y="980"/>
                  </a:lnTo>
                  <a:lnTo>
                    <a:pt x="487" y="978"/>
                  </a:lnTo>
                  <a:lnTo>
                    <a:pt x="487" y="978"/>
                  </a:lnTo>
                  <a:lnTo>
                    <a:pt x="494" y="961"/>
                  </a:lnTo>
                  <a:lnTo>
                    <a:pt x="496" y="952"/>
                  </a:lnTo>
                  <a:lnTo>
                    <a:pt x="496" y="947"/>
                  </a:lnTo>
                  <a:lnTo>
                    <a:pt x="494" y="947"/>
                  </a:lnTo>
                  <a:lnTo>
                    <a:pt x="494" y="942"/>
                  </a:lnTo>
                  <a:lnTo>
                    <a:pt x="496" y="940"/>
                  </a:lnTo>
                  <a:lnTo>
                    <a:pt x="501" y="937"/>
                  </a:lnTo>
                  <a:lnTo>
                    <a:pt x="499" y="928"/>
                  </a:lnTo>
                  <a:lnTo>
                    <a:pt x="501" y="923"/>
                  </a:lnTo>
                  <a:lnTo>
                    <a:pt x="501" y="930"/>
                  </a:lnTo>
                  <a:lnTo>
                    <a:pt x="504" y="935"/>
                  </a:lnTo>
                  <a:lnTo>
                    <a:pt x="504" y="949"/>
                  </a:lnTo>
                  <a:lnTo>
                    <a:pt x="504" y="952"/>
                  </a:lnTo>
                  <a:lnTo>
                    <a:pt x="508" y="959"/>
                  </a:lnTo>
                  <a:lnTo>
                    <a:pt x="511" y="968"/>
                  </a:lnTo>
                  <a:lnTo>
                    <a:pt x="515" y="968"/>
                  </a:lnTo>
                  <a:lnTo>
                    <a:pt x="518" y="968"/>
                  </a:lnTo>
                  <a:lnTo>
                    <a:pt x="520" y="971"/>
                  </a:lnTo>
                  <a:lnTo>
                    <a:pt x="522" y="971"/>
                  </a:lnTo>
                  <a:lnTo>
                    <a:pt x="532" y="973"/>
                  </a:lnTo>
                  <a:lnTo>
                    <a:pt x="532" y="975"/>
                  </a:lnTo>
                  <a:lnTo>
                    <a:pt x="532" y="978"/>
                  </a:lnTo>
                  <a:lnTo>
                    <a:pt x="537" y="987"/>
                  </a:lnTo>
                  <a:lnTo>
                    <a:pt x="539" y="989"/>
                  </a:lnTo>
                  <a:lnTo>
                    <a:pt x="544" y="987"/>
                  </a:lnTo>
                  <a:lnTo>
                    <a:pt x="546" y="980"/>
                  </a:lnTo>
                  <a:lnTo>
                    <a:pt x="546" y="968"/>
                  </a:lnTo>
                  <a:lnTo>
                    <a:pt x="548" y="959"/>
                  </a:lnTo>
                  <a:lnTo>
                    <a:pt x="546" y="947"/>
                  </a:lnTo>
                  <a:lnTo>
                    <a:pt x="544" y="937"/>
                  </a:lnTo>
                  <a:lnTo>
                    <a:pt x="544" y="935"/>
                  </a:lnTo>
                  <a:lnTo>
                    <a:pt x="548" y="928"/>
                  </a:lnTo>
                  <a:lnTo>
                    <a:pt x="551" y="921"/>
                  </a:lnTo>
                  <a:lnTo>
                    <a:pt x="553" y="914"/>
                  </a:lnTo>
                  <a:lnTo>
                    <a:pt x="556" y="911"/>
                  </a:lnTo>
                  <a:lnTo>
                    <a:pt x="558" y="911"/>
                  </a:lnTo>
                  <a:lnTo>
                    <a:pt x="563" y="911"/>
                  </a:lnTo>
                  <a:lnTo>
                    <a:pt x="567" y="907"/>
                  </a:lnTo>
                  <a:lnTo>
                    <a:pt x="570" y="900"/>
                  </a:lnTo>
                  <a:lnTo>
                    <a:pt x="574" y="895"/>
                  </a:lnTo>
                  <a:lnTo>
                    <a:pt x="574" y="885"/>
                  </a:lnTo>
                  <a:lnTo>
                    <a:pt x="574" y="881"/>
                  </a:lnTo>
                  <a:lnTo>
                    <a:pt x="574" y="876"/>
                  </a:lnTo>
                  <a:lnTo>
                    <a:pt x="577" y="869"/>
                  </a:lnTo>
                  <a:lnTo>
                    <a:pt x="574" y="862"/>
                  </a:lnTo>
                  <a:lnTo>
                    <a:pt x="570" y="850"/>
                  </a:lnTo>
                  <a:lnTo>
                    <a:pt x="565" y="836"/>
                  </a:lnTo>
                  <a:lnTo>
                    <a:pt x="563" y="826"/>
                  </a:lnTo>
                  <a:lnTo>
                    <a:pt x="565" y="826"/>
                  </a:lnTo>
                  <a:lnTo>
                    <a:pt x="570" y="824"/>
                  </a:lnTo>
                  <a:lnTo>
                    <a:pt x="579" y="824"/>
                  </a:lnTo>
                  <a:lnTo>
                    <a:pt x="579" y="822"/>
                  </a:lnTo>
                  <a:lnTo>
                    <a:pt x="579" y="819"/>
                  </a:lnTo>
                  <a:lnTo>
                    <a:pt x="582" y="815"/>
                  </a:lnTo>
                  <a:lnTo>
                    <a:pt x="584" y="810"/>
                  </a:lnTo>
                  <a:lnTo>
                    <a:pt x="584" y="805"/>
                  </a:lnTo>
                  <a:lnTo>
                    <a:pt x="584" y="800"/>
                  </a:lnTo>
                  <a:lnTo>
                    <a:pt x="579" y="793"/>
                  </a:lnTo>
                  <a:lnTo>
                    <a:pt x="574" y="786"/>
                  </a:lnTo>
                  <a:lnTo>
                    <a:pt x="570" y="784"/>
                  </a:lnTo>
                  <a:lnTo>
                    <a:pt x="563" y="779"/>
                  </a:lnTo>
                  <a:lnTo>
                    <a:pt x="558" y="772"/>
                  </a:lnTo>
                  <a:lnTo>
                    <a:pt x="558" y="753"/>
                  </a:lnTo>
                  <a:lnTo>
                    <a:pt x="560" y="739"/>
                  </a:lnTo>
                  <a:lnTo>
                    <a:pt x="560" y="734"/>
                  </a:lnTo>
                  <a:lnTo>
                    <a:pt x="560" y="730"/>
                  </a:lnTo>
                  <a:lnTo>
                    <a:pt x="553" y="706"/>
                  </a:lnTo>
                  <a:lnTo>
                    <a:pt x="553" y="701"/>
                  </a:lnTo>
                  <a:lnTo>
                    <a:pt x="553" y="697"/>
                  </a:lnTo>
                  <a:lnTo>
                    <a:pt x="553" y="689"/>
                  </a:lnTo>
                  <a:lnTo>
                    <a:pt x="553" y="682"/>
                  </a:lnTo>
                  <a:lnTo>
                    <a:pt x="553" y="680"/>
                  </a:lnTo>
                  <a:lnTo>
                    <a:pt x="556" y="675"/>
                  </a:lnTo>
                  <a:lnTo>
                    <a:pt x="553" y="671"/>
                  </a:lnTo>
                  <a:lnTo>
                    <a:pt x="553" y="668"/>
                  </a:lnTo>
                  <a:lnTo>
                    <a:pt x="548" y="654"/>
                  </a:lnTo>
                  <a:lnTo>
                    <a:pt x="553" y="637"/>
                  </a:lnTo>
                  <a:lnTo>
                    <a:pt x="553" y="630"/>
                  </a:lnTo>
                  <a:lnTo>
                    <a:pt x="558" y="626"/>
                  </a:lnTo>
                  <a:lnTo>
                    <a:pt x="565" y="612"/>
                  </a:lnTo>
                  <a:lnTo>
                    <a:pt x="567" y="604"/>
                  </a:lnTo>
                  <a:lnTo>
                    <a:pt x="570" y="602"/>
                  </a:lnTo>
                  <a:lnTo>
                    <a:pt x="572" y="600"/>
                  </a:lnTo>
                  <a:lnTo>
                    <a:pt x="579" y="595"/>
                  </a:lnTo>
                  <a:lnTo>
                    <a:pt x="586" y="593"/>
                  </a:lnTo>
                  <a:lnTo>
                    <a:pt x="589" y="593"/>
                  </a:lnTo>
                  <a:lnTo>
                    <a:pt x="603" y="595"/>
                  </a:lnTo>
                  <a:lnTo>
                    <a:pt x="612" y="597"/>
                  </a:lnTo>
                  <a:lnTo>
                    <a:pt x="612" y="595"/>
                  </a:lnTo>
                  <a:lnTo>
                    <a:pt x="615" y="590"/>
                  </a:lnTo>
                  <a:lnTo>
                    <a:pt x="617" y="583"/>
                  </a:lnTo>
                  <a:lnTo>
                    <a:pt x="617" y="576"/>
                  </a:lnTo>
                  <a:lnTo>
                    <a:pt x="615" y="567"/>
                  </a:lnTo>
                  <a:lnTo>
                    <a:pt x="615" y="562"/>
                  </a:lnTo>
                  <a:lnTo>
                    <a:pt x="607" y="560"/>
                  </a:lnTo>
                  <a:lnTo>
                    <a:pt x="598" y="555"/>
                  </a:lnTo>
                  <a:lnTo>
                    <a:pt x="607" y="536"/>
                  </a:lnTo>
                  <a:lnTo>
                    <a:pt x="612" y="524"/>
                  </a:lnTo>
                  <a:lnTo>
                    <a:pt x="619" y="508"/>
                  </a:lnTo>
                  <a:lnTo>
                    <a:pt x="622" y="500"/>
                  </a:lnTo>
                  <a:lnTo>
                    <a:pt x="622" y="498"/>
                  </a:lnTo>
                  <a:lnTo>
                    <a:pt x="622" y="472"/>
                  </a:lnTo>
                  <a:lnTo>
                    <a:pt x="624" y="465"/>
                  </a:lnTo>
                  <a:lnTo>
                    <a:pt x="624" y="460"/>
                  </a:lnTo>
                  <a:lnTo>
                    <a:pt x="624" y="456"/>
                  </a:lnTo>
                  <a:lnTo>
                    <a:pt x="624" y="449"/>
                  </a:lnTo>
                  <a:lnTo>
                    <a:pt x="619" y="434"/>
                  </a:lnTo>
                  <a:lnTo>
                    <a:pt x="631" y="432"/>
                  </a:lnTo>
                  <a:lnTo>
                    <a:pt x="636" y="432"/>
                  </a:lnTo>
                  <a:lnTo>
                    <a:pt x="638" y="430"/>
                  </a:lnTo>
                  <a:lnTo>
                    <a:pt x="645" y="423"/>
                  </a:lnTo>
                  <a:lnTo>
                    <a:pt x="648" y="420"/>
                  </a:lnTo>
                  <a:lnTo>
                    <a:pt x="645" y="406"/>
                  </a:lnTo>
                  <a:lnTo>
                    <a:pt x="648" y="401"/>
                  </a:lnTo>
                  <a:lnTo>
                    <a:pt x="657" y="382"/>
                  </a:lnTo>
                  <a:lnTo>
                    <a:pt x="667" y="366"/>
                  </a:lnTo>
                  <a:lnTo>
                    <a:pt x="671" y="361"/>
                  </a:lnTo>
                  <a:lnTo>
                    <a:pt x="671" y="356"/>
                  </a:lnTo>
                  <a:lnTo>
                    <a:pt x="671" y="352"/>
                  </a:lnTo>
                  <a:lnTo>
                    <a:pt x="669" y="345"/>
                  </a:lnTo>
                  <a:lnTo>
                    <a:pt x="664" y="342"/>
                  </a:lnTo>
                  <a:lnTo>
                    <a:pt x="659" y="333"/>
                  </a:lnTo>
                  <a:lnTo>
                    <a:pt x="662" y="328"/>
                  </a:lnTo>
                  <a:lnTo>
                    <a:pt x="664" y="326"/>
                  </a:lnTo>
                  <a:lnTo>
                    <a:pt x="669" y="323"/>
                  </a:lnTo>
                  <a:lnTo>
                    <a:pt x="671" y="316"/>
                  </a:lnTo>
                  <a:lnTo>
                    <a:pt x="671" y="316"/>
                  </a:lnTo>
                  <a:lnTo>
                    <a:pt x="676" y="295"/>
                  </a:lnTo>
                  <a:lnTo>
                    <a:pt x="685" y="286"/>
                  </a:lnTo>
                  <a:lnTo>
                    <a:pt x="690" y="278"/>
                  </a:lnTo>
                  <a:lnTo>
                    <a:pt x="697" y="283"/>
                  </a:lnTo>
                  <a:lnTo>
                    <a:pt x="707" y="288"/>
                  </a:lnTo>
                  <a:lnTo>
                    <a:pt x="711" y="278"/>
                  </a:lnTo>
                  <a:lnTo>
                    <a:pt x="711" y="274"/>
                  </a:lnTo>
                  <a:lnTo>
                    <a:pt x="711" y="269"/>
                  </a:lnTo>
                  <a:lnTo>
                    <a:pt x="711" y="260"/>
                  </a:lnTo>
                  <a:lnTo>
                    <a:pt x="709" y="248"/>
                  </a:lnTo>
                  <a:lnTo>
                    <a:pt x="709" y="243"/>
                  </a:lnTo>
                  <a:lnTo>
                    <a:pt x="711" y="241"/>
                  </a:lnTo>
                  <a:lnTo>
                    <a:pt x="714" y="241"/>
                  </a:lnTo>
                  <a:lnTo>
                    <a:pt x="726" y="243"/>
                  </a:lnTo>
                  <a:lnTo>
                    <a:pt x="728" y="243"/>
                  </a:lnTo>
                  <a:lnTo>
                    <a:pt x="735" y="243"/>
                  </a:lnTo>
                  <a:lnTo>
                    <a:pt x="740" y="245"/>
                  </a:lnTo>
                  <a:lnTo>
                    <a:pt x="754" y="248"/>
                  </a:lnTo>
                  <a:lnTo>
                    <a:pt x="759" y="250"/>
                  </a:lnTo>
                  <a:lnTo>
                    <a:pt x="761" y="250"/>
                  </a:lnTo>
                  <a:lnTo>
                    <a:pt x="763" y="248"/>
                  </a:lnTo>
                  <a:lnTo>
                    <a:pt x="768" y="241"/>
                  </a:lnTo>
                  <a:lnTo>
                    <a:pt x="759" y="236"/>
                  </a:lnTo>
                  <a:lnTo>
                    <a:pt x="763" y="231"/>
                  </a:lnTo>
                  <a:lnTo>
                    <a:pt x="766" y="227"/>
                  </a:lnTo>
                  <a:lnTo>
                    <a:pt x="766" y="219"/>
                  </a:lnTo>
                  <a:lnTo>
                    <a:pt x="766" y="212"/>
                  </a:lnTo>
                  <a:lnTo>
                    <a:pt x="766" y="208"/>
                  </a:lnTo>
                  <a:lnTo>
                    <a:pt x="763" y="205"/>
                  </a:lnTo>
                  <a:lnTo>
                    <a:pt x="756" y="201"/>
                  </a:lnTo>
                  <a:lnTo>
                    <a:pt x="768" y="198"/>
                  </a:lnTo>
                  <a:lnTo>
                    <a:pt x="770" y="196"/>
                  </a:lnTo>
                  <a:lnTo>
                    <a:pt x="773" y="193"/>
                  </a:lnTo>
                  <a:lnTo>
                    <a:pt x="778" y="193"/>
                  </a:lnTo>
                  <a:lnTo>
                    <a:pt x="782" y="193"/>
                  </a:lnTo>
                  <a:lnTo>
                    <a:pt x="785" y="193"/>
                  </a:lnTo>
                  <a:lnTo>
                    <a:pt x="785" y="191"/>
                  </a:lnTo>
                  <a:lnTo>
                    <a:pt x="780" y="184"/>
                  </a:lnTo>
                  <a:lnTo>
                    <a:pt x="780" y="182"/>
                  </a:lnTo>
                  <a:lnTo>
                    <a:pt x="782" y="179"/>
                  </a:lnTo>
                  <a:lnTo>
                    <a:pt x="785" y="177"/>
                  </a:lnTo>
                  <a:lnTo>
                    <a:pt x="792" y="175"/>
                  </a:lnTo>
                  <a:lnTo>
                    <a:pt x="794" y="175"/>
                  </a:lnTo>
                  <a:lnTo>
                    <a:pt x="794" y="175"/>
                  </a:lnTo>
                  <a:lnTo>
                    <a:pt x="801" y="182"/>
                  </a:lnTo>
                  <a:lnTo>
                    <a:pt x="808" y="191"/>
                  </a:lnTo>
                  <a:lnTo>
                    <a:pt x="811" y="193"/>
                  </a:lnTo>
                  <a:lnTo>
                    <a:pt x="820" y="203"/>
                  </a:lnTo>
                  <a:lnTo>
                    <a:pt x="822" y="208"/>
                  </a:lnTo>
                  <a:lnTo>
                    <a:pt x="825" y="212"/>
                  </a:lnTo>
                  <a:lnTo>
                    <a:pt x="827" y="212"/>
                  </a:lnTo>
                  <a:lnTo>
                    <a:pt x="837" y="212"/>
                  </a:lnTo>
                  <a:lnTo>
                    <a:pt x="844" y="212"/>
                  </a:lnTo>
                  <a:lnTo>
                    <a:pt x="846" y="215"/>
                  </a:lnTo>
                  <a:lnTo>
                    <a:pt x="851" y="212"/>
                  </a:lnTo>
                  <a:lnTo>
                    <a:pt x="853" y="210"/>
                  </a:lnTo>
                  <a:lnTo>
                    <a:pt x="860" y="205"/>
                  </a:lnTo>
                  <a:lnTo>
                    <a:pt x="860" y="203"/>
                  </a:lnTo>
                  <a:lnTo>
                    <a:pt x="863" y="198"/>
                  </a:lnTo>
                  <a:lnTo>
                    <a:pt x="867" y="198"/>
                  </a:lnTo>
                  <a:lnTo>
                    <a:pt x="872" y="201"/>
                  </a:lnTo>
                  <a:lnTo>
                    <a:pt x="877" y="203"/>
                  </a:lnTo>
                  <a:lnTo>
                    <a:pt x="881" y="203"/>
                  </a:lnTo>
                  <a:lnTo>
                    <a:pt x="889" y="205"/>
                  </a:lnTo>
                  <a:lnTo>
                    <a:pt x="893" y="208"/>
                  </a:lnTo>
                  <a:lnTo>
                    <a:pt x="896" y="208"/>
                  </a:lnTo>
                  <a:lnTo>
                    <a:pt x="900" y="203"/>
                  </a:lnTo>
                  <a:lnTo>
                    <a:pt x="900" y="193"/>
                  </a:lnTo>
                  <a:lnTo>
                    <a:pt x="900" y="189"/>
                  </a:lnTo>
                  <a:lnTo>
                    <a:pt x="903" y="184"/>
                  </a:lnTo>
                  <a:lnTo>
                    <a:pt x="905" y="184"/>
                  </a:lnTo>
                  <a:lnTo>
                    <a:pt x="907" y="182"/>
                  </a:lnTo>
                  <a:lnTo>
                    <a:pt x="910" y="179"/>
                  </a:lnTo>
                  <a:lnTo>
                    <a:pt x="910" y="172"/>
                  </a:lnTo>
                  <a:lnTo>
                    <a:pt x="910" y="167"/>
                  </a:lnTo>
                  <a:lnTo>
                    <a:pt x="905" y="156"/>
                  </a:lnTo>
                  <a:lnTo>
                    <a:pt x="905" y="151"/>
                  </a:lnTo>
                  <a:lnTo>
                    <a:pt x="905" y="144"/>
                  </a:lnTo>
                  <a:lnTo>
                    <a:pt x="905" y="127"/>
                  </a:lnTo>
                  <a:lnTo>
                    <a:pt x="905" y="123"/>
                  </a:lnTo>
                  <a:lnTo>
                    <a:pt x="905" y="120"/>
                  </a:lnTo>
                  <a:lnTo>
                    <a:pt x="907" y="118"/>
                  </a:lnTo>
                  <a:lnTo>
                    <a:pt x="910" y="111"/>
                  </a:lnTo>
                  <a:lnTo>
                    <a:pt x="912" y="101"/>
                  </a:lnTo>
                  <a:lnTo>
                    <a:pt x="915" y="99"/>
                  </a:lnTo>
                  <a:lnTo>
                    <a:pt x="919" y="97"/>
                  </a:lnTo>
                  <a:lnTo>
                    <a:pt x="924" y="97"/>
                  </a:lnTo>
                  <a:lnTo>
                    <a:pt x="929" y="97"/>
                  </a:lnTo>
                  <a:lnTo>
                    <a:pt x="929" y="97"/>
                  </a:lnTo>
                  <a:lnTo>
                    <a:pt x="931" y="97"/>
                  </a:lnTo>
                  <a:lnTo>
                    <a:pt x="933" y="92"/>
                  </a:lnTo>
                  <a:lnTo>
                    <a:pt x="938" y="85"/>
                  </a:lnTo>
                  <a:lnTo>
                    <a:pt x="941" y="82"/>
                  </a:lnTo>
                  <a:lnTo>
                    <a:pt x="945" y="80"/>
                  </a:lnTo>
                  <a:lnTo>
                    <a:pt x="950" y="87"/>
                  </a:lnTo>
                  <a:lnTo>
                    <a:pt x="959" y="92"/>
                  </a:lnTo>
                  <a:lnTo>
                    <a:pt x="964" y="94"/>
                  </a:lnTo>
                  <a:lnTo>
                    <a:pt x="976" y="99"/>
                  </a:lnTo>
                  <a:lnTo>
                    <a:pt x="985" y="99"/>
                  </a:lnTo>
                  <a:lnTo>
                    <a:pt x="995" y="113"/>
                  </a:lnTo>
                  <a:lnTo>
                    <a:pt x="995" y="120"/>
                  </a:lnTo>
                  <a:lnTo>
                    <a:pt x="995" y="123"/>
                  </a:lnTo>
                  <a:lnTo>
                    <a:pt x="990" y="130"/>
                  </a:lnTo>
                  <a:lnTo>
                    <a:pt x="990" y="139"/>
                  </a:lnTo>
                  <a:lnTo>
                    <a:pt x="990" y="141"/>
                  </a:lnTo>
                  <a:lnTo>
                    <a:pt x="992" y="146"/>
                  </a:lnTo>
                  <a:lnTo>
                    <a:pt x="995" y="149"/>
                  </a:lnTo>
                  <a:lnTo>
                    <a:pt x="1000" y="146"/>
                  </a:lnTo>
                  <a:lnTo>
                    <a:pt x="1000" y="144"/>
                  </a:lnTo>
                  <a:lnTo>
                    <a:pt x="1000" y="141"/>
                  </a:lnTo>
                  <a:lnTo>
                    <a:pt x="1000" y="127"/>
                  </a:lnTo>
                  <a:lnTo>
                    <a:pt x="1000" y="125"/>
                  </a:lnTo>
                  <a:lnTo>
                    <a:pt x="1011" y="118"/>
                  </a:lnTo>
                  <a:lnTo>
                    <a:pt x="1014" y="113"/>
                  </a:lnTo>
                  <a:lnTo>
                    <a:pt x="1016" y="111"/>
                  </a:lnTo>
                  <a:lnTo>
                    <a:pt x="1016" y="108"/>
                  </a:lnTo>
                  <a:lnTo>
                    <a:pt x="1016" y="104"/>
                  </a:lnTo>
                  <a:lnTo>
                    <a:pt x="1016" y="101"/>
                  </a:lnTo>
                  <a:lnTo>
                    <a:pt x="1014" y="99"/>
                  </a:lnTo>
                  <a:lnTo>
                    <a:pt x="1011" y="94"/>
                  </a:lnTo>
                  <a:lnTo>
                    <a:pt x="1014" y="94"/>
                  </a:lnTo>
                  <a:lnTo>
                    <a:pt x="1014" y="94"/>
                  </a:lnTo>
                  <a:lnTo>
                    <a:pt x="1018" y="97"/>
                  </a:lnTo>
                  <a:lnTo>
                    <a:pt x="1026" y="99"/>
                  </a:lnTo>
                  <a:lnTo>
                    <a:pt x="1030" y="97"/>
                  </a:lnTo>
                  <a:lnTo>
                    <a:pt x="1033" y="97"/>
                  </a:lnTo>
                  <a:lnTo>
                    <a:pt x="1033" y="94"/>
                  </a:lnTo>
                  <a:lnTo>
                    <a:pt x="1033" y="92"/>
                  </a:lnTo>
                  <a:close/>
                  <a:moveTo>
                    <a:pt x="558" y="441"/>
                  </a:moveTo>
                  <a:lnTo>
                    <a:pt x="560" y="439"/>
                  </a:lnTo>
                  <a:lnTo>
                    <a:pt x="560" y="434"/>
                  </a:lnTo>
                  <a:lnTo>
                    <a:pt x="558" y="432"/>
                  </a:lnTo>
                  <a:lnTo>
                    <a:pt x="556" y="434"/>
                  </a:lnTo>
                  <a:lnTo>
                    <a:pt x="556" y="437"/>
                  </a:lnTo>
                  <a:lnTo>
                    <a:pt x="553" y="439"/>
                  </a:lnTo>
                  <a:lnTo>
                    <a:pt x="551" y="441"/>
                  </a:lnTo>
                  <a:lnTo>
                    <a:pt x="551" y="446"/>
                  </a:lnTo>
                  <a:lnTo>
                    <a:pt x="553" y="444"/>
                  </a:lnTo>
                  <a:lnTo>
                    <a:pt x="558" y="441"/>
                  </a:lnTo>
                  <a:close/>
                  <a:moveTo>
                    <a:pt x="567" y="300"/>
                  </a:moveTo>
                  <a:lnTo>
                    <a:pt x="567" y="300"/>
                  </a:lnTo>
                  <a:lnTo>
                    <a:pt x="567" y="295"/>
                  </a:lnTo>
                  <a:lnTo>
                    <a:pt x="570" y="293"/>
                  </a:lnTo>
                  <a:lnTo>
                    <a:pt x="567" y="290"/>
                  </a:lnTo>
                  <a:lnTo>
                    <a:pt x="565" y="295"/>
                  </a:lnTo>
                  <a:lnTo>
                    <a:pt x="563" y="302"/>
                  </a:lnTo>
                  <a:lnTo>
                    <a:pt x="560" y="309"/>
                  </a:lnTo>
                  <a:lnTo>
                    <a:pt x="565" y="304"/>
                  </a:lnTo>
                  <a:lnTo>
                    <a:pt x="567" y="300"/>
                  </a:lnTo>
                  <a:close/>
                  <a:moveTo>
                    <a:pt x="558" y="449"/>
                  </a:moveTo>
                  <a:lnTo>
                    <a:pt x="556" y="449"/>
                  </a:lnTo>
                  <a:lnTo>
                    <a:pt x="556" y="453"/>
                  </a:lnTo>
                  <a:lnTo>
                    <a:pt x="556" y="456"/>
                  </a:lnTo>
                  <a:lnTo>
                    <a:pt x="558" y="456"/>
                  </a:lnTo>
                  <a:lnTo>
                    <a:pt x="563" y="451"/>
                  </a:lnTo>
                  <a:lnTo>
                    <a:pt x="565" y="449"/>
                  </a:lnTo>
                  <a:lnTo>
                    <a:pt x="565" y="446"/>
                  </a:lnTo>
                  <a:lnTo>
                    <a:pt x="560" y="446"/>
                  </a:lnTo>
                  <a:lnTo>
                    <a:pt x="558" y="449"/>
                  </a:lnTo>
                  <a:close/>
                  <a:moveTo>
                    <a:pt x="539" y="479"/>
                  </a:moveTo>
                  <a:lnTo>
                    <a:pt x="541" y="477"/>
                  </a:lnTo>
                  <a:lnTo>
                    <a:pt x="541" y="472"/>
                  </a:lnTo>
                  <a:lnTo>
                    <a:pt x="541" y="472"/>
                  </a:lnTo>
                  <a:lnTo>
                    <a:pt x="537" y="470"/>
                  </a:lnTo>
                  <a:lnTo>
                    <a:pt x="537" y="472"/>
                  </a:lnTo>
                  <a:lnTo>
                    <a:pt x="534" y="477"/>
                  </a:lnTo>
                  <a:lnTo>
                    <a:pt x="534" y="479"/>
                  </a:lnTo>
                  <a:lnTo>
                    <a:pt x="539" y="479"/>
                  </a:lnTo>
                  <a:close/>
                  <a:moveTo>
                    <a:pt x="513" y="536"/>
                  </a:moveTo>
                  <a:lnTo>
                    <a:pt x="518" y="536"/>
                  </a:lnTo>
                  <a:lnTo>
                    <a:pt x="518" y="536"/>
                  </a:lnTo>
                  <a:lnTo>
                    <a:pt x="520" y="531"/>
                  </a:lnTo>
                  <a:lnTo>
                    <a:pt x="515" y="526"/>
                  </a:lnTo>
                  <a:lnTo>
                    <a:pt x="511" y="526"/>
                  </a:lnTo>
                  <a:lnTo>
                    <a:pt x="506" y="531"/>
                  </a:lnTo>
                  <a:lnTo>
                    <a:pt x="504" y="536"/>
                  </a:lnTo>
                  <a:lnTo>
                    <a:pt x="506" y="536"/>
                  </a:lnTo>
                  <a:lnTo>
                    <a:pt x="513" y="536"/>
                  </a:lnTo>
                  <a:close/>
                  <a:moveTo>
                    <a:pt x="426" y="626"/>
                  </a:moveTo>
                  <a:lnTo>
                    <a:pt x="437" y="623"/>
                  </a:lnTo>
                  <a:lnTo>
                    <a:pt x="437" y="621"/>
                  </a:lnTo>
                  <a:lnTo>
                    <a:pt x="437" y="619"/>
                  </a:lnTo>
                  <a:lnTo>
                    <a:pt x="437" y="616"/>
                  </a:lnTo>
                  <a:lnTo>
                    <a:pt x="435" y="616"/>
                  </a:lnTo>
                  <a:lnTo>
                    <a:pt x="435" y="619"/>
                  </a:lnTo>
                  <a:lnTo>
                    <a:pt x="426" y="621"/>
                  </a:lnTo>
                  <a:lnTo>
                    <a:pt x="421" y="623"/>
                  </a:lnTo>
                  <a:lnTo>
                    <a:pt x="423" y="626"/>
                  </a:lnTo>
                  <a:lnTo>
                    <a:pt x="426" y="62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106"/>
            <p:cNvSpPr>
              <a:spLocks/>
            </p:cNvSpPr>
            <p:nvPr/>
          </p:nvSpPr>
          <p:spPr bwMode="auto">
            <a:xfrm>
              <a:off x="5060280" y="4548659"/>
              <a:ext cx="400050" cy="449263"/>
            </a:xfrm>
            <a:custGeom>
              <a:avLst/>
              <a:gdLst>
                <a:gd name="T0" fmla="*/ 243 w 252"/>
                <a:gd name="T1" fmla="*/ 215 h 283"/>
                <a:gd name="T2" fmla="*/ 226 w 252"/>
                <a:gd name="T3" fmla="*/ 234 h 283"/>
                <a:gd name="T4" fmla="*/ 233 w 252"/>
                <a:gd name="T5" fmla="*/ 255 h 283"/>
                <a:gd name="T6" fmla="*/ 226 w 252"/>
                <a:gd name="T7" fmla="*/ 269 h 283"/>
                <a:gd name="T8" fmla="*/ 210 w 252"/>
                <a:gd name="T9" fmla="*/ 274 h 283"/>
                <a:gd name="T10" fmla="*/ 193 w 252"/>
                <a:gd name="T11" fmla="*/ 278 h 283"/>
                <a:gd name="T12" fmla="*/ 181 w 252"/>
                <a:gd name="T13" fmla="*/ 274 h 283"/>
                <a:gd name="T14" fmla="*/ 189 w 252"/>
                <a:gd name="T15" fmla="*/ 248 h 283"/>
                <a:gd name="T16" fmla="*/ 163 w 252"/>
                <a:gd name="T17" fmla="*/ 236 h 283"/>
                <a:gd name="T18" fmla="*/ 141 w 252"/>
                <a:gd name="T19" fmla="*/ 222 h 283"/>
                <a:gd name="T20" fmla="*/ 130 w 252"/>
                <a:gd name="T21" fmla="*/ 212 h 283"/>
                <a:gd name="T22" fmla="*/ 122 w 252"/>
                <a:gd name="T23" fmla="*/ 224 h 283"/>
                <a:gd name="T24" fmla="*/ 115 w 252"/>
                <a:gd name="T25" fmla="*/ 241 h 283"/>
                <a:gd name="T26" fmla="*/ 108 w 252"/>
                <a:gd name="T27" fmla="*/ 243 h 283"/>
                <a:gd name="T28" fmla="*/ 75 w 252"/>
                <a:gd name="T29" fmla="*/ 231 h 283"/>
                <a:gd name="T30" fmla="*/ 47 w 252"/>
                <a:gd name="T31" fmla="*/ 212 h 283"/>
                <a:gd name="T32" fmla="*/ 42 w 252"/>
                <a:gd name="T33" fmla="*/ 198 h 283"/>
                <a:gd name="T34" fmla="*/ 54 w 252"/>
                <a:gd name="T35" fmla="*/ 196 h 283"/>
                <a:gd name="T36" fmla="*/ 37 w 252"/>
                <a:gd name="T37" fmla="*/ 170 h 283"/>
                <a:gd name="T38" fmla="*/ 54 w 252"/>
                <a:gd name="T39" fmla="*/ 167 h 283"/>
                <a:gd name="T40" fmla="*/ 42 w 252"/>
                <a:gd name="T41" fmla="*/ 151 h 283"/>
                <a:gd name="T42" fmla="*/ 28 w 252"/>
                <a:gd name="T43" fmla="*/ 137 h 283"/>
                <a:gd name="T44" fmla="*/ 35 w 252"/>
                <a:gd name="T45" fmla="*/ 108 h 283"/>
                <a:gd name="T46" fmla="*/ 23 w 252"/>
                <a:gd name="T47" fmla="*/ 101 h 283"/>
                <a:gd name="T48" fmla="*/ 19 w 252"/>
                <a:gd name="T49" fmla="*/ 99 h 283"/>
                <a:gd name="T50" fmla="*/ 21 w 252"/>
                <a:gd name="T51" fmla="*/ 82 h 283"/>
                <a:gd name="T52" fmla="*/ 35 w 252"/>
                <a:gd name="T53" fmla="*/ 78 h 283"/>
                <a:gd name="T54" fmla="*/ 30 w 252"/>
                <a:gd name="T55" fmla="*/ 71 h 283"/>
                <a:gd name="T56" fmla="*/ 14 w 252"/>
                <a:gd name="T57" fmla="*/ 56 h 283"/>
                <a:gd name="T58" fmla="*/ 7 w 252"/>
                <a:gd name="T59" fmla="*/ 45 h 283"/>
                <a:gd name="T60" fmla="*/ 2 w 252"/>
                <a:gd name="T61" fmla="*/ 23 h 283"/>
                <a:gd name="T62" fmla="*/ 11 w 252"/>
                <a:gd name="T63" fmla="*/ 16 h 283"/>
                <a:gd name="T64" fmla="*/ 28 w 252"/>
                <a:gd name="T65" fmla="*/ 12 h 283"/>
                <a:gd name="T66" fmla="*/ 44 w 252"/>
                <a:gd name="T67" fmla="*/ 2 h 283"/>
                <a:gd name="T68" fmla="*/ 73 w 252"/>
                <a:gd name="T69" fmla="*/ 2 h 283"/>
                <a:gd name="T70" fmla="*/ 92 w 252"/>
                <a:gd name="T71" fmla="*/ 16 h 283"/>
                <a:gd name="T72" fmla="*/ 104 w 252"/>
                <a:gd name="T73" fmla="*/ 23 h 283"/>
                <a:gd name="T74" fmla="*/ 106 w 252"/>
                <a:gd name="T75" fmla="*/ 40 h 283"/>
                <a:gd name="T76" fmla="*/ 113 w 252"/>
                <a:gd name="T77" fmla="*/ 49 h 283"/>
                <a:gd name="T78" fmla="*/ 132 w 252"/>
                <a:gd name="T79" fmla="*/ 59 h 283"/>
                <a:gd name="T80" fmla="*/ 148 w 252"/>
                <a:gd name="T81" fmla="*/ 66 h 283"/>
                <a:gd name="T82" fmla="*/ 144 w 252"/>
                <a:gd name="T83" fmla="*/ 75 h 283"/>
                <a:gd name="T84" fmla="*/ 148 w 252"/>
                <a:gd name="T85" fmla="*/ 80 h 283"/>
                <a:gd name="T86" fmla="*/ 146 w 252"/>
                <a:gd name="T87" fmla="*/ 87 h 283"/>
                <a:gd name="T88" fmla="*/ 160 w 252"/>
                <a:gd name="T89" fmla="*/ 97 h 283"/>
                <a:gd name="T90" fmla="*/ 193 w 252"/>
                <a:gd name="T91" fmla="*/ 101 h 283"/>
                <a:gd name="T92" fmla="*/ 222 w 252"/>
                <a:gd name="T93" fmla="*/ 97 h 283"/>
                <a:gd name="T94" fmla="*/ 210 w 252"/>
                <a:gd name="T95" fmla="*/ 108 h 283"/>
                <a:gd name="T96" fmla="*/ 222 w 252"/>
                <a:gd name="T97" fmla="*/ 123 h 283"/>
                <a:gd name="T98" fmla="*/ 219 w 252"/>
                <a:gd name="T99" fmla="*/ 134 h 283"/>
                <a:gd name="T100" fmla="*/ 210 w 252"/>
                <a:gd name="T101" fmla="*/ 160 h 283"/>
                <a:gd name="T102" fmla="*/ 222 w 252"/>
                <a:gd name="T103" fmla="*/ 177 h 283"/>
                <a:gd name="T104" fmla="*/ 243 w 252"/>
                <a:gd name="T105" fmla="*/ 19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83">
                  <a:moveTo>
                    <a:pt x="252" y="203"/>
                  </a:moveTo>
                  <a:lnTo>
                    <a:pt x="250" y="205"/>
                  </a:lnTo>
                  <a:lnTo>
                    <a:pt x="250" y="208"/>
                  </a:lnTo>
                  <a:lnTo>
                    <a:pt x="248" y="212"/>
                  </a:lnTo>
                  <a:lnTo>
                    <a:pt x="243" y="215"/>
                  </a:lnTo>
                  <a:lnTo>
                    <a:pt x="241" y="224"/>
                  </a:lnTo>
                  <a:lnTo>
                    <a:pt x="231" y="227"/>
                  </a:lnTo>
                  <a:lnTo>
                    <a:pt x="231" y="227"/>
                  </a:lnTo>
                  <a:lnTo>
                    <a:pt x="226" y="229"/>
                  </a:lnTo>
                  <a:lnTo>
                    <a:pt x="226" y="234"/>
                  </a:lnTo>
                  <a:lnTo>
                    <a:pt x="229" y="236"/>
                  </a:lnTo>
                  <a:lnTo>
                    <a:pt x="229" y="238"/>
                  </a:lnTo>
                  <a:lnTo>
                    <a:pt x="229" y="245"/>
                  </a:lnTo>
                  <a:lnTo>
                    <a:pt x="231" y="253"/>
                  </a:lnTo>
                  <a:lnTo>
                    <a:pt x="233" y="255"/>
                  </a:lnTo>
                  <a:lnTo>
                    <a:pt x="236" y="255"/>
                  </a:lnTo>
                  <a:lnTo>
                    <a:pt x="236" y="260"/>
                  </a:lnTo>
                  <a:lnTo>
                    <a:pt x="231" y="267"/>
                  </a:lnTo>
                  <a:lnTo>
                    <a:pt x="231" y="269"/>
                  </a:lnTo>
                  <a:lnTo>
                    <a:pt x="226" y="269"/>
                  </a:lnTo>
                  <a:lnTo>
                    <a:pt x="224" y="269"/>
                  </a:lnTo>
                  <a:lnTo>
                    <a:pt x="222" y="269"/>
                  </a:lnTo>
                  <a:lnTo>
                    <a:pt x="219" y="267"/>
                  </a:lnTo>
                  <a:lnTo>
                    <a:pt x="215" y="271"/>
                  </a:lnTo>
                  <a:lnTo>
                    <a:pt x="210" y="274"/>
                  </a:lnTo>
                  <a:lnTo>
                    <a:pt x="205" y="274"/>
                  </a:lnTo>
                  <a:lnTo>
                    <a:pt x="203" y="274"/>
                  </a:lnTo>
                  <a:lnTo>
                    <a:pt x="200" y="274"/>
                  </a:lnTo>
                  <a:lnTo>
                    <a:pt x="198" y="276"/>
                  </a:lnTo>
                  <a:lnTo>
                    <a:pt x="193" y="278"/>
                  </a:lnTo>
                  <a:lnTo>
                    <a:pt x="186" y="281"/>
                  </a:lnTo>
                  <a:lnTo>
                    <a:pt x="184" y="283"/>
                  </a:lnTo>
                  <a:lnTo>
                    <a:pt x="181" y="281"/>
                  </a:lnTo>
                  <a:lnTo>
                    <a:pt x="179" y="276"/>
                  </a:lnTo>
                  <a:lnTo>
                    <a:pt x="181" y="274"/>
                  </a:lnTo>
                  <a:lnTo>
                    <a:pt x="184" y="271"/>
                  </a:lnTo>
                  <a:lnTo>
                    <a:pt x="184" y="269"/>
                  </a:lnTo>
                  <a:lnTo>
                    <a:pt x="189" y="255"/>
                  </a:lnTo>
                  <a:lnTo>
                    <a:pt x="191" y="250"/>
                  </a:lnTo>
                  <a:lnTo>
                    <a:pt x="189" y="248"/>
                  </a:lnTo>
                  <a:lnTo>
                    <a:pt x="189" y="248"/>
                  </a:lnTo>
                  <a:lnTo>
                    <a:pt x="184" y="248"/>
                  </a:lnTo>
                  <a:lnTo>
                    <a:pt x="170" y="245"/>
                  </a:lnTo>
                  <a:lnTo>
                    <a:pt x="167" y="238"/>
                  </a:lnTo>
                  <a:lnTo>
                    <a:pt x="163" y="236"/>
                  </a:lnTo>
                  <a:lnTo>
                    <a:pt x="158" y="234"/>
                  </a:lnTo>
                  <a:lnTo>
                    <a:pt x="158" y="231"/>
                  </a:lnTo>
                  <a:lnTo>
                    <a:pt x="151" y="227"/>
                  </a:lnTo>
                  <a:lnTo>
                    <a:pt x="146" y="222"/>
                  </a:lnTo>
                  <a:lnTo>
                    <a:pt x="141" y="222"/>
                  </a:lnTo>
                  <a:lnTo>
                    <a:pt x="137" y="219"/>
                  </a:lnTo>
                  <a:lnTo>
                    <a:pt x="134" y="219"/>
                  </a:lnTo>
                  <a:lnTo>
                    <a:pt x="132" y="215"/>
                  </a:lnTo>
                  <a:lnTo>
                    <a:pt x="132" y="215"/>
                  </a:lnTo>
                  <a:lnTo>
                    <a:pt x="130" y="212"/>
                  </a:lnTo>
                  <a:lnTo>
                    <a:pt x="130" y="212"/>
                  </a:lnTo>
                  <a:lnTo>
                    <a:pt x="125" y="215"/>
                  </a:lnTo>
                  <a:lnTo>
                    <a:pt x="122" y="217"/>
                  </a:lnTo>
                  <a:lnTo>
                    <a:pt x="120" y="219"/>
                  </a:lnTo>
                  <a:lnTo>
                    <a:pt x="122" y="224"/>
                  </a:lnTo>
                  <a:lnTo>
                    <a:pt x="125" y="227"/>
                  </a:lnTo>
                  <a:lnTo>
                    <a:pt x="125" y="227"/>
                  </a:lnTo>
                  <a:lnTo>
                    <a:pt x="122" y="231"/>
                  </a:lnTo>
                  <a:lnTo>
                    <a:pt x="115" y="238"/>
                  </a:lnTo>
                  <a:lnTo>
                    <a:pt x="115" y="241"/>
                  </a:lnTo>
                  <a:lnTo>
                    <a:pt x="118" y="243"/>
                  </a:lnTo>
                  <a:lnTo>
                    <a:pt x="115" y="245"/>
                  </a:lnTo>
                  <a:lnTo>
                    <a:pt x="111" y="248"/>
                  </a:lnTo>
                  <a:lnTo>
                    <a:pt x="111" y="245"/>
                  </a:lnTo>
                  <a:lnTo>
                    <a:pt x="108" y="243"/>
                  </a:lnTo>
                  <a:lnTo>
                    <a:pt x="104" y="241"/>
                  </a:lnTo>
                  <a:lnTo>
                    <a:pt x="99" y="238"/>
                  </a:lnTo>
                  <a:lnTo>
                    <a:pt x="85" y="231"/>
                  </a:lnTo>
                  <a:lnTo>
                    <a:pt x="80" y="231"/>
                  </a:lnTo>
                  <a:lnTo>
                    <a:pt x="75" y="231"/>
                  </a:lnTo>
                  <a:lnTo>
                    <a:pt x="68" y="229"/>
                  </a:lnTo>
                  <a:lnTo>
                    <a:pt x="66" y="227"/>
                  </a:lnTo>
                  <a:lnTo>
                    <a:pt x="61" y="224"/>
                  </a:lnTo>
                  <a:lnTo>
                    <a:pt x="54" y="217"/>
                  </a:lnTo>
                  <a:lnTo>
                    <a:pt x="47" y="212"/>
                  </a:lnTo>
                  <a:lnTo>
                    <a:pt x="42" y="210"/>
                  </a:lnTo>
                  <a:lnTo>
                    <a:pt x="40" y="208"/>
                  </a:lnTo>
                  <a:lnTo>
                    <a:pt x="40" y="205"/>
                  </a:lnTo>
                  <a:lnTo>
                    <a:pt x="40" y="203"/>
                  </a:lnTo>
                  <a:lnTo>
                    <a:pt x="42" y="198"/>
                  </a:lnTo>
                  <a:lnTo>
                    <a:pt x="44" y="198"/>
                  </a:lnTo>
                  <a:lnTo>
                    <a:pt x="49" y="198"/>
                  </a:lnTo>
                  <a:lnTo>
                    <a:pt x="52" y="201"/>
                  </a:lnTo>
                  <a:lnTo>
                    <a:pt x="54" y="201"/>
                  </a:lnTo>
                  <a:lnTo>
                    <a:pt x="54" y="196"/>
                  </a:lnTo>
                  <a:lnTo>
                    <a:pt x="54" y="193"/>
                  </a:lnTo>
                  <a:lnTo>
                    <a:pt x="54" y="189"/>
                  </a:lnTo>
                  <a:lnTo>
                    <a:pt x="47" y="179"/>
                  </a:lnTo>
                  <a:lnTo>
                    <a:pt x="40" y="172"/>
                  </a:lnTo>
                  <a:lnTo>
                    <a:pt x="37" y="170"/>
                  </a:lnTo>
                  <a:lnTo>
                    <a:pt x="40" y="170"/>
                  </a:lnTo>
                  <a:lnTo>
                    <a:pt x="42" y="167"/>
                  </a:lnTo>
                  <a:lnTo>
                    <a:pt x="44" y="167"/>
                  </a:lnTo>
                  <a:lnTo>
                    <a:pt x="49" y="167"/>
                  </a:lnTo>
                  <a:lnTo>
                    <a:pt x="54" y="167"/>
                  </a:lnTo>
                  <a:lnTo>
                    <a:pt x="56" y="165"/>
                  </a:lnTo>
                  <a:lnTo>
                    <a:pt x="56" y="163"/>
                  </a:lnTo>
                  <a:lnTo>
                    <a:pt x="54" y="160"/>
                  </a:lnTo>
                  <a:lnTo>
                    <a:pt x="47" y="156"/>
                  </a:lnTo>
                  <a:lnTo>
                    <a:pt x="42" y="151"/>
                  </a:lnTo>
                  <a:lnTo>
                    <a:pt x="35" y="146"/>
                  </a:lnTo>
                  <a:lnTo>
                    <a:pt x="30" y="146"/>
                  </a:lnTo>
                  <a:lnTo>
                    <a:pt x="28" y="144"/>
                  </a:lnTo>
                  <a:lnTo>
                    <a:pt x="28" y="141"/>
                  </a:lnTo>
                  <a:lnTo>
                    <a:pt x="28" y="137"/>
                  </a:lnTo>
                  <a:lnTo>
                    <a:pt x="28" y="132"/>
                  </a:lnTo>
                  <a:lnTo>
                    <a:pt x="28" y="130"/>
                  </a:lnTo>
                  <a:lnTo>
                    <a:pt x="33" y="123"/>
                  </a:lnTo>
                  <a:lnTo>
                    <a:pt x="35" y="116"/>
                  </a:lnTo>
                  <a:lnTo>
                    <a:pt x="35" y="108"/>
                  </a:lnTo>
                  <a:lnTo>
                    <a:pt x="37" y="101"/>
                  </a:lnTo>
                  <a:lnTo>
                    <a:pt x="35" y="101"/>
                  </a:lnTo>
                  <a:lnTo>
                    <a:pt x="33" y="99"/>
                  </a:lnTo>
                  <a:lnTo>
                    <a:pt x="30" y="99"/>
                  </a:lnTo>
                  <a:lnTo>
                    <a:pt x="23" y="101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6" y="101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1" y="94"/>
                  </a:lnTo>
                  <a:lnTo>
                    <a:pt x="19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6" y="80"/>
                  </a:lnTo>
                  <a:lnTo>
                    <a:pt x="30" y="80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5" y="73"/>
                  </a:lnTo>
                  <a:lnTo>
                    <a:pt x="33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19" y="68"/>
                  </a:lnTo>
                  <a:lnTo>
                    <a:pt x="14" y="64"/>
                  </a:lnTo>
                  <a:lnTo>
                    <a:pt x="11" y="59"/>
                  </a:lnTo>
                  <a:lnTo>
                    <a:pt x="14" y="56"/>
                  </a:lnTo>
                  <a:lnTo>
                    <a:pt x="16" y="54"/>
                  </a:lnTo>
                  <a:lnTo>
                    <a:pt x="14" y="54"/>
                  </a:lnTo>
                  <a:lnTo>
                    <a:pt x="9" y="52"/>
                  </a:lnTo>
                  <a:lnTo>
                    <a:pt x="7" y="49"/>
                  </a:lnTo>
                  <a:lnTo>
                    <a:pt x="7" y="45"/>
                  </a:lnTo>
                  <a:lnTo>
                    <a:pt x="4" y="38"/>
                  </a:lnTo>
                  <a:lnTo>
                    <a:pt x="0" y="33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6" y="19"/>
                  </a:lnTo>
                  <a:lnTo>
                    <a:pt x="19" y="19"/>
                  </a:lnTo>
                  <a:lnTo>
                    <a:pt x="21" y="16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9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44" y="2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2"/>
                  </a:lnTo>
                  <a:lnTo>
                    <a:pt x="75" y="4"/>
                  </a:lnTo>
                  <a:lnTo>
                    <a:pt x="80" y="12"/>
                  </a:lnTo>
                  <a:lnTo>
                    <a:pt x="85" y="14"/>
                  </a:lnTo>
                  <a:lnTo>
                    <a:pt x="89" y="16"/>
                  </a:lnTo>
                  <a:lnTo>
                    <a:pt x="92" y="16"/>
                  </a:lnTo>
                  <a:lnTo>
                    <a:pt x="96" y="23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04" y="23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30"/>
                  </a:lnTo>
                  <a:lnTo>
                    <a:pt x="104" y="35"/>
                  </a:lnTo>
                  <a:lnTo>
                    <a:pt x="106" y="40"/>
                  </a:lnTo>
                  <a:lnTo>
                    <a:pt x="106" y="42"/>
                  </a:lnTo>
                  <a:lnTo>
                    <a:pt x="106" y="45"/>
                  </a:lnTo>
                  <a:lnTo>
                    <a:pt x="106" y="45"/>
                  </a:lnTo>
                  <a:lnTo>
                    <a:pt x="108" y="45"/>
                  </a:lnTo>
                  <a:lnTo>
                    <a:pt x="113" y="49"/>
                  </a:lnTo>
                  <a:lnTo>
                    <a:pt x="115" y="52"/>
                  </a:lnTo>
                  <a:lnTo>
                    <a:pt x="120" y="54"/>
                  </a:lnTo>
                  <a:lnTo>
                    <a:pt x="125" y="56"/>
                  </a:lnTo>
                  <a:lnTo>
                    <a:pt x="127" y="56"/>
                  </a:lnTo>
                  <a:lnTo>
                    <a:pt x="132" y="59"/>
                  </a:lnTo>
                  <a:lnTo>
                    <a:pt x="141" y="61"/>
                  </a:lnTo>
                  <a:lnTo>
                    <a:pt x="144" y="61"/>
                  </a:lnTo>
                  <a:lnTo>
                    <a:pt x="146" y="64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68"/>
                  </a:lnTo>
                  <a:lnTo>
                    <a:pt x="146" y="71"/>
                  </a:lnTo>
                  <a:lnTo>
                    <a:pt x="146" y="73"/>
                  </a:lnTo>
                  <a:lnTo>
                    <a:pt x="144" y="75"/>
                  </a:lnTo>
                  <a:lnTo>
                    <a:pt x="144" y="75"/>
                  </a:lnTo>
                  <a:lnTo>
                    <a:pt x="141" y="75"/>
                  </a:lnTo>
                  <a:lnTo>
                    <a:pt x="141" y="78"/>
                  </a:lnTo>
                  <a:lnTo>
                    <a:pt x="144" y="78"/>
                  </a:lnTo>
                  <a:lnTo>
                    <a:pt x="146" y="80"/>
                  </a:lnTo>
                  <a:lnTo>
                    <a:pt x="148" y="80"/>
                  </a:lnTo>
                  <a:lnTo>
                    <a:pt x="153" y="80"/>
                  </a:lnTo>
                  <a:lnTo>
                    <a:pt x="153" y="82"/>
                  </a:lnTo>
                  <a:lnTo>
                    <a:pt x="153" y="85"/>
                  </a:lnTo>
                  <a:lnTo>
                    <a:pt x="148" y="85"/>
                  </a:lnTo>
                  <a:lnTo>
                    <a:pt x="146" y="87"/>
                  </a:lnTo>
                  <a:lnTo>
                    <a:pt x="144" y="87"/>
                  </a:lnTo>
                  <a:lnTo>
                    <a:pt x="144" y="90"/>
                  </a:lnTo>
                  <a:lnTo>
                    <a:pt x="153" y="92"/>
                  </a:lnTo>
                  <a:lnTo>
                    <a:pt x="158" y="92"/>
                  </a:lnTo>
                  <a:lnTo>
                    <a:pt x="160" y="97"/>
                  </a:lnTo>
                  <a:lnTo>
                    <a:pt x="167" y="97"/>
                  </a:lnTo>
                  <a:lnTo>
                    <a:pt x="177" y="97"/>
                  </a:lnTo>
                  <a:lnTo>
                    <a:pt x="181" y="99"/>
                  </a:lnTo>
                  <a:lnTo>
                    <a:pt x="186" y="104"/>
                  </a:lnTo>
                  <a:lnTo>
                    <a:pt x="193" y="101"/>
                  </a:lnTo>
                  <a:lnTo>
                    <a:pt x="200" y="92"/>
                  </a:lnTo>
                  <a:lnTo>
                    <a:pt x="207" y="90"/>
                  </a:lnTo>
                  <a:lnTo>
                    <a:pt x="215" y="92"/>
                  </a:lnTo>
                  <a:lnTo>
                    <a:pt x="219" y="94"/>
                  </a:lnTo>
                  <a:lnTo>
                    <a:pt x="222" y="97"/>
                  </a:lnTo>
                  <a:lnTo>
                    <a:pt x="219" y="99"/>
                  </a:lnTo>
                  <a:lnTo>
                    <a:pt x="215" y="99"/>
                  </a:lnTo>
                  <a:lnTo>
                    <a:pt x="212" y="101"/>
                  </a:lnTo>
                  <a:lnTo>
                    <a:pt x="210" y="106"/>
                  </a:lnTo>
                  <a:lnTo>
                    <a:pt x="210" y="108"/>
                  </a:lnTo>
                  <a:lnTo>
                    <a:pt x="212" y="113"/>
                  </a:lnTo>
                  <a:lnTo>
                    <a:pt x="215" y="116"/>
                  </a:lnTo>
                  <a:lnTo>
                    <a:pt x="219" y="118"/>
                  </a:lnTo>
                  <a:lnTo>
                    <a:pt x="222" y="118"/>
                  </a:lnTo>
                  <a:lnTo>
                    <a:pt x="222" y="123"/>
                  </a:lnTo>
                  <a:lnTo>
                    <a:pt x="224" y="123"/>
                  </a:lnTo>
                  <a:lnTo>
                    <a:pt x="222" y="125"/>
                  </a:lnTo>
                  <a:lnTo>
                    <a:pt x="219" y="127"/>
                  </a:lnTo>
                  <a:lnTo>
                    <a:pt x="219" y="130"/>
                  </a:lnTo>
                  <a:lnTo>
                    <a:pt x="219" y="134"/>
                  </a:lnTo>
                  <a:lnTo>
                    <a:pt x="215" y="141"/>
                  </a:lnTo>
                  <a:lnTo>
                    <a:pt x="210" y="141"/>
                  </a:lnTo>
                  <a:lnTo>
                    <a:pt x="210" y="146"/>
                  </a:lnTo>
                  <a:lnTo>
                    <a:pt x="210" y="153"/>
                  </a:lnTo>
                  <a:lnTo>
                    <a:pt x="210" y="160"/>
                  </a:lnTo>
                  <a:lnTo>
                    <a:pt x="212" y="163"/>
                  </a:lnTo>
                  <a:lnTo>
                    <a:pt x="212" y="165"/>
                  </a:lnTo>
                  <a:lnTo>
                    <a:pt x="217" y="167"/>
                  </a:lnTo>
                  <a:lnTo>
                    <a:pt x="219" y="172"/>
                  </a:lnTo>
                  <a:lnTo>
                    <a:pt x="222" y="177"/>
                  </a:lnTo>
                  <a:lnTo>
                    <a:pt x="224" y="182"/>
                  </a:lnTo>
                  <a:lnTo>
                    <a:pt x="233" y="186"/>
                  </a:lnTo>
                  <a:lnTo>
                    <a:pt x="238" y="189"/>
                  </a:lnTo>
                  <a:lnTo>
                    <a:pt x="241" y="191"/>
                  </a:lnTo>
                  <a:lnTo>
                    <a:pt x="243" y="196"/>
                  </a:lnTo>
                  <a:lnTo>
                    <a:pt x="252" y="198"/>
                  </a:lnTo>
                  <a:lnTo>
                    <a:pt x="252" y="20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>
              <a:spLocks noEditPoints="1"/>
            </p:cNvSpPr>
            <p:nvPr/>
          </p:nvSpPr>
          <p:spPr bwMode="auto">
            <a:xfrm>
              <a:off x="5765130" y="4724872"/>
              <a:ext cx="1011238" cy="836613"/>
            </a:xfrm>
            <a:custGeom>
              <a:avLst/>
              <a:gdLst>
                <a:gd name="T0" fmla="*/ 9 w 637"/>
                <a:gd name="T1" fmla="*/ 276 h 527"/>
                <a:gd name="T2" fmla="*/ 30 w 637"/>
                <a:gd name="T3" fmla="*/ 271 h 527"/>
                <a:gd name="T4" fmla="*/ 42 w 637"/>
                <a:gd name="T5" fmla="*/ 267 h 527"/>
                <a:gd name="T6" fmla="*/ 104 w 637"/>
                <a:gd name="T7" fmla="*/ 196 h 527"/>
                <a:gd name="T8" fmla="*/ 172 w 637"/>
                <a:gd name="T9" fmla="*/ 179 h 527"/>
                <a:gd name="T10" fmla="*/ 120 w 637"/>
                <a:gd name="T11" fmla="*/ 149 h 527"/>
                <a:gd name="T12" fmla="*/ 92 w 637"/>
                <a:gd name="T13" fmla="*/ 125 h 527"/>
                <a:gd name="T14" fmla="*/ 66 w 637"/>
                <a:gd name="T15" fmla="*/ 125 h 527"/>
                <a:gd name="T16" fmla="*/ 40 w 637"/>
                <a:gd name="T17" fmla="*/ 134 h 527"/>
                <a:gd name="T18" fmla="*/ 21 w 637"/>
                <a:gd name="T19" fmla="*/ 149 h 527"/>
                <a:gd name="T20" fmla="*/ 19 w 637"/>
                <a:gd name="T21" fmla="*/ 160 h 527"/>
                <a:gd name="T22" fmla="*/ 35 w 637"/>
                <a:gd name="T23" fmla="*/ 182 h 527"/>
                <a:gd name="T24" fmla="*/ 23 w 637"/>
                <a:gd name="T25" fmla="*/ 210 h 527"/>
                <a:gd name="T26" fmla="*/ 14 w 637"/>
                <a:gd name="T27" fmla="*/ 236 h 527"/>
                <a:gd name="T28" fmla="*/ 30 w 637"/>
                <a:gd name="T29" fmla="*/ 243 h 527"/>
                <a:gd name="T30" fmla="*/ 611 w 637"/>
                <a:gd name="T31" fmla="*/ 23 h 527"/>
                <a:gd name="T32" fmla="*/ 574 w 637"/>
                <a:gd name="T33" fmla="*/ 30 h 527"/>
                <a:gd name="T34" fmla="*/ 519 w 637"/>
                <a:gd name="T35" fmla="*/ 21 h 527"/>
                <a:gd name="T36" fmla="*/ 489 w 637"/>
                <a:gd name="T37" fmla="*/ 0 h 527"/>
                <a:gd name="T38" fmla="*/ 373 w 637"/>
                <a:gd name="T39" fmla="*/ 49 h 527"/>
                <a:gd name="T40" fmla="*/ 297 w 637"/>
                <a:gd name="T41" fmla="*/ 137 h 527"/>
                <a:gd name="T42" fmla="*/ 177 w 637"/>
                <a:gd name="T43" fmla="*/ 163 h 527"/>
                <a:gd name="T44" fmla="*/ 198 w 637"/>
                <a:gd name="T45" fmla="*/ 186 h 527"/>
                <a:gd name="T46" fmla="*/ 177 w 637"/>
                <a:gd name="T47" fmla="*/ 205 h 527"/>
                <a:gd name="T48" fmla="*/ 184 w 637"/>
                <a:gd name="T49" fmla="*/ 224 h 527"/>
                <a:gd name="T50" fmla="*/ 125 w 637"/>
                <a:gd name="T51" fmla="*/ 234 h 527"/>
                <a:gd name="T52" fmla="*/ 120 w 637"/>
                <a:gd name="T53" fmla="*/ 241 h 527"/>
                <a:gd name="T54" fmla="*/ 87 w 637"/>
                <a:gd name="T55" fmla="*/ 243 h 527"/>
                <a:gd name="T56" fmla="*/ 30 w 637"/>
                <a:gd name="T57" fmla="*/ 290 h 527"/>
                <a:gd name="T58" fmla="*/ 47 w 637"/>
                <a:gd name="T59" fmla="*/ 326 h 527"/>
                <a:gd name="T60" fmla="*/ 71 w 637"/>
                <a:gd name="T61" fmla="*/ 333 h 527"/>
                <a:gd name="T62" fmla="*/ 82 w 637"/>
                <a:gd name="T63" fmla="*/ 359 h 527"/>
                <a:gd name="T64" fmla="*/ 85 w 637"/>
                <a:gd name="T65" fmla="*/ 378 h 527"/>
                <a:gd name="T66" fmla="*/ 99 w 637"/>
                <a:gd name="T67" fmla="*/ 397 h 527"/>
                <a:gd name="T68" fmla="*/ 85 w 637"/>
                <a:gd name="T69" fmla="*/ 404 h 527"/>
                <a:gd name="T70" fmla="*/ 71 w 637"/>
                <a:gd name="T71" fmla="*/ 387 h 527"/>
                <a:gd name="T72" fmla="*/ 63 w 637"/>
                <a:gd name="T73" fmla="*/ 411 h 527"/>
                <a:gd name="T74" fmla="*/ 82 w 637"/>
                <a:gd name="T75" fmla="*/ 420 h 527"/>
                <a:gd name="T76" fmla="*/ 122 w 637"/>
                <a:gd name="T77" fmla="*/ 427 h 527"/>
                <a:gd name="T78" fmla="*/ 127 w 637"/>
                <a:gd name="T79" fmla="*/ 463 h 527"/>
                <a:gd name="T80" fmla="*/ 151 w 637"/>
                <a:gd name="T81" fmla="*/ 484 h 527"/>
                <a:gd name="T82" fmla="*/ 144 w 637"/>
                <a:gd name="T83" fmla="*/ 496 h 527"/>
                <a:gd name="T84" fmla="*/ 184 w 637"/>
                <a:gd name="T85" fmla="*/ 501 h 527"/>
                <a:gd name="T86" fmla="*/ 160 w 637"/>
                <a:gd name="T87" fmla="*/ 519 h 527"/>
                <a:gd name="T88" fmla="*/ 193 w 637"/>
                <a:gd name="T89" fmla="*/ 512 h 527"/>
                <a:gd name="T90" fmla="*/ 241 w 637"/>
                <a:gd name="T91" fmla="*/ 501 h 527"/>
                <a:gd name="T92" fmla="*/ 259 w 637"/>
                <a:gd name="T93" fmla="*/ 517 h 527"/>
                <a:gd name="T94" fmla="*/ 326 w 637"/>
                <a:gd name="T95" fmla="*/ 505 h 527"/>
                <a:gd name="T96" fmla="*/ 342 w 637"/>
                <a:gd name="T97" fmla="*/ 484 h 527"/>
                <a:gd name="T98" fmla="*/ 413 w 637"/>
                <a:gd name="T99" fmla="*/ 458 h 527"/>
                <a:gd name="T100" fmla="*/ 484 w 637"/>
                <a:gd name="T101" fmla="*/ 482 h 527"/>
                <a:gd name="T102" fmla="*/ 548 w 637"/>
                <a:gd name="T103" fmla="*/ 441 h 527"/>
                <a:gd name="T104" fmla="*/ 597 w 637"/>
                <a:gd name="T105" fmla="*/ 390 h 527"/>
                <a:gd name="T106" fmla="*/ 633 w 637"/>
                <a:gd name="T107" fmla="*/ 2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7" h="527">
                  <a:moveTo>
                    <a:pt x="16" y="281"/>
                  </a:moveTo>
                  <a:lnTo>
                    <a:pt x="16" y="283"/>
                  </a:lnTo>
                  <a:lnTo>
                    <a:pt x="4" y="288"/>
                  </a:lnTo>
                  <a:lnTo>
                    <a:pt x="0" y="286"/>
                  </a:lnTo>
                  <a:lnTo>
                    <a:pt x="2" y="281"/>
                  </a:lnTo>
                  <a:lnTo>
                    <a:pt x="9" y="276"/>
                  </a:lnTo>
                  <a:lnTo>
                    <a:pt x="11" y="276"/>
                  </a:lnTo>
                  <a:lnTo>
                    <a:pt x="16" y="281"/>
                  </a:lnTo>
                  <a:close/>
                  <a:moveTo>
                    <a:pt x="40" y="255"/>
                  </a:moveTo>
                  <a:lnTo>
                    <a:pt x="35" y="260"/>
                  </a:lnTo>
                  <a:lnTo>
                    <a:pt x="30" y="267"/>
                  </a:lnTo>
                  <a:lnTo>
                    <a:pt x="30" y="271"/>
                  </a:lnTo>
                  <a:lnTo>
                    <a:pt x="33" y="274"/>
                  </a:lnTo>
                  <a:lnTo>
                    <a:pt x="30" y="278"/>
                  </a:lnTo>
                  <a:lnTo>
                    <a:pt x="30" y="286"/>
                  </a:lnTo>
                  <a:lnTo>
                    <a:pt x="33" y="283"/>
                  </a:lnTo>
                  <a:lnTo>
                    <a:pt x="37" y="278"/>
                  </a:lnTo>
                  <a:lnTo>
                    <a:pt x="42" y="267"/>
                  </a:lnTo>
                  <a:lnTo>
                    <a:pt x="56" y="245"/>
                  </a:lnTo>
                  <a:lnTo>
                    <a:pt x="66" y="238"/>
                  </a:lnTo>
                  <a:lnTo>
                    <a:pt x="80" y="227"/>
                  </a:lnTo>
                  <a:lnTo>
                    <a:pt x="87" y="212"/>
                  </a:lnTo>
                  <a:lnTo>
                    <a:pt x="89" y="201"/>
                  </a:lnTo>
                  <a:lnTo>
                    <a:pt x="104" y="196"/>
                  </a:lnTo>
                  <a:lnTo>
                    <a:pt x="113" y="193"/>
                  </a:lnTo>
                  <a:lnTo>
                    <a:pt x="122" y="186"/>
                  </a:lnTo>
                  <a:lnTo>
                    <a:pt x="125" y="184"/>
                  </a:lnTo>
                  <a:lnTo>
                    <a:pt x="132" y="184"/>
                  </a:lnTo>
                  <a:lnTo>
                    <a:pt x="163" y="184"/>
                  </a:lnTo>
                  <a:lnTo>
                    <a:pt x="172" y="179"/>
                  </a:lnTo>
                  <a:lnTo>
                    <a:pt x="172" y="175"/>
                  </a:lnTo>
                  <a:lnTo>
                    <a:pt x="172" y="167"/>
                  </a:lnTo>
                  <a:lnTo>
                    <a:pt x="172" y="160"/>
                  </a:lnTo>
                  <a:lnTo>
                    <a:pt x="167" y="160"/>
                  </a:lnTo>
                  <a:lnTo>
                    <a:pt x="130" y="153"/>
                  </a:lnTo>
                  <a:lnTo>
                    <a:pt x="120" y="149"/>
                  </a:lnTo>
                  <a:lnTo>
                    <a:pt x="108" y="137"/>
                  </a:lnTo>
                  <a:lnTo>
                    <a:pt x="104" y="130"/>
                  </a:lnTo>
                  <a:lnTo>
                    <a:pt x="101" y="120"/>
                  </a:lnTo>
                  <a:lnTo>
                    <a:pt x="94" y="120"/>
                  </a:lnTo>
                  <a:lnTo>
                    <a:pt x="92" y="123"/>
                  </a:lnTo>
                  <a:lnTo>
                    <a:pt x="92" y="125"/>
                  </a:lnTo>
                  <a:lnTo>
                    <a:pt x="87" y="125"/>
                  </a:lnTo>
                  <a:lnTo>
                    <a:pt x="82" y="125"/>
                  </a:lnTo>
                  <a:lnTo>
                    <a:pt x="80" y="130"/>
                  </a:lnTo>
                  <a:lnTo>
                    <a:pt x="78" y="130"/>
                  </a:lnTo>
                  <a:lnTo>
                    <a:pt x="73" y="130"/>
                  </a:lnTo>
                  <a:lnTo>
                    <a:pt x="66" y="125"/>
                  </a:lnTo>
                  <a:lnTo>
                    <a:pt x="61" y="123"/>
                  </a:lnTo>
                  <a:lnTo>
                    <a:pt x="59" y="120"/>
                  </a:lnTo>
                  <a:lnTo>
                    <a:pt x="56" y="123"/>
                  </a:lnTo>
                  <a:lnTo>
                    <a:pt x="45" y="127"/>
                  </a:lnTo>
                  <a:lnTo>
                    <a:pt x="45" y="130"/>
                  </a:lnTo>
                  <a:lnTo>
                    <a:pt x="40" y="134"/>
                  </a:lnTo>
                  <a:lnTo>
                    <a:pt x="35" y="137"/>
                  </a:lnTo>
                  <a:lnTo>
                    <a:pt x="28" y="139"/>
                  </a:lnTo>
                  <a:lnTo>
                    <a:pt x="26" y="139"/>
                  </a:lnTo>
                  <a:lnTo>
                    <a:pt x="23" y="142"/>
                  </a:lnTo>
                  <a:lnTo>
                    <a:pt x="23" y="144"/>
                  </a:lnTo>
                  <a:lnTo>
                    <a:pt x="21" y="149"/>
                  </a:lnTo>
                  <a:lnTo>
                    <a:pt x="21" y="151"/>
                  </a:lnTo>
                  <a:lnTo>
                    <a:pt x="14" y="153"/>
                  </a:lnTo>
                  <a:lnTo>
                    <a:pt x="11" y="156"/>
                  </a:lnTo>
                  <a:lnTo>
                    <a:pt x="11" y="158"/>
                  </a:lnTo>
                  <a:lnTo>
                    <a:pt x="11" y="160"/>
                  </a:lnTo>
                  <a:lnTo>
                    <a:pt x="19" y="160"/>
                  </a:lnTo>
                  <a:lnTo>
                    <a:pt x="21" y="163"/>
                  </a:lnTo>
                  <a:lnTo>
                    <a:pt x="23" y="165"/>
                  </a:lnTo>
                  <a:lnTo>
                    <a:pt x="26" y="165"/>
                  </a:lnTo>
                  <a:lnTo>
                    <a:pt x="28" y="165"/>
                  </a:lnTo>
                  <a:lnTo>
                    <a:pt x="33" y="172"/>
                  </a:lnTo>
                  <a:lnTo>
                    <a:pt x="35" y="182"/>
                  </a:lnTo>
                  <a:lnTo>
                    <a:pt x="33" y="184"/>
                  </a:lnTo>
                  <a:lnTo>
                    <a:pt x="30" y="186"/>
                  </a:lnTo>
                  <a:lnTo>
                    <a:pt x="21" y="196"/>
                  </a:lnTo>
                  <a:lnTo>
                    <a:pt x="21" y="203"/>
                  </a:lnTo>
                  <a:lnTo>
                    <a:pt x="23" y="208"/>
                  </a:lnTo>
                  <a:lnTo>
                    <a:pt x="23" y="210"/>
                  </a:lnTo>
                  <a:lnTo>
                    <a:pt x="26" y="210"/>
                  </a:lnTo>
                  <a:lnTo>
                    <a:pt x="26" y="215"/>
                  </a:lnTo>
                  <a:lnTo>
                    <a:pt x="26" y="217"/>
                  </a:lnTo>
                  <a:lnTo>
                    <a:pt x="21" y="224"/>
                  </a:lnTo>
                  <a:lnTo>
                    <a:pt x="19" y="229"/>
                  </a:lnTo>
                  <a:lnTo>
                    <a:pt x="14" y="236"/>
                  </a:lnTo>
                  <a:lnTo>
                    <a:pt x="14" y="236"/>
                  </a:lnTo>
                  <a:lnTo>
                    <a:pt x="11" y="238"/>
                  </a:lnTo>
                  <a:lnTo>
                    <a:pt x="14" y="241"/>
                  </a:lnTo>
                  <a:lnTo>
                    <a:pt x="16" y="245"/>
                  </a:lnTo>
                  <a:lnTo>
                    <a:pt x="23" y="243"/>
                  </a:lnTo>
                  <a:lnTo>
                    <a:pt x="30" y="243"/>
                  </a:lnTo>
                  <a:lnTo>
                    <a:pt x="45" y="238"/>
                  </a:lnTo>
                  <a:lnTo>
                    <a:pt x="56" y="236"/>
                  </a:lnTo>
                  <a:lnTo>
                    <a:pt x="52" y="243"/>
                  </a:lnTo>
                  <a:lnTo>
                    <a:pt x="40" y="255"/>
                  </a:lnTo>
                  <a:close/>
                  <a:moveTo>
                    <a:pt x="633" y="21"/>
                  </a:moveTo>
                  <a:lnTo>
                    <a:pt x="611" y="23"/>
                  </a:lnTo>
                  <a:lnTo>
                    <a:pt x="604" y="19"/>
                  </a:lnTo>
                  <a:lnTo>
                    <a:pt x="592" y="16"/>
                  </a:lnTo>
                  <a:lnTo>
                    <a:pt x="585" y="21"/>
                  </a:lnTo>
                  <a:lnTo>
                    <a:pt x="583" y="23"/>
                  </a:lnTo>
                  <a:lnTo>
                    <a:pt x="581" y="30"/>
                  </a:lnTo>
                  <a:lnTo>
                    <a:pt x="574" y="30"/>
                  </a:lnTo>
                  <a:lnTo>
                    <a:pt x="567" y="28"/>
                  </a:lnTo>
                  <a:lnTo>
                    <a:pt x="557" y="23"/>
                  </a:lnTo>
                  <a:lnTo>
                    <a:pt x="545" y="9"/>
                  </a:lnTo>
                  <a:lnTo>
                    <a:pt x="541" y="9"/>
                  </a:lnTo>
                  <a:lnTo>
                    <a:pt x="538" y="9"/>
                  </a:lnTo>
                  <a:lnTo>
                    <a:pt x="519" y="21"/>
                  </a:lnTo>
                  <a:lnTo>
                    <a:pt x="503" y="19"/>
                  </a:lnTo>
                  <a:lnTo>
                    <a:pt x="498" y="16"/>
                  </a:lnTo>
                  <a:lnTo>
                    <a:pt x="491" y="12"/>
                  </a:lnTo>
                  <a:lnTo>
                    <a:pt x="489" y="7"/>
                  </a:lnTo>
                  <a:lnTo>
                    <a:pt x="489" y="5"/>
                  </a:lnTo>
                  <a:lnTo>
                    <a:pt x="489" y="0"/>
                  </a:lnTo>
                  <a:lnTo>
                    <a:pt x="479" y="0"/>
                  </a:lnTo>
                  <a:lnTo>
                    <a:pt x="470" y="14"/>
                  </a:lnTo>
                  <a:lnTo>
                    <a:pt x="439" y="23"/>
                  </a:lnTo>
                  <a:lnTo>
                    <a:pt x="394" y="33"/>
                  </a:lnTo>
                  <a:lnTo>
                    <a:pt x="389" y="35"/>
                  </a:lnTo>
                  <a:lnTo>
                    <a:pt x="373" y="49"/>
                  </a:lnTo>
                  <a:lnTo>
                    <a:pt x="354" y="64"/>
                  </a:lnTo>
                  <a:lnTo>
                    <a:pt x="342" y="73"/>
                  </a:lnTo>
                  <a:lnTo>
                    <a:pt x="333" y="87"/>
                  </a:lnTo>
                  <a:lnTo>
                    <a:pt x="304" y="118"/>
                  </a:lnTo>
                  <a:lnTo>
                    <a:pt x="302" y="130"/>
                  </a:lnTo>
                  <a:lnTo>
                    <a:pt x="297" y="137"/>
                  </a:lnTo>
                  <a:lnTo>
                    <a:pt x="274" y="144"/>
                  </a:lnTo>
                  <a:lnTo>
                    <a:pt x="245" y="144"/>
                  </a:lnTo>
                  <a:lnTo>
                    <a:pt x="222" y="153"/>
                  </a:lnTo>
                  <a:lnTo>
                    <a:pt x="189" y="156"/>
                  </a:lnTo>
                  <a:lnTo>
                    <a:pt x="177" y="160"/>
                  </a:lnTo>
                  <a:lnTo>
                    <a:pt x="177" y="163"/>
                  </a:lnTo>
                  <a:lnTo>
                    <a:pt x="174" y="170"/>
                  </a:lnTo>
                  <a:lnTo>
                    <a:pt x="177" y="177"/>
                  </a:lnTo>
                  <a:lnTo>
                    <a:pt x="179" y="179"/>
                  </a:lnTo>
                  <a:lnTo>
                    <a:pt x="182" y="182"/>
                  </a:lnTo>
                  <a:lnTo>
                    <a:pt x="191" y="186"/>
                  </a:lnTo>
                  <a:lnTo>
                    <a:pt x="198" y="186"/>
                  </a:lnTo>
                  <a:lnTo>
                    <a:pt x="222" y="184"/>
                  </a:lnTo>
                  <a:lnTo>
                    <a:pt x="226" y="184"/>
                  </a:lnTo>
                  <a:lnTo>
                    <a:pt x="226" y="184"/>
                  </a:lnTo>
                  <a:lnTo>
                    <a:pt x="207" y="193"/>
                  </a:lnTo>
                  <a:lnTo>
                    <a:pt x="184" y="203"/>
                  </a:lnTo>
                  <a:lnTo>
                    <a:pt x="177" y="205"/>
                  </a:lnTo>
                  <a:lnTo>
                    <a:pt x="170" y="215"/>
                  </a:lnTo>
                  <a:lnTo>
                    <a:pt x="174" y="217"/>
                  </a:lnTo>
                  <a:lnTo>
                    <a:pt x="177" y="217"/>
                  </a:lnTo>
                  <a:lnTo>
                    <a:pt x="182" y="217"/>
                  </a:lnTo>
                  <a:lnTo>
                    <a:pt x="186" y="219"/>
                  </a:lnTo>
                  <a:lnTo>
                    <a:pt x="184" y="224"/>
                  </a:lnTo>
                  <a:lnTo>
                    <a:pt x="170" y="227"/>
                  </a:lnTo>
                  <a:lnTo>
                    <a:pt x="163" y="229"/>
                  </a:lnTo>
                  <a:lnTo>
                    <a:pt x="144" y="234"/>
                  </a:lnTo>
                  <a:lnTo>
                    <a:pt x="125" y="241"/>
                  </a:lnTo>
                  <a:lnTo>
                    <a:pt x="125" y="238"/>
                  </a:lnTo>
                  <a:lnTo>
                    <a:pt x="125" y="234"/>
                  </a:lnTo>
                  <a:lnTo>
                    <a:pt x="127" y="231"/>
                  </a:lnTo>
                  <a:lnTo>
                    <a:pt x="125" y="231"/>
                  </a:lnTo>
                  <a:lnTo>
                    <a:pt x="118" y="231"/>
                  </a:lnTo>
                  <a:lnTo>
                    <a:pt x="113" y="231"/>
                  </a:lnTo>
                  <a:lnTo>
                    <a:pt x="111" y="234"/>
                  </a:lnTo>
                  <a:lnTo>
                    <a:pt x="120" y="241"/>
                  </a:lnTo>
                  <a:lnTo>
                    <a:pt x="115" y="243"/>
                  </a:lnTo>
                  <a:lnTo>
                    <a:pt x="113" y="245"/>
                  </a:lnTo>
                  <a:lnTo>
                    <a:pt x="99" y="250"/>
                  </a:lnTo>
                  <a:lnTo>
                    <a:pt x="89" y="248"/>
                  </a:lnTo>
                  <a:lnTo>
                    <a:pt x="89" y="245"/>
                  </a:lnTo>
                  <a:lnTo>
                    <a:pt x="87" y="243"/>
                  </a:lnTo>
                  <a:lnTo>
                    <a:pt x="78" y="245"/>
                  </a:lnTo>
                  <a:lnTo>
                    <a:pt x="71" y="250"/>
                  </a:lnTo>
                  <a:lnTo>
                    <a:pt x="56" y="253"/>
                  </a:lnTo>
                  <a:lnTo>
                    <a:pt x="45" y="271"/>
                  </a:lnTo>
                  <a:lnTo>
                    <a:pt x="37" y="288"/>
                  </a:lnTo>
                  <a:lnTo>
                    <a:pt x="30" y="290"/>
                  </a:lnTo>
                  <a:lnTo>
                    <a:pt x="30" y="300"/>
                  </a:lnTo>
                  <a:lnTo>
                    <a:pt x="33" y="316"/>
                  </a:lnTo>
                  <a:lnTo>
                    <a:pt x="33" y="323"/>
                  </a:lnTo>
                  <a:lnTo>
                    <a:pt x="33" y="328"/>
                  </a:lnTo>
                  <a:lnTo>
                    <a:pt x="35" y="330"/>
                  </a:lnTo>
                  <a:lnTo>
                    <a:pt x="47" y="326"/>
                  </a:lnTo>
                  <a:lnTo>
                    <a:pt x="54" y="323"/>
                  </a:lnTo>
                  <a:lnTo>
                    <a:pt x="73" y="314"/>
                  </a:lnTo>
                  <a:lnTo>
                    <a:pt x="78" y="314"/>
                  </a:lnTo>
                  <a:lnTo>
                    <a:pt x="80" y="316"/>
                  </a:lnTo>
                  <a:lnTo>
                    <a:pt x="75" y="326"/>
                  </a:lnTo>
                  <a:lnTo>
                    <a:pt x="71" y="333"/>
                  </a:lnTo>
                  <a:lnTo>
                    <a:pt x="71" y="338"/>
                  </a:lnTo>
                  <a:lnTo>
                    <a:pt x="73" y="338"/>
                  </a:lnTo>
                  <a:lnTo>
                    <a:pt x="82" y="347"/>
                  </a:lnTo>
                  <a:lnTo>
                    <a:pt x="82" y="352"/>
                  </a:lnTo>
                  <a:lnTo>
                    <a:pt x="80" y="356"/>
                  </a:lnTo>
                  <a:lnTo>
                    <a:pt x="82" y="359"/>
                  </a:lnTo>
                  <a:lnTo>
                    <a:pt x="85" y="361"/>
                  </a:lnTo>
                  <a:lnTo>
                    <a:pt x="89" y="361"/>
                  </a:lnTo>
                  <a:lnTo>
                    <a:pt x="92" y="361"/>
                  </a:lnTo>
                  <a:lnTo>
                    <a:pt x="94" y="364"/>
                  </a:lnTo>
                  <a:lnTo>
                    <a:pt x="89" y="373"/>
                  </a:lnTo>
                  <a:lnTo>
                    <a:pt x="85" y="378"/>
                  </a:lnTo>
                  <a:lnTo>
                    <a:pt x="82" y="380"/>
                  </a:lnTo>
                  <a:lnTo>
                    <a:pt x="85" y="382"/>
                  </a:lnTo>
                  <a:lnTo>
                    <a:pt x="87" y="385"/>
                  </a:lnTo>
                  <a:lnTo>
                    <a:pt x="89" y="390"/>
                  </a:lnTo>
                  <a:lnTo>
                    <a:pt x="94" y="394"/>
                  </a:lnTo>
                  <a:lnTo>
                    <a:pt x="99" y="397"/>
                  </a:lnTo>
                  <a:lnTo>
                    <a:pt x="108" y="394"/>
                  </a:lnTo>
                  <a:lnTo>
                    <a:pt x="106" y="397"/>
                  </a:lnTo>
                  <a:lnTo>
                    <a:pt x="94" y="404"/>
                  </a:lnTo>
                  <a:lnTo>
                    <a:pt x="87" y="404"/>
                  </a:lnTo>
                  <a:lnTo>
                    <a:pt x="85" y="401"/>
                  </a:lnTo>
                  <a:lnTo>
                    <a:pt x="85" y="404"/>
                  </a:lnTo>
                  <a:lnTo>
                    <a:pt x="82" y="408"/>
                  </a:lnTo>
                  <a:lnTo>
                    <a:pt x="80" y="406"/>
                  </a:lnTo>
                  <a:lnTo>
                    <a:pt x="78" y="404"/>
                  </a:lnTo>
                  <a:lnTo>
                    <a:pt x="78" y="397"/>
                  </a:lnTo>
                  <a:lnTo>
                    <a:pt x="75" y="392"/>
                  </a:lnTo>
                  <a:lnTo>
                    <a:pt x="71" y="387"/>
                  </a:lnTo>
                  <a:lnTo>
                    <a:pt x="66" y="390"/>
                  </a:lnTo>
                  <a:lnTo>
                    <a:pt x="61" y="390"/>
                  </a:lnTo>
                  <a:lnTo>
                    <a:pt x="61" y="394"/>
                  </a:lnTo>
                  <a:lnTo>
                    <a:pt x="68" y="404"/>
                  </a:lnTo>
                  <a:lnTo>
                    <a:pt x="68" y="408"/>
                  </a:lnTo>
                  <a:lnTo>
                    <a:pt x="63" y="411"/>
                  </a:lnTo>
                  <a:lnTo>
                    <a:pt x="61" y="418"/>
                  </a:lnTo>
                  <a:lnTo>
                    <a:pt x="63" y="420"/>
                  </a:lnTo>
                  <a:lnTo>
                    <a:pt x="71" y="420"/>
                  </a:lnTo>
                  <a:lnTo>
                    <a:pt x="78" y="423"/>
                  </a:lnTo>
                  <a:lnTo>
                    <a:pt x="80" y="423"/>
                  </a:lnTo>
                  <a:lnTo>
                    <a:pt x="82" y="420"/>
                  </a:lnTo>
                  <a:lnTo>
                    <a:pt x="85" y="418"/>
                  </a:lnTo>
                  <a:lnTo>
                    <a:pt x="94" y="420"/>
                  </a:lnTo>
                  <a:lnTo>
                    <a:pt x="99" y="427"/>
                  </a:lnTo>
                  <a:lnTo>
                    <a:pt x="104" y="425"/>
                  </a:lnTo>
                  <a:lnTo>
                    <a:pt x="118" y="427"/>
                  </a:lnTo>
                  <a:lnTo>
                    <a:pt x="122" y="427"/>
                  </a:lnTo>
                  <a:lnTo>
                    <a:pt x="125" y="434"/>
                  </a:lnTo>
                  <a:lnTo>
                    <a:pt x="125" y="446"/>
                  </a:lnTo>
                  <a:lnTo>
                    <a:pt x="118" y="451"/>
                  </a:lnTo>
                  <a:lnTo>
                    <a:pt x="118" y="453"/>
                  </a:lnTo>
                  <a:lnTo>
                    <a:pt x="122" y="456"/>
                  </a:lnTo>
                  <a:lnTo>
                    <a:pt x="127" y="463"/>
                  </a:lnTo>
                  <a:lnTo>
                    <a:pt x="130" y="472"/>
                  </a:lnTo>
                  <a:lnTo>
                    <a:pt x="134" y="472"/>
                  </a:lnTo>
                  <a:lnTo>
                    <a:pt x="139" y="472"/>
                  </a:lnTo>
                  <a:lnTo>
                    <a:pt x="141" y="475"/>
                  </a:lnTo>
                  <a:lnTo>
                    <a:pt x="151" y="477"/>
                  </a:lnTo>
                  <a:lnTo>
                    <a:pt x="151" y="484"/>
                  </a:lnTo>
                  <a:lnTo>
                    <a:pt x="141" y="489"/>
                  </a:lnTo>
                  <a:lnTo>
                    <a:pt x="139" y="489"/>
                  </a:lnTo>
                  <a:lnTo>
                    <a:pt x="137" y="493"/>
                  </a:lnTo>
                  <a:lnTo>
                    <a:pt x="139" y="501"/>
                  </a:lnTo>
                  <a:lnTo>
                    <a:pt x="141" y="501"/>
                  </a:lnTo>
                  <a:lnTo>
                    <a:pt x="144" y="496"/>
                  </a:lnTo>
                  <a:lnTo>
                    <a:pt x="163" y="493"/>
                  </a:lnTo>
                  <a:lnTo>
                    <a:pt x="189" y="484"/>
                  </a:lnTo>
                  <a:lnTo>
                    <a:pt x="196" y="484"/>
                  </a:lnTo>
                  <a:lnTo>
                    <a:pt x="196" y="486"/>
                  </a:lnTo>
                  <a:lnTo>
                    <a:pt x="189" y="493"/>
                  </a:lnTo>
                  <a:lnTo>
                    <a:pt x="184" y="501"/>
                  </a:lnTo>
                  <a:lnTo>
                    <a:pt x="182" y="503"/>
                  </a:lnTo>
                  <a:lnTo>
                    <a:pt x="163" y="510"/>
                  </a:lnTo>
                  <a:lnTo>
                    <a:pt x="160" y="512"/>
                  </a:lnTo>
                  <a:lnTo>
                    <a:pt x="153" y="515"/>
                  </a:lnTo>
                  <a:lnTo>
                    <a:pt x="153" y="517"/>
                  </a:lnTo>
                  <a:lnTo>
                    <a:pt x="160" y="519"/>
                  </a:lnTo>
                  <a:lnTo>
                    <a:pt x="167" y="517"/>
                  </a:lnTo>
                  <a:lnTo>
                    <a:pt x="174" y="512"/>
                  </a:lnTo>
                  <a:lnTo>
                    <a:pt x="191" y="505"/>
                  </a:lnTo>
                  <a:lnTo>
                    <a:pt x="189" y="512"/>
                  </a:lnTo>
                  <a:lnTo>
                    <a:pt x="189" y="515"/>
                  </a:lnTo>
                  <a:lnTo>
                    <a:pt x="193" y="512"/>
                  </a:lnTo>
                  <a:lnTo>
                    <a:pt x="198" y="510"/>
                  </a:lnTo>
                  <a:lnTo>
                    <a:pt x="203" y="498"/>
                  </a:lnTo>
                  <a:lnTo>
                    <a:pt x="215" y="496"/>
                  </a:lnTo>
                  <a:lnTo>
                    <a:pt x="229" y="501"/>
                  </a:lnTo>
                  <a:lnTo>
                    <a:pt x="236" y="501"/>
                  </a:lnTo>
                  <a:lnTo>
                    <a:pt x="241" y="501"/>
                  </a:lnTo>
                  <a:lnTo>
                    <a:pt x="245" y="496"/>
                  </a:lnTo>
                  <a:lnTo>
                    <a:pt x="250" y="496"/>
                  </a:lnTo>
                  <a:lnTo>
                    <a:pt x="250" y="501"/>
                  </a:lnTo>
                  <a:lnTo>
                    <a:pt x="252" y="503"/>
                  </a:lnTo>
                  <a:lnTo>
                    <a:pt x="257" y="508"/>
                  </a:lnTo>
                  <a:lnTo>
                    <a:pt x="259" y="517"/>
                  </a:lnTo>
                  <a:lnTo>
                    <a:pt x="267" y="522"/>
                  </a:lnTo>
                  <a:lnTo>
                    <a:pt x="274" y="524"/>
                  </a:lnTo>
                  <a:lnTo>
                    <a:pt x="297" y="527"/>
                  </a:lnTo>
                  <a:lnTo>
                    <a:pt x="302" y="524"/>
                  </a:lnTo>
                  <a:lnTo>
                    <a:pt x="319" y="512"/>
                  </a:lnTo>
                  <a:lnTo>
                    <a:pt x="326" y="505"/>
                  </a:lnTo>
                  <a:lnTo>
                    <a:pt x="330" y="505"/>
                  </a:lnTo>
                  <a:lnTo>
                    <a:pt x="337" y="508"/>
                  </a:lnTo>
                  <a:lnTo>
                    <a:pt x="340" y="505"/>
                  </a:lnTo>
                  <a:lnTo>
                    <a:pt x="342" y="501"/>
                  </a:lnTo>
                  <a:lnTo>
                    <a:pt x="340" y="491"/>
                  </a:lnTo>
                  <a:lnTo>
                    <a:pt x="342" y="484"/>
                  </a:lnTo>
                  <a:lnTo>
                    <a:pt x="340" y="465"/>
                  </a:lnTo>
                  <a:lnTo>
                    <a:pt x="342" y="458"/>
                  </a:lnTo>
                  <a:lnTo>
                    <a:pt x="359" y="453"/>
                  </a:lnTo>
                  <a:lnTo>
                    <a:pt x="378" y="451"/>
                  </a:lnTo>
                  <a:lnTo>
                    <a:pt x="385" y="451"/>
                  </a:lnTo>
                  <a:lnTo>
                    <a:pt x="413" y="458"/>
                  </a:lnTo>
                  <a:lnTo>
                    <a:pt x="430" y="458"/>
                  </a:lnTo>
                  <a:lnTo>
                    <a:pt x="437" y="463"/>
                  </a:lnTo>
                  <a:lnTo>
                    <a:pt x="448" y="475"/>
                  </a:lnTo>
                  <a:lnTo>
                    <a:pt x="455" y="479"/>
                  </a:lnTo>
                  <a:lnTo>
                    <a:pt x="467" y="482"/>
                  </a:lnTo>
                  <a:lnTo>
                    <a:pt x="484" y="482"/>
                  </a:lnTo>
                  <a:lnTo>
                    <a:pt x="491" y="475"/>
                  </a:lnTo>
                  <a:lnTo>
                    <a:pt x="500" y="472"/>
                  </a:lnTo>
                  <a:lnTo>
                    <a:pt x="519" y="460"/>
                  </a:lnTo>
                  <a:lnTo>
                    <a:pt x="524" y="460"/>
                  </a:lnTo>
                  <a:lnTo>
                    <a:pt x="533" y="453"/>
                  </a:lnTo>
                  <a:lnTo>
                    <a:pt x="548" y="441"/>
                  </a:lnTo>
                  <a:lnTo>
                    <a:pt x="550" y="437"/>
                  </a:lnTo>
                  <a:lnTo>
                    <a:pt x="562" y="411"/>
                  </a:lnTo>
                  <a:lnTo>
                    <a:pt x="576" y="392"/>
                  </a:lnTo>
                  <a:lnTo>
                    <a:pt x="581" y="390"/>
                  </a:lnTo>
                  <a:lnTo>
                    <a:pt x="588" y="387"/>
                  </a:lnTo>
                  <a:lnTo>
                    <a:pt x="597" y="390"/>
                  </a:lnTo>
                  <a:lnTo>
                    <a:pt x="611" y="392"/>
                  </a:lnTo>
                  <a:lnTo>
                    <a:pt x="626" y="392"/>
                  </a:lnTo>
                  <a:lnTo>
                    <a:pt x="633" y="387"/>
                  </a:lnTo>
                  <a:lnTo>
                    <a:pt x="637" y="382"/>
                  </a:lnTo>
                  <a:lnTo>
                    <a:pt x="637" y="21"/>
                  </a:lnTo>
                  <a:lnTo>
                    <a:pt x="633" y="21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 110"/>
            <p:cNvSpPr>
              <a:spLocks noEditPoints="1"/>
            </p:cNvSpPr>
            <p:nvPr/>
          </p:nvSpPr>
          <p:spPr bwMode="auto">
            <a:xfrm>
              <a:off x="5284118" y="3569172"/>
              <a:ext cx="1381125" cy="946150"/>
            </a:xfrm>
            <a:custGeom>
              <a:avLst/>
              <a:gdLst>
                <a:gd name="T0" fmla="*/ 867 w 870"/>
                <a:gd name="T1" fmla="*/ 211 h 596"/>
                <a:gd name="T2" fmla="*/ 855 w 870"/>
                <a:gd name="T3" fmla="*/ 173 h 596"/>
                <a:gd name="T4" fmla="*/ 851 w 870"/>
                <a:gd name="T5" fmla="*/ 142 h 596"/>
                <a:gd name="T6" fmla="*/ 841 w 870"/>
                <a:gd name="T7" fmla="*/ 104 h 596"/>
                <a:gd name="T8" fmla="*/ 796 w 870"/>
                <a:gd name="T9" fmla="*/ 92 h 596"/>
                <a:gd name="T10" fmla="*/ 749 w 870"/>
                <a:gd name="T11" fmla="*/ 92 h 596"/>
                <a:gd name="T12" fmla="*/ 699 w 870"/>
                <a:gd name="T13" fmla="*/ 85 h 596"/>
                <a:gd name="T14" fmla="*/ 655 w 870"/>
                <a:gd name="T15" fmla="*/ 109 h 596"/>
                <a:gd name="T16" fmla="*/ 607 w 870"/>
                <a:gd name="T17" fmla="*/ 116 h 596"/>
                <a:gd name="T18" fmla="*/ 581 w 870"/>
                <a:gd name="T19" fmla="*/ 78 h 596"/>
                <a:gd name="T20" fmla="*/ 555 w 870"/>
                <a:gd name="T21" fmla="*/ 69 h 596"/>
                <a:gd name="T22" fmla="*/ 520 w 870"/>
                <a:gd name="T23" fmla="*/ 62 h 596"/>
                <a:gd name="T24" fmla="*/ 492 w 870"/>
                <a:gd name="T25" fmla="*/ 10 h 596"/>
                <a:gd name="T26" fmla="*/ 428 w 870"/>
                <a:gd name="T27" fmla="*/ 22 h 596"/>
                <a:gd name="T28" fmla="*/ 395 w 870"/>
                <a:gd name="T29" fmla="*/ 48 h 596"/>
                <a:gd name="T30" fmla="*/ 350 w 870"/>
                <a:gd name="T31" fmla="*/ 88 h 596"/>
                <a:gd name="T32" fmla="*/ 343 w 870"/>
                <a:gd name="T33" fmla="*/ 118 h 596"/>
                <a:gd name="T34" fmla="*/ 288 w 870"/>
                <a:gd name="T35" fmla="*/ 121 h 596"/>
                <a:gd name="T36" fmla="*/ 267 w 870"/>
                <a:gd name="T37" fmla="*/ 135 h 596"/>
                <a:gd name="T38" fmla="*/ 225 w 870"/>
                <a:gd name="T39" fmla="*/ 140 h 596"/>
                <a:gd name="T40" fmla="*/ 189 w 870"/>
                <a:gd name="T41" fmla="*/ 130 h 596"/>
                <a:gd name="T42" fmla="*/ 95 w 870"/>
                <a:gd name="T43" fmla="*/ 140 h 596"/>
                <a:gd name="T44" fmla="*/ 48 w 870"/>
                <a:gd name="T45" fmla="*/ 175 h 596"/>
                <a:gd name="T46" fmla="*/ 38 w 870"/>
                <a:gd name="T47" fmla="*/ 199 h 596"/>
                <a:gd name="T48" fmla="*/ 62 w 870"/>
                <a:gd name="T49" fmla="*/ 236 h 596"/>
                <a:gd name="T50" fmla="*/ 36 w 870"/>
                <a:gd name="T51" fmla="*/ 296 h 596"/>
                <a:gd name="T52" fmla="*/ 22 w 870"/>
                <a:gd name="T53" fmla="*/ 369 h 596"/>
                <a:gd name="T54" fmla="*/ 10 w 870"/>
                <a:gd name="T55" fmla="*/ 388 h 596"/>
                <a:gd name="T56" fmla="*/ 12 w 870"/>
                <a:gd name="T57" fmla="*/ 435 h 596"/>
                <a:gd name="T58" fmla="*/ 40 w 870"/>
                <a:gd name="T59" fmla="*/ 451 h 596"/>
                <a:gd name="T60" fmla="*/ 83 w 870"/>
                <a:gd name="T61" fmla="*/ 449 h 596"/>
                <a:gd name="T62" fmla="*/ 130 w 870"/>
                <a:gd name="T63" fmla="*/ 444 h 596"/>
                <a:gd name="T64" fmla="*/ 211 w 870"/>
                <a:gd name="T65" fmla="*/ 416 h 596"/>
                <a:gd name="T66" fmla="*/ 260 w 870"/>
                <a:gd name="T67" fmla="*/ 376 h 596"/>
                <a:gd name="T68" fmla="*/ 298 w 870"/>
                <a:gd name="T69" fmla="*/ 378 h 596"/>
                <a:gd name="T70" fmla="*/ 324 w 870"/>
                <a:gd name="T71" fmla="*/ 383 h 596"/>
                <a:gd name="T72" fmla="*/ 364 w 870"/>
                <a:gd name="T73" fmla="*/ 404 h 596"/>
                <a:gd name="T74" fmla="*/ 390 w 870"/>
                <a:gd name="T75" fmla="*/ 435 h 596"/>
                <a:gd name="T76" fmla="*/ 418 w 870"/>
                <a:gd name="T77" fmla="*/ 466 h 596"/>
                <a:gd name="T78" fmla="*/ 414 w 870"/>
                <a:gd name="T79" fmla="*/ 496 h 596"/>
                <a:gd name="T80" fmla="*/ 390 w 870"/>
                <a:gd name="T81" fmla="*/ 506 h 596"/>
                <a:gd name="T82" fmla="*/ 383 w 870"/>
                <a:gd name="T83" fmla="*/ 532 h 596"/>
                <a:gd name="T84" fmla="*/ 369 w 870"/>
                <a:gd name="T85" fmla="*/ 579 h 596"/>
                <a:gd name="T86" fmla="*/ 388 w 870"/>
                <a:gd name="T87" fmla="*/ 591 h 596"/>
                <a:gd name="T88" fmla="*/ 425 w 870"/>
                <a:gd name="T89" fmla="*/ 558 h 596"/>
                <a:gd name="T90" fmla="*/ 466 w 870"/>
                <a:gd name="T91" fmla="*/ 494 h 596"/>
                <a:gd name="T92" fmla="*/ 508 w 870"/>
                <a:gd name="T93" fmla="*/ 449 h 596"/>
                <a:gd name="T94" fmla="*/ 520 w 870"/>
                <a:gd name="T95" fmla="*/ 430 h 596"/>
                <a:gd name="T96" fmla="*/ 522 w 870"/>
                <a:gd name="T97" fmla="*/ 456 h 596"/>
                <a:gd name="T98" fmla="*/ 522 w 870"/>
                <a:gd name="T99" fmla="*/ 473 h 596"/>
                <a:gd name="T100" fmla="*/ 612 w 870"/>
                <a:gd name="T101" fmla="*/ 463 h 596"/>
                <a:gd name="T102" fmla="*/ 593 w 870"/>
                <a:gd name="T103" fmla="*/ 527 h 596"/>
                <a:gd name="T104" fmla="*/ 645 w 870"/>
                <a:gd name="T105" fmla="*/ 574 h 596"/>
                <a:gd name="T106" fmla="*/ 733 w 870"/>
                <a:gd name="T107" fmla="*/ 510 h 596"/>
                <a:gd name="T108" fmla="*/ 782 w 870"/>
                <a:gd name="T109" fmla="*/ 473 h 596"/>
                <a:gd name="T110" fmla="*/ 730 w 870"/>
                <a:gd name="T111" fmla="*/ 484 h 596"/>
                <a:gd name="T112" fmla="*/ 695 w 870"/>
                <a:gd name="T113" fmla="*/ 411 h 596"/>
                <a:gd name="T114" fmla="*/ 723 w 870"/>
                <a:gd name="T115" fmla="*/ 376 h 596"/>
                <a:gd name="T116" fmla="*/ 787 w 870"/>
                <a:gd name="T117" fmla="*/ 317 h 596"/>
                <a:gd name="T118" fmla="*/ 810 w 870"/>
                <a:gd name="T119" fmla="*/ 288 h 596"/>
                <a:gd name="T120" fmla="*/ 829 w 870"/>
                <a:gd name="T121" fmla="*/ 23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0" h="596">
                  <a:moveTo>
                    <a:pt x="536" y="477"/>
                  </a:moveTo>
                  <a:lnTo>
                    <a:pt x="544" y="477"/>
                  </a:lnTo>
                  <a:lnTo>
                    <a:pt x="536" y="480"/>
                  </a:lnTo>
                  <a:lnTo>
                    <a:pt x="520" y="482"/>
                  </a:lnTo>
                  <a:lnTo>
                    <a:pt x="513" y="480"/>
                  </a:lnTo>
                  <a:lnTo>
                    <a:pt x="508" y="477"/>
                  </a:lnTo>
                  <a:lnTo>
                    <a:pt x="506" y="473"/>
                  </a:lnTo>
                  <a:lnTo>
                    <a:pt x="513" y="477"/>
                  </a:lnTo>
                  <a:lnTo>
                    <a:pt x="515" y="477"/>
                  </a:lnTo>
                  <a:lnTo>
                    <a:pt x="536" y="477"/>
                  </a:lnTo>
                  <a:close/>
                  <a:moveTo>
                    <a:pt x="867" y="211"/>
                  </a:moveTo>
                  <a:lnTo>
                    <a:pt x="867" y="203"/>
                  </a:lnTo>
                  <a:lnTo>
                    <a:pt x="865" y="194"/>
                  </a:lnTo>
                  <a:lnTo>
                    <a:pt x="867" y="187"/>
                  </a:lnTo>
                  <a:lnTo>
                    <a:pt x="867" y="185"/>
                  </a:lnTo>
                  <a:lnTo>
                    <a:pt x="865" y="185"/>
                  </a:lnTo>
                  <a:lnTo>
                    <a:pt x="860" y="185"/>
                  </a:lnTo>
                  <a:lnTo>
                    <a:pt x="860" y="185"/>
                  </a:lnTo>
                  <a:lnTo>
                    <a:pt x="860" y="182"/>
                  </a:lnTo>
                  <a:lnTo>
                    <a:pt x="860" y="180"/>
                  </a:lnTo>
                  <a:lnTo>
                    <a:pt x="858" y="175"/>
                  </a:lnTo>
                  <a:lnTo>
                    <a:pt x="855" y="173"/>
                  </a:lnTo>
                  <a:lnTo>
                    <a:pt x="853" y="168"/>
                  </a:lnTo>
                  <a:lnTo>
                    <a:pt x="848" y="168"/>
                  </a:lnTo>
                  <a:lnTo>
                    <a:pt x="841" y="168"/>
                  </a:lnTo>
                  <a:lnTo>
                    <a:pt x="841" y="163"/>
                  </a:lnTo>
                  <a:lnTo>
                    <a:pt x="841" y="156"/>
                  </a:lnTo>
                  <a:lnTo>
                    <a:pt x="841" y="151"/>
                  </a:lnTo>
                  <a:lnTo>
                    <a:pt x="844" y="149"/>
                  </a:lnTo>
                  <a:lnTo>
                    <a:pt x="848" y="149"/>
                  </a:lnTo>
                  <a:lnTo>
                    <a:pt x="851" y="147"/>
                  </a:lnTo>
                  <a:lnTo>
                    <a:pt x="851" y="144"/>
                  </a:lnTo>
                  <a:lnTo>
                    <a:pt x="851" y="142"/>
                  </a:lnTo>
                  <a:lnTo>
                    <a:pt x="844" y="144"/>
                  </a:lnTo>
                  <a:lnTo>
                    <a:pt x="836" y="142"/>
                  </a:lnTo>
                  <a:lnTo>
                    <a:pt x="834" y="142"/>
                  </a:lnTo>
                  <a:lnTo>
                    <a:pt x="832" y="137"/>
                  </a:lnTo>
                  <a:lnTo>
                    <a:pt x="834" y="135"/>
                  </a:lnTo>
                  <a:lnTo>
                    <a:pt x="839" y="130"/>
                  </a:lnTo>
                  <a:lnTo>
                    <a:pt x="841" y="123"/>
                  </a:lnTo>
                  <a:lnTo>
                    <a:pt x="844" y="116"/>
                  </a:lnTo>
                  <a:lnTo>
                    <a:pt x="844" y="111"/>
                  </a:lnTo>
                  <a:lnTo>
                    <a:pt x="844" y="107"/>
                  </a:lnTo>
                  <a:lnTo>
                    <a:pt x="841" y="104"/>
                  </a:lnTo>
                  <a:lnTo>
                    <a:pt x="836" y="99"/>
                  </a:lnTo>
                  <a:lnTo>
                    <a:pt x="834" y="95"/>
                  </a:lnTo>
                  <a:lnTo>
                    <a:pt x="834" y="92"/>
                  </a:lnTo>
                  <a:lnTo>
                    <a:pt x="832" y="90"/>
                  </a:lnTo>
                  <a:lnTo>
                    <a:pt x="829" y="90"/>
                  </a:lnTo>
                  <a:lnTo>
                    <a:pt x="827" y="90"/>
                  </a:lnTo>
                  <a:lnTo>
                    <a:pt x="825" y="95"/>
                  </a:lnTo>
                  <a:lnTo>
                    <a:pt x="820" y="95"/>
                  </a:lnTo>
                  <a:lnTo>
                    <a:pt x="810" y="92"/>
                  </a:lnTo>
                  <a:lnTo>
                    <a:pt x="801" y="90"/>
                  </a:lnTo>
                  <a:lnTo>
                    <a:pt x="796" y="92"/>
                  </a:lnTo>
                  <a:lnTo>
                    <a:pt x="792" y="92"/>
                  </a:lnTo>
                  <a:lnTo>
                    <a:pt x="789" y="92"/>
                  </a:lnTo>
                  <a:lnTo>
                    <a:pt x="787" y="88"/>
                  </a:lnTo>
                  <a:lnTo>
                    <a:pt x="784" y="88"/>
                  </a:lnTo>
                  <a:lnTo>
                    <a:pt x="782" y="90"/>
                  </a:lnTo>
                  <a:lnTo>
                    <a:pt x="777" y="92"/>
                  </a:lnTo>
                  <a:lnTo>
                    <a:pt x="773" y="95"/>
                  </a:lnTo>
                  <a:lnTo>
                    <a:pt x="766" y="92"/>
                  </a:lnTo>
                  <a:lnTo>
                    <a:pt x="756" y="90"/>
                  </a:lnTo>
                  <a:lnTo>
                    <a:pt x="754" y="92"/>
                  </a:lnTo>
                  <a:lnTo>
                    <a:pt x="749" y="92"/>
                  </a:lnTo>
                  <a:lnTo>
                    <a:pt x="737" y="90"/>
                  </a:lnTo>
                  <a:lnTo>
                    <a:pt x="735" y="92"/>
                  </a:lnTo>
                  <a:lnTo>
                    <a:pt x="735" y="95"/>
                  </a:lnTo>
                  <a:lnTo>
                    <a:pt x="735" y="99"/>
                  </a:lnTo>
                  <a:lnTo>
                    <a:pt x="735" y="102"/>
                  </a:lnTo>
                  <a:lnTo>
                    <a:pt x="735" y="102"/>
                  </a:lnTo>
                  <a:lnTo>
                    <a:pt x="730" y="104"/>
                  </a:lnTo>
                  <a:lnTo>
                    <a:pt x="725" y="102"/>
                  </a:lnTo>
                  <a:lnTo>
                    <a:pt x="711" y="97"/>
                  </a:lnTo>
                  <a:lnTo>
                    <a:pt x="702" y="90"/>
                  </a:lnTo>
                  <a:lnTo>
                    <a:pt x="699" y="85"/>
                  </a:lnTo>
                  <a:lnTo>
                    <a:pt x="695" y="83"/>
                  </a:lnTo>
                  <a:lnTo>
                    <a:pt x="690" y="81"/>
                  </a:lnTo>
                  <a:lnTo>
                    <a:pt x="685" y="81"/>
                  </a:lnTo>
                  <a:lnTo>
                    <a:pt x="683" y="85"/>
                  </a:lnTo>
                  <a:lnTo>
                    <a:pt x="681" y="88"/>
                  </a:lnTo>
                  <a:lnTo>
                    <a:pt x="678" y="90"/>
                  </a:lnTo>
                  <a:lnTo>
                    <a:pt x="671" y="92"/>
                  </a:lnTo>
                  <a:lnTo>
                    <a:pt x="662" y="99"/>
                  </a:lnTo>
                  <a:lnTo>
                    <a:pt x="662" y="104"/>
                  </a:lnTo>
                  <a:lnTo>
                    <a:pt x="659" y="109"/>
                  </a:lnTo>
                  <a:lnTo>
                    <a:pt x="655" y="109"/>
                  </a:lnTo>
                  <a:lnTo>
                    <a:pt x="652" y="107"/>
                  </a:lnTo>
                  <a:lnTo>
                    <a:pt x="645" y="107"/>
                  </a:lnTo>
                  <a:lnTo>
                    <a:pt x="643" y="109"/>
                  </a:lnTo>
                  <a:lnTo>
                    <a:pt x="638" y="109"/>
                  </a:lnTo>
                  <a:lnTo>
                    <a:pt x="636" y="104"/>
                  </a:lnTo>
                  <a:lnTo>
                    <a:pt x="631" y="104"/>
                  </a:lnTo>
                  <a:lnTo>
                    <a:pt x="626" y="104"/>
                  </a:lnTo>
                  <a:lnTo>
                    <a:pt x="619" y="104"/>
                  </a:lnTo>
                  <a:lnTo>
                    <a:pt x="617" y="109"/>
                  </a:lnTo>
                  <a:lnTo>
                    <a:pt x="612" y="116"/>
                  </a:lnTo>
                  <a:lnTo>
                    <a:pt x="607" y="116"/>
                  </a:lnTo>
                  <a:lnTo>
                    <a:pt x="605" y="111"/>
                  </a:lnTo>
                  <a:lnTo>
                    <a:pt x="600" y="111"/>
                  </a:lnTo>
                  <a:lnTo>
                    <a:pt x="596" y="107"/>
                  </a:lnTo>
                  <a:lnTo>
                    <a:pt x="593" y="102"/>
                  </a:lnTo>
                  <a:lnTo>
                    <a:pt x="593" y="99"/>
                  </a:lnTo>
                  <a:lnTo>
                    <a:pt x="593" y="95"/>
                  </a:lnTo>
                  <a:lnTo>
                    <a:pt x="591" y="92"/>
                  </a:lnTo>
                  <a:lnTo>
                    <a:pt x="591" y="90"/>
                  </a:lnTo>
                  <a:lnTo>
                    <a:pt x="588" y="88"/>
                  </a:lnTo>
                  <a:lnTo>
                    <a:pt x="584" y="81"/>
                  </a:lnTo>
                  <a:lnTo>
                    <a:pt x="581" y="78"/>
                  </a:lnTo>
                  <a:lnTo>
                    <a:pt x="579" y="76"/>
                  </a:lnTo>
                  <a:lnTo>
                    <a:pt x="579" y="71"/>
                  </a:lnTo>
                  <a:lnTo>
                    <a:pt x="577" y="71"/>
                  </a:lnTo>
                  <a:lnTo>
                    <a:pt x="577" y="71"/>
                  </a:lnTo>
                  <a:lnTo>
                    <a:pt x="572" y="74"/>
                  </a:lnTo>
                  <a:lnTo>
                    <a:pt x="570" y="71"/>
                  </a:lnTo>
                  <a:lnTo>
                    <a:pt x="567" y="69"/>
                  </a:lnTo>
                  <a:lnTo>
                    <a:pt x="565" y="64"/>
                  </a:lnTo>
                  <a:lnTo>
                    <a:pt x="562" y="64"/>
                  </a:lnTo>
                  <a:lnTo>
                    <a:pt x="560" y="64"/>
                  </a:lnTo>
                  <a:lnTo>
                    <a:pt x="555" y="69"/>
                  </a:lnTo>
                  <a:lnTo>
                    <a:pt x="551" y="71"/>
                  </a:lnTo>
                  <a:lnTo>
                    <a:pt x="548" y="71"/>
                  </a:lnTo>
                  <a:lnTo>
                    <a:pt x="544" y="71"/>
                  </a:lnTo>
                  <a:lnTo>
                    <a:pt x="536" y="71"/>
                  </a:lnTo>
                  <a:lnTo>
                    <a:pt x="525" y="74"/>
                  </a:lnTo>
                  <a:lnTo>
                    <a:pt x="522" y="74"/>
                  </a:lnTo>
                  <a:lnTo>
                    <a:pt x="522" y="71"/>
                  </a:lnTo>
                  <a:lnTo>
                    <a:pt x="525" y="69"/>
                  </a:lnTo>
                  <a:lnTo>
                    <a:pt x="525" y="66"/>
                  </a:lnTo>
                  <a:lnTo>
                    <a:pt x="522" y="64"/>
                  </a:lnTo>
                  <a:lnTo>
                    <a:pt x="520" y="62"/>
                  </a:lnTo>
                  <a:lnTo>
                    <a:pt x="518" y="57"/>
                  </a:lnTo>
                  <a:lnTo>
                    <a:pt x="515" y="52"/>
                  </a:lnTo>
                  <a:lnTo>
                    <a:pt x="510" y="48"/>
                  </a:lnTo>
                  <a:lnTo>
                    <a:pt x="508" y="48"/>
                  </a:lnTo>
                  <a:lnTo>
                    <a:pt x="508" y="43"/>
                  </a:lnTo>
                  <a:lnTo>
                    <a:pt x="513" y="40"/>
                  </a:lnTo>
                  <a:lnTo>
                    <a:pt x="520" y="38"/>
                  </a:lnTo>
                  <a:lnTo>
                    <a:pt x="520" y="36"/>
                  </a:lnTo>
                  <a:lnTo>
                    <a:pt x="518" y="33"/>
                  </a:lnTo>
                  <a:lnTo>
                    <a:pt x="501" y="22"/>
                  </a:lnTo>
                  <a:lnTo>
                    <a:pt x="492" y="10"/>
                  </a:lnTo>
                  <a:lnTo>
                    <a:pt x="485" y="5"/>
                  </a:lnTo>
                  <a:lnTo>
                    <a:pt x="480" y="3"/>
                  </a:lnTo>
                  <a:lnTo>
                    <a:pt x="475" y="0"/>
                  </a:lnTo>
                  <a:lnTo>
                    <a:pt x="470" y="5"/>
                  </a:lnTo>
                  <a:lnTo>
                    <a:pt x="463" y="7"/>
                  </a:lnTo>
                  <a:lnTo>
                    <a:pt x="463" y="7"/>
                  </a:lnTo>
                  <a:lnTo>
                    <a:pt x="456" y="7"/>
                  </a:lnTo>
                  <a:lnTo>
                    <a:pt x="449" y="10"/>
                  </a:lnTo>
                  <a:lnTo>
                    <a:pt x="440" y="19"/>
                  </a:lnTo>
                  <a:lnTo>
                    <a:pt x="437" y="22"/>
                  </a:lnTo>
                  <a:lnTo>
                    <a:pt x="428" y="22"/>
                  </a:lnTo>
                  <a:lnTo>
                    <a:pt x="423" y="22"/>
                  </a:lnTo>
                  <a:lnTo>
                    <a:pt x="418" y="24"/>
                  </a:lnTo>
                  <a:lnTo>
                    <a:pt x="416" y="24"/>
                  </a:lnTo>
                  <a:lnTo>
                    <a:pt x="416" y="26"/>
                  </a:lnTo>
                  <a:lnTo>
                    <a:pt x="416" y="40"/>
                  </a:lnTo>
                  <a:lnTo>
                    <a:pt x="414" y="43"/>
                  </a:lnTo>
                  <a:lnTo>
                    <a:pt x="411" y="45"/>
                  </a:lnTo>
                  <a:lnTo>
                    <a:pt x="407" y="48"/>
                  </a:lnTo>
                  <a:lnTo>
                    <a:pt x="404" y="48"/>
                  </a:lnTo>
                  <a:lnTo>
                    <a:pt x="399" y="48"/>
                  </a:lnTo>
                  <a:lnTo>
                    <a:pt x="395" y="48"/>
                  </a:lnTo>
                  <a:lnTo>
                    <a:pt x="395" y="48"/>
                  </a:lnTo>
                  <a:lnTo>
                    <a:pt x="385" y="50"/>
                  </a:lnTo>
                  <a:lnTo>
                    <a:pt x="376" y="52"/>
                  </a:lnTo>
                  <a:lnTo>
                    <a:pt x="371" y="59"/>
                  </a:lnTo>
                  <a:lnTo>
                    <a:pt x="369" y="59"/>
                  </a:lnTo>
                  <a:lnTo>
                    <a:pt x="364" y="59"/>
                  </a:lnTo>
                  <a:lnTo>
                    <a:pt x="359" y="62"/>
                  </a:lnTo>
                  <a:lnTo>
                    <a:pt x="357" y="71"/>
                  </a:lnTo>
                  <a:lnTo>
                    <a:pt x="352" y="76"/>
                  </a:lnTo>
                  <a:lnTo>
                    <a:pt x="350" y="83"/>
                  </a:lnTo>
                  <a:lnTo>
                    <a:pt x="350" y="88"/>
                  </a:lnTo>
                  <a:lnTo>
                    <a:pt x="350" y="95"/>
                  </a:lnTo>
                  <a:lnTo>
                    <a:pt x="350" y="102"/>
                  </a:lnTo>
                  <a:lnTo>
                    <a:pt x="352" y="107"/>
                  </a:lnTo>
                  <a:lnTo>
                    <a:pt x="355" y="109"/>
                  </a:lnTo>
                  <a:lnTo>
                    <a:pt x="357" y="114"/>
                  </a:lnTo>
                  <a:lnTo>
                    <a:pt x="359" y="118"/>
                  </a:lnTo>
                  <a:lnTo>
                    <a:pt x="357" y="121"/>
                  </a:lnTo>
                  <a:lnTo>
                    <a:pt x="357" y="125"/>
                  </a:lnTo>
                  <a:lnTo>
                    <a:pt x="352" y="125"/>
                  </a:lnTo>
                  <a:lnTo>
                    <a:pt x="345" y="123"/>
                  </a:lnTo>
                  <a:lnTo>
                    <a:pt x="343" y="118"/>
                  </a:lnTo>
                  <a:lnTo>
                    <a:pt x="338" y="116"/>
                  </a:lnTo>
                  <a:lnTo>
                    <a:pt x="336" y="116"/>
                  </a:lnTo>
                  <a:lnTo>
                    <a:pt x="331" y="116"/>
                  </a:lnTo>
                  <a:lnTo>
                    <a:pt x="324" y="121"/>
                  </a:lnTo>
                  <a:lnTo>
                    <a:pt x="314" y="123"/>
                  </a:lnTo>
                  <a:lnTo>
                    <a:pt x="307" y="125"/>
                  </a:lnTo>
                  <a:lnTo>
                    <a:pt x="305" y="128"/>
                  </a:lnTo>
                  <a:lnTo>
                    <a:pt x="300" y="133"/>
                  </a:lnTo>
                  <a:lnTo>
                    <a:pt x="298" y="130"/>
                  </a:lnTo>
                  <a:lnTo>
                    <a:pt x="293" y="125"/>
                  </a:lnTo>
                  <a:lnTo>
                    <a:pt x="288" y="121"/>
                  </a:lnTo>
                  <a:lnTo>
                    <a:pt x="286" y="118"/>
                  </a:lnTo>
                  <a:lnTo>
                    <a:pt x="284" y="118"/>
                  </a:lnTo>
                  <a:lnTo>
                    <a:pt x="281" y="118"/>
                  </a:lnTo>
                  <a:lnTo>
                    <a:pt x="281" y="121"/>
                  </a:lnTo>
                  <a:lnTo>
                    <a:pt x="279" y="123"/>
                  </a:lnTo>
                  <a:lnTo>
                    <a:pt x="277" y="125"/>
                  </a:lnTo>
                  <a:lnTo>
                    <a:pt x="274" y="128"/>
                  </a:lnTo>
                  <a:lnTo>
                    <a:pt x="272" y="130"/>
                  </a:lnTo>
                  <a:lnTo>
                    <a:pt x="270" y="137"/>
                  </a:lnTo>
                  <a:lnTo>
                    <a:pt x="270" y="137"/>
                  </a:lnTo>
                  <a:lnTo>
                    <a:pt x="267" y="135"/>
                  </a:lnTo>
                  <a:lnTo>
                    <a:pt x="262" y="130"/>
                  </a:lnTo>
                  <a:lnTo>
                    <a:pt x="260" y="130"/>
                  </a:lnTo>
                  <a:lnTo>
                    <a:pt x="253" y="130"/>
                  </a:lnTo>
                  <a:lnTo>
                    <a:pt x="248" y="130"/>
                  </a:lnTo>
                  <a:lnTo>
                    <a:pt x="241" y="130"/>
                  </a:lnTo>
                  <a:lnTo>
                    <a:pt x="241" y="130"/>
                  </a:lnTo>
                  <a:lnTo>
                    <a:pt x="239" y="135"/>
                  </a:lnTo>
                  <a:lnTo>
                    <a:pt x="234" y="135"/>
                  </a:lnTo>
                  <a:lnTo>
                    <a:pt x="227" y="135"/>
                  </a:lnTo>
                  <a:lnTo>
                    <a:pt x="227" y="137"/>
                  </a:lnTo>
                  <a:lnTo>
                    <a:pt x="225" y="140"/>
                  </a:lnTo>
                  <a:lnTo>
                    <a:pt x="225" y="144"/>
                  </a:lnTo>
                  <a:lnTo>
                    <a:pt x="222" y="144"/>
                  </a:lnTo>
                  <a:lnTo>
                    <a:pt x="222" y="144"/>
                  </a:lnTo>
                  <a:lnTo>
                    <a:pt x="220" y="137"/>
                  </a:lnTo>
                  <a:lnTo>
                    <a:pt x="215" y="137"/>
                  </a:lnTo>
                  <a:lnTo>
                    <a:pt x="208" y="137"/>
                  </a:lnTo>
                  <a:lnTo>
                    <a:pt x="203" y="140"/>
                  </a:lnTo>
                  <a:lnTo>
                    <a:pt x="201" y="140"/>
                  </a:lnTo>
                  <a:lnTo>
                    <a:pt x="201" y="140"/>
                  </a:lnTo>
                  <a:lnTo>
                    <a:pt x="192" y="130"/>
                  </a:lnTo>
                  <a:lnTo>
                    <a:pt x="189" y="130"/>
                  </a:lnTo>
                  <a:lnTo>
                    <a:pt x="182" y="133"/>
                  </a:lnTo>
                  <a:lnTo>
                    <a:pt x="175" y="133"/>
                  </a:lnTo>
                  <a:lnTo>
                    <a:pt x="166" y="133"/>
                  </a:lnTo>
                  <a:lnTo>
                    <a:pt x="159" y="135"/>
                  </a:lnTo>
                  <a:lnTo>
                    <a:pt x="156" y="133"/>
                  </a:lnTo>
                  <a:lnTo>
                    <a:pt x="149" y="133"/>
                  </a:lnTo>
                  <a:lnTo>
                    <a:pt x="133" y="133"/>
                  </a:lnTo>
                  <a:lnTo>
                    <a:pt x="128" y="133"/>
                  </a:lnTo>
                  <a:lnTo>
                    <a:pt x="118" y="135"/>
                  </a:lnTo>
                  <a:lnTo>
                    <a:pt x="102" y="137"/>
                  </a:lnTo>
                  <a:lnTo>
                    <a:pt x="95" y="140"/>
                  </a:lnTo>
                  <a:lnTo>
                    <a:pt x="90" y="142"/>
                  </a:lnTo>
                  <a:lnTo>
                    <a:pt x="85" y="144"/>
                  </a:lnTo>
                  <a:lnTo>
                    <a:pt x="76" y="147"/>
                  </a:lnTo>
                  <a:lnTo>
                    <a:pt x="74" y="147"/>
                  </a:lnTo>
                  <a:lnTo>
                    <a:pt x="69" y="149"/>
                  </a:lnTo>
                  <a:lnTo>
                    <a:pt x="62" y="151"/>
                  </a:lnTo>
                  <a:lnTo>
                    <a:pt x="62" y="154"/>
                  </a:lnTo>
                  <a:lnTo>
                    <a:pt x="59" y="159"/>
                  </a:lnTo>
                  <a:lnTo>
                    <a:pt x="55" y="168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3" y="173"/>
                  </a:lnTo>
                  <a:lnTo>
                    <a:pt x="38" y="173"/>
                  </a:lnTo>
                  <a:lnTo>
                    <a:pt x="36" y="173"/>
                  </a:lnTo>
                  <a:lnTo>
                    <a:pt x="33" y="175"/>
                  </a:lnTo>
                  <a:lnTo>
                    <a:pt x="31" y="177"/>
                  </a:lnTo>
                  <a:lnTo>
                    <a:pt x="33" y="182"/>
                  </a:lnTo>
                  <a:lnTo>
                    <a:pt x="31" y="185"/>
                  </a:lnTo>
                  <a:lnTo>
                    <a:pt x="36" y="189"/>
                  </a:lnTo>
                  <a:lnTo>
                    <a:pt x="38" y="192"/>
                  </a:lnTo>
                  <a:lnTo>
                    <a:pt x="38" y="196"/>
                  </a:lnTo>
                  <a:lnTo>
                    <a:pt x="38" y="199"/>
                  </a:lnTo>
                  <a:lnTo>
                    <a:pt x="40" y="201"/>
                  </a:lnTo>
                  <a:lnTo>
                    <a:pt x="50" y="211"/>
                  </a:lnTo>
                  <a:lnTo>
                    <a:pt x="55" y="220"/>
                  </a:lnTo>
                  <a:lnTo>
                    <a:pt x="59" y="225"/>
                  </a:lnTo>
                  <a:lnTo>
                    <a:pt x="64" y="227"/>
                  </a:lnTo>
                  <a:lnTo>
                    <a:pt x="66" y="229"/>
                  </a:lnTo>
                  <a:lnTo>
                    <a:pt x="64" y="232"/>
                  </a:lnTo>
                  <a:lnTo>
                    <a:pt x="62" y="232"/>
                  </a:lnTo>
                  <a:lnTo>
                    <a:pt x="62" y="234"/>
                  </a:lnTo>
                  <a:lnTo>
                    <a:pt x="59" y="236"/>
                  </a:lnTo>
                  <a:lnTo>
                    <a:pt x="62" y="236"/>
                  </a:lnTo>
                  <a:lnTo>
                    <a:pt x="64" y="239"/>
                  </a:lnTo>
                  <a:lnTo>
                    <a:pt x="69" y="246"/>
                  </a:lnTo>
                  <a:lnTo>
                    <a:pt x="69" y="253"/>
                  </a:lnTo>
                  <a:lnTo>
                    <a:pt x="69" y="255"/>
                  </a:lnTo>
                  <a:lnTo>
                    <a:pt x="66" y="260"/>
                  </a:lnTo>
                  <a:lnTo>
                    <a:pt x="66" y="262"/>
                  </a:lnTo>
                  <a:lnTo>
                    <a:pt x="52" y="270"/>
                  </a:lnTo>
                  <a:lnTo>
                    <a:pt x="50" y="272"/>
                  </a:lnTo>
                  <a:lnTo>
                    <a:pt x="45" y="281"/>
                  </a:lnTo>
                  <a:lnTo>
                    <a:pt x="40" y="286"/>
                  </a:lnTo>
                  <a:lnTo>
                    <a:pt x="36" y="296"/>
                  </a:lnTo>
                  <a:lnTo>
                    <a:pt x="26" y="310"/>
                  </a:lnTo>
                  <a:lnTo>
                    <a:pt x="24" y="317"/>
                  </a:lnTo>
                  <a:lnTo>
                    <a:pt x="22" y="322"/>
                  </a:lnTo>
                  <a:lnTo>
                    <a:pt x="14" y="336"/>
                  </a:lnTo>
                  <a:lnTo>
                    <a:pt x="12" y="340"/>
                  </a:lnTo>
                  <a:lnTo>
                    <a:pt x="14" y="345"/>
                  </a:lnTo>
                  <a:lnTo>
                    <a:pt x="19" y="355"/>
                  </a:lnTo>
                  <a:lnTo>
                    <a:pt x="22" y="359"/>
                  </a:lnTo>
                  <a:lnTo>
                    <a:pt x="22" y="362"/>
                  </a:lnTo>
                  <a:lnTo>
                    <a:pt x="19" y="366"/>
                  </a:lnTo>
                  <a:lnTo>
                    <a:pt x="22" y="369"/>
                  </a:lnTo>
                  <a:lnTo>
                    <a:pt x="24" y="371"/>
                  </a:lnTo>
                  <a:lnTo>
                    <a:pt x="29" y="373"/>
                  </a:lnTo>
                  <a:lnTo>
                    <a:pt x="29" y="376"/>
                  </a:lnTo>
                  <a:lnTo>
                    <a:pt x="29" y="376"/>
                  </a:lnTo>
                  <a:lnTo>
                    <a:pt x="29" y="378"/>
                  </a:lnTo>
                  <a:lnTo>
                    <a:pt x="22" y="378"/>
                  </a:lnTo>
                  <a:lnTo>
                    <a:pt x="17" y="376"/>
                  </a:lnTo>
                  <a:lnTo>
                    <a:pt x="14" y="376"/>
                  </a:lnTo>
                  <a:lnTo>
                    <a:pt x="14" y="381"/>
                  </a:lnTo>
                  <a:lnTo>
                    <a:pt x="12" y="383"/>
                  </a:lnTo>
                  <a:lnTo>
                    <a:pt x="10" y="388"/>
                  </a:lnTo>
                  <a:lnTo>
                    <a:pt x="10" y="392"/>
                  </a:lnTo>
                  <a:lnTo>
                    <a:pt x="7" y="404"/>
                  </a:lnTo>
                  <a:lnTo>
                    <a:pt x="7" y="409"/>
                  </a:lnTo>
                  <a:lnTo>
                    <a:pt x="0" y="418"/>
                  </a:lnTo>
                  <a:lnTo>
                    <a:pt x="3" y="430"/>
                  </a:lnTo>
                  <a:lnTo>
                    <a:pt x="7" y="430"/>
                  </a:lnTo>
                  <a:lnTo>
                    <a:pt x="7" y="430"/>
                  </a:lnTo>
                  <a:lnTo>
                    <a:pt x="7" y="430"/>
                  </a:lnTo>
                  <a:lnTo>
                    <a:pt x="10" y="433"/>
                  </a:lnTo>
                  <a:lnTo>
                    <a:pt x="10" y="433"/>
                  </a:lnTo>
                  <a:lnTo>
                    <a:pt x="12" y="435"/>
                  </a:lnTo>
                  <a:lnTo>
                    <a:pt x="12" y="437"/>
                  </a:lnTo>
                  <a:lnTo>
                    <a:pt x="14" y="440"/>
                  </a:lnTo>
                  <a:lnTo>
                    <a:pt x="19" y="440"/>
                  </a:lnTo>
                  <a:lnTo>
                    <a:pt x="24" y="442"/>
                  </a:lnTo>
                  <a:lnTo>
                    <a:pt x="29" y="447"/>
                  </a:lnTo>
                  <a:lnTo>
                    <a:pt x="33" y="449"/>
                  </a:lnTo>
                  <a:lnTo>
                    <a:pt x="33" y="449"/>
                  </a:lnTo>
                  <a:lnTo>
                    <a:pt x="33" y="449"/>
                  </a:lnTo>
                  <a:lnTo>
                    <a:pt x="38" y="447"/>
                  </a:lnTo>
                  <a:lnTo>
                    <a:pt x="38" y="449"/>
                  </a:lnTo>
                  <a:lnTo>
                    <a:pt x="40" y="451"/>
                  </a:lnTo>
                  <a:lnTo>
                    <a:pt x="43" y="451"/>
                  </a:lnTo>
                  <a:lnTo>
                    <a:pt x="43" y="456"/>
                  </a:lnTo>
                  <a:lnTo>
                    <a:pt x="43" y="459"/>
                  </a:lnTo>
                  <a:lnTo>
                    <a:pt x="45" y="459"/>
                  </a:lnTo>
                  <a:lnTo>
                    <a:pt x="48" y="456"/>
                  </a:lnTo>
                  <a:lnTo>
                    <a:pt x="52" y="451"/>
                  </a:lnTo>
                  <a:lnTo>
                    <a:pt x="55" y="449"/>
                  </a:lnTo>
                  <a:lnTo>
                    <a:pt x="57" y="447"/>
                  </a:lnTo>
                  <a:lnTo>
                    <a:pt x="59" y="444"/>
                  </a:lnTo>
                  <a:lnTo>
                    <a:pt x="71" y="451"/>
                  </a:lnTo>
                  <a:lnTo>
                    <a:pt x="83" y="449"/>
                  </a:lnTo>
                  <a:lnTo>
                    <a:pt x="85" y="449"/>
                  </a:lnTo>
                  <a:lnTo>
                    <a:pt x="85" y="449"/>
                  </a:lnTo>
                  <a:lnTo>
                    <a:pt x="85" y="449"/>
                  </a:lnTo>
                  <a:lnTo>
                    <a:pt x="102" y="449"/>
                  </a:lnTo>
                  <a:lnTo>
                    <a:pt x="104" y="449"/>
                  </a:lnTo>
                  <a:lnTo>
                    <a:pt x="104" y="447"/>
                  </a:lnTo>
                  <a:lnTo>
                    <a:pt x="111" y="449"/>
                  </a:lnTo>
                  <a:lnTo>
                    <a:pt x="116" y="449"/>
                  </a:lnTo>
                  <a:lnTo>
                    <a:pt x="121" y="444"/>
                  </a:lnTo>
                  <a:lnTo>
                    <a:pt x="126" y="444"/>
                  </a:lnTo>
                  <a:lnTo>
                    <a:pt x="130" y="444"/>
                  </a:lnTo>
                  <a:lnTo>
                    <a:pt x="135" y="447"/>
                  </a:lnTo>
                  <a:lnTo>
                    <a:pt x="147" y="454"/>
                  </a:lnTo>
                  <a:lnTo>
                    <a:pt x="149" y="456"/>
                  </a:lnTo>
                  <a:lnTo>
                    <a:pt x="154" y="456"/>
                  </a:lnTo>
                  <a:lnTo>
                    <a:pt x="159" y="451"/>
                  </a:lnTo>
                  <a:lnTo>
                    <a:pt x="161" y="447"/>
                  </a:lnTo>
                  <a:lnTo>
                    <a:pt x="175" y="435"/>
                  </a:lnTo>
                  <a:lnTo>
                    <a:pt x="187" y="433"/>
                  </a:lnTo>
                  <a:lnTo>
                    <a:pt x="196" y="428"/>
                  </a:lnTo>
                  <a:lnTo>
                    <a:pt x="208" y="423"/>
                  </a:lnTo>
                  <a:lnTo>
                    <a:pt x="211" y="416"/>
                  </a:lnTo>
                  <a:lnTo>
                    <a:pt x="213" y="411"/>
                  </a:lnTo>
                  <a:lnTo>
                    <a:pt x="213" y="404"/>
                  </a:lnTo>
                  <a:lnTo>
                    <a:pt x="220" y="402"/>
                  </a:lnTo>
                  <a:lnTo>
                    <a:pt x="225" y="399"/>
                  </a:lnTo>
                  <a:lnTo>
                    <a:pt x="227" y="397"/>
                  </a:lnTo>
                  <a:lnTo>
                    <a:pt x="227" y="395"/>
                  </a:lnTo>
                  <a:lnTo>
                    <a:pt x="237" y="385"/>
                  </a:lnTo>
                  <a:lnTo>
                    <a:pt x="239" y="385"/>
                  </a:lnTo>
                  <a:lnTo>
                    <a:pt x="244" y="385"/>
                  </a:lnTo>
                  <a:lnTo>
                    <a:pt x="255" y="383"/>
                  </a:lnTo>
                  <a:lnTo>
                    <a:pt x="260" y="376"/>
                  </a:lnTo>
                  <a:lnTo>
                    <a:pt x="262" y="376"/>
                  </a:lnTo>
                  <a:lnTo>
                    <a:pt x="265" y="373"/>
                  </a:lnTo>
                  <a:lnTo>
                    <a:pt x="270" y="371"/>
                  </a:lnTo>
                  <a:lnTo>
                    <a:pt x="270" y="371"/>
                  </a:lnTo>
                  <a:lnTo>
                    <a:pt x="270" y="371"/>
                  </a:lnTo>
                  <a:lnTo>
                    <a:pt x="277" y="371"/>
                  </a:lnTo>
                  <a:lnTo>
                    <a:pt x="284" y="371"/>
                  </a:lnTo>
                  <a:lnTo>
                    <a:pt x="288" y="373"/>
                  </a:lnTo>
                  <a:lnTo>
                    <a:pt x="293" y="376"/>
                  </a:lnTo>
                  <a:lnTo>
                    <a:pt x="296" y="376"/>
                  </a:lnTo>
                  <a:lnTo>
                    <a:pt x="298" y="378"/>
                  </a:lnTo>
                  <a:lnTo>
                    <a:pt x="300" y="381"/>
                  </a:lnTo>
                  <a:lnTo>
                    <a:pt x="303" y="381"/>
                  </a:lnTo>
                  <a:lnTo>
                    <a:pt x="310" y="378"/>
                  </a:lnTo>
                  <a:lnTo>
                    <a:pt x="312" y="381"/>
                  </a:lnTo>
                  <a:lnTo>
                    <a:pt x="312" y="383"/>
                  </a:lnTo>
                  <a:lnTo>
                    <a:pt x="314" y="385"/>
                  </a:lnTo>
                  <a:lnTo>
                    <a:pt x="317" y="383"/>
                  </a:lnTo>
                  <a:lnTo>
                    <a:pt x="319" y="383"/>
                  </a:lnTo>
                  <a:lnTo>
                    <a:pt x="319" y="388"/>
                  </a:lnTo>
                  <a:lnTo>
                    <a:pt x="322" y="388"/>
                  </a:lnTo>
                  <a:lnTo>
                    <a:pt x="324" y="383"/>
                  </a:lnTo>
                  <a:lnTo>
                    <a:pt x="326" y="383"/>
                  </a:lnTo>
                  <a:lnTo>
                    <a:pt x="336" y="381"/>
                  </a:lnTo>
                  <a:lnTo>
                    <a:pt x="343" y="390"/>
                  </a:lnTo>
                  <a:lnTo>
                    <a:pt x="348" y="392"/>
                  </a:lnTo>
                  <a:lnTo>
                    <a:pt x="350" y="392"/>
                  </a:lnTo>
                  <a:lnTo>
                    <a:pt x="352" y="390"/>
                  </a:lnTo>
                  <a:lnTo>
                    <a:pt x="355" y="388"/>
                  </a:lnTo>
                  <a:lnTo>
                    <a:pt x="357" y="388"/>
                  </a:lnTo>
                  <a:lnTo>
                    <a:pt x="362" y="395"/>
                  </a:lnTo>
                  <a:lnTo>
                    <a:pt x="364" y="402"/>
                  </a:lnTo>
                  <a:lnTo>
                    <a:pt x="364" y="404"/>
                  </a:lnTo>
                  <a:lnTo>
                    <a:pt x="364" y="411"/>
                  </a:lnTo>
                  <a:lnTo>
                    <a:pt x="364" y="416"/>
                  </a:lnTo>
                  <a:lnTo>
                    <a:pt x="364" y="421"/>
                  </a:lnTo>
                  <a:lnTo>
                    <a:pt x="366" y="423"/>
                  </a:lnTo>
                  <a:lnTo>
                    <a:pt x="366" y="425"/>
                  </a:lnTo>
                  <a:lnTo>
                    <a:pt x="369" y="425"/>
                  </a:lnTo>
                  <a:lnTo>
                    <a:pt x="378" y="430"/>
                  </a:lnTo>
                  <a:lnTo>
                    <a:pt x="381" y="433"/>
                  </a:lnTo>
                  <a:lnTo>
                    <a:pt x="385" y="435"/>
                  </a:lnTo>
                  <a:lnTo>
                    <a:pt x="388" y="433"/>
                  </a:lnTo>
                  <a:lnTo>
                    <a:pt x="390" y="435"/>
                  </a:lnTo>
                  <a:lnTo>
                    <a:pt x="390" y="435"/>
                  </a:lnTo>
                  <a:lnTo>
                    <a:pt x="392" y="440"/>
                  </a:lnTo>
                  <a:lnTo>
                    <a:pt x="390" y="444"/>
                  </a:lnTo>
                  <a:lnTo>
                    <a:pt x="392" y="449"/>
                  </a:lnTo>
                  <a:lnTo>
                    <a:pt x="395" y="451"/>
                  </a:lnTo>
                  <a:lnTo>
                    <a:pt x="397" y="454"/>
                  </a:lnTo>
                  <a:lnTo>
                    <a:pt x="397" y="456"/>
                  </a:lnTo>
                  <a:lnTo>
                    <a:pt x="399" y="459"/>
                  </a:lnTo>
                  <a:lnTo>
                    <a:pt x="407" y="461"/>
                  </a:lnTo>
                  <a:lnTo>
                    <a:pt x="416" y="463"/>
                  </a:lnTo>
                  <a:lnTo>
                    <a:pt x="418" y="466"/>
                  </a:lnTo>
                  <a:lnTo>
                    <a:pt x="421" y="470"/>
                  </a:lnTo>
                  <a:lnTo>
                    <a:pt x="423" y="477"/>
                  </a:lnTo>
                  <a:lnTo>
                    <a:pt x="423" y="482"/>
                  </a:lnTo>
                  <a:lnTo>
                    <a:pt x="435" y="489"/>
                  </a:lnTo>
                  <a:lnTo>
                    <a:pt x="435" y="492"/>
                  </a:lnTo>
                  <a:lnTo>
                    <a:pt x="435" y="494"/>
                  </a:lnTo>
                  <a:lnTo>
                    <a:pt x="425" y="496"/>
                  </a:lnTo>
                  <a:lnTo>
                    <a:pt x="423" y="499"/>
                  </a:lnTo>
                  <a:lnTo>
                    <a:pt x="416" y="494"/>
                  </a:lnTo>
                  <a:lnTo>
                    <a:pt x="414" y="494"/>
                  </a:lnTo>
                  <a:lnTo>
                    <a:pt x="414" y="496"/>
                  </a:lnTo>
                  <a:lnTo>
                    <a:pt x="411" y="499"/>
                  </a:lnTo>
                  <a:lnTo>
                    <a:pt x="407" y="499"/>
                  </a:lnTo>
                  <a:lnTo>
                    <a:pt x="404" y="496"/>
                  </a:lnTo>
                  <a:lnTo>
                    <a:pt x="402" y="496"/>
                  </a:lnTo>
                  <a:lnTo>
                    <a:pt x="399" y="496"/>
                  </a:lnTo>
                  <a:lnTo>
                    <a:pt x="399" y="499"/>
                  </a:lnTo>
                  <a:lnTo>
                    <a:pt x="395" y="499"/>
                  </a:lnTo>
                  <a:lnTo>
                    <a:pt x="392" y="496"/>
                  </a:lnTo>
                  <a:lnTo>
                    <a:pt x="392" y="503"/>
                  </a:lnTo>
                  <a:lnTo>
                    <a:pt x="390" y="506"/>
                  </a:lnTo>
                  <a:lnTo>
                    <a:pt x="390" y="506"/>
                  </a:lnTo>
                  <a:lnTo>
                    <a:pt x="388" y="496"/>
                  </a:lnTo>
                  <a:lnTo>
                    <a:pt x="385" y="494"/>
                  </a:lnTo>
                  <a:lnTo>
                    <a:pt x="385" y="494"/>
                  </a:lnTo>
                  <a:lnTo>
                    <a:pt x="381" y="499"/>
                  </a:lnTo>
                  <a:lnTo>
                    <a:pt x="376" y="503"/>
                  </a:lnTo>
                  <a:lnTo>
                    <a:pt x="376" y="506"/>
                  </a:lnTo>
                  <a:lnTo>
                    <a:pt x="376" y="510"/>
                  </a:lnTo>
                  <a:lnTo>
                    <a:pt x="378" y="515"/>
                  </a:lnTo>
                  <a:lnTo>
                    <a:pt x="383" y="522"/>
                  </a:lnTo>
                  <a:lnTo>
                    <a:pt x="383" y="527"/>
                  </a:lnTo>
                  <a:lnTo>
                    <a:pt x="383" y="532"/>
                  </a:lnTo>
                  <a:lnTo>
                    <a:pt x="378" y="539"/>
                  </a:lnTo>
                  <a:lnTo>
                    <a:pt x="374" y="544"/>
                  </a:lnTo>
                  <a:lnTo>
                    <a:pt x="376" y="551"/>
                  </a:lnTo>
                  <a:lnTo>
                    <a:pt x="374" y="555"/>
                  </a:lnTo>
                  <a:lnTo>
                    <a:pt x="369" y="560"/>
                  </a:lnTo>
                  <a:lnTo>
                    <a:pt x="366" y="567"/>
                  </a:lnTo>
                  <a:lnTo>
                    <a:pt x="369" y="570"/>
                  </a:lnTo>
                  <a:lnTo>
                    <a:pt x="369" y="574"/>
                  </a:lnTo>
                  <a:lnTo>
                    <a:pt x="369" y="577"/>
                  </a:lnTo>
                  <a:lnTo>
                    <a:pt x="369" y="579"/>
                  </a:lnTo>
                  <a:lnTo>
                    <a:pt x="369" y="579"/>
                  </a:lnTo>
                  <a:lnTo>
                    <a:pt x="359" y="581"/>
                  </a:lnTo>
                  <a:lnTo>
                    <a:pt x="359" y="584"/>
                  </a:lnTo>
                  <a:lnTo>
                    <a:pt x="357" y="586"/>
                  </a:lnTo>
                  <a:lnTo>
                    <a:pt x="364" y="593"/>
                  </a:lnTo>
                  <a:lnTo>
                    <a:pt x="371" y="596"/>
                  </a:lnTo>
                  <a:lnTo>
                    <a:pt x="388" y="596"/>
                  </a:lnTo>
                  <a:lnTo>
                    <a:pt x="390" y="596"/>
                  </a:lnTo>
                  <a:lnTo>
                    <a:pt x="390" y="593"/>
                  </a:lnTo>
                  <a:lnTo>
                    <a:pt x="388" y="593"/>
                  </a:lnTo>
                  <a:lnTo>
                    <a:pt x="388" y="591"/>
                  </a:lnTo>
                  <a:lnTo>
                    <a:pt x="388" y="591"/>
                  </a:lnTo>
                  <a:lnTo>
                    <a:pt x="390" y="588"/>
                  </a:lnTo>
                  <a:lnTo>
                    <a:pt x="395" y="591"/>
                  </a:lnTo>
                  <a:lnTo>
                    <a:pt x="399" y="586"/>
                  </a:lnTo>
                  <a:lnTo>
                    <a:pt x="409" y="577"/>
                  </a:lnTo>
                  <a:lnTo>
                    <a:pt x="418" y="574"/>
                  </a:lnTo>
                  <a:lnTo>
                    <a:pt x="428" y="574"/>
                  </a:lnTo>
                  <a:lnTo>
                    <a:pt x="433" y="577"/>
                  </a:lnTo>
                  <a:lnTo>
                    <a:pt x="437" y="581"/>
                  </a:lnTo>
                  <a:lnTo>
                    <a:pt x="437" y="574"/>
                  </a:lnTo>
                  <a:lnTo>
                    <a:pt x="430" y="560"/>
                  </a:lnTo>
                  <a:lnTo>
                    <a:pt x="425" y="558"/>
                  </a:lnTo>
                  <a:lnTo>
                    <a:pt x="423" y="551"/>
                  </a:lnTo>
                  <a:lnTo>
                    <a:pt x="423" y="548"/>
                  </a:lnTo>
                  <a:lnTo>
                    <a:pt x="425" y="544"/>
                  </a:lnTo>
                  <a:lnTo>
                    <a:pt x="435" y="544"/>
                  </a:lnTo>
                  <a:lnTo>
                    <a:pt x="437" y="541"/>
                  </a:lnTo>
                  <a:lnTo>
                    <a:pt x="442" y="536"/>
                  </a:lnTo>
                  <a:lnTo>
                    <a:pt x="449" y="529"/>
                  </a:lnTo>
                  <a:lnTo>
                    <a:pt x="451" y="529"/>
                  </a:lnTo>
                  <a:lnTo>
                    <a:pt x="461" y="508"/>
                  </a:lnTo>
                  <a:lnTo>
                    <a:pt x="461" y="506"/>
                  </a:lnTo>
                  <a:lnTo>
                    <a:pt x="466" y="494"/>
                  </a:lnTo>
                  <a:lnTo>
                    <a:pt x="466" y="489"/>
                  </a:lnTo>
                  <a:lnTo>
                    <a:pt x="468" y="484"/>
                  </a:lnTo>
                  <a:lnTo>
                    <a:pt x="468" y="475"/>
                  </a:lnTo>
                  <a:lnTo>
                    <a:pt x="468" y="470"/>
                  </a:lnTo>
                  <a:lnTo>
                    <a:pt x="482" y="459"/>
                  </a:lnTo>
                  <a:lnTo>
                    <a:pt x="492" y="459"/>
                  </a:lnTo>
                  <a:lnTo>
                    <a:pt x="496" y="456"/>
                  </a:lnTo>
                  <a:lnTo>
                    <a:pt x="499" y="447"/>
                  </a:lnTo>
                  <a:lnTo>
                    <a:pt x="501" y="442"/>
                  </a:lnTo>
                  <a:lnTo>
                    <a:pt x="501" y="451"/>
                  </a:lnTo>
                  <a:lnTo>
                    <a:pt x="508" y="449"/>
                  </a:lnTo>
                  <a:lnTo>
                    <a:pt x="515" y="449"/>
                  </a:lnTo>
                  <a:lnTo>
                    <a:pt x="520" y="447"/>
                  </a:lnTo>
                  <a:lnTo>
                    <a:pt x="520" y="440"/>
                  </a:lnTo>
                  <a:lnTo>
                    <a:pt x="515" y="425"/>
                  </a:lnTo>
                  <a:lnTo>
                    <a:pt x="510" y="421"/>
                  </a:lnTo>
                  <a:lnTo>
                    <a:pt x="508" y="414"/>
                  </a:lnTo>
                  <a:lnTo>
                    <a:pt x="501" y="407"/>
                  </a:lnTo>
                  <a:lnTo>
                    <a:pt x="506" y="409"/>
                  </a:lnTo>
                  <a:lnTo>
                    <a:pt x="508" y="414"/>
                  </a:lnTo>
                  <a:lnTo>
                    <a:pt x="515" y="421"/>
                  </a:lnTo>
                  <a:lnTo>
                    <a:pt x="520" y="430"/>
                  </a:lnTo>
                  <a:lnTo>
                    <a:pt x="520" y="435"/>
                  </a:lnTo>
                  <a:lnTo>
                    <a:pt x="522" y="440"/>
                  </a:lnTo>
                  <a:lnTo>
                    <a:pt x="527" y="444"/>
                  </a:lnTo>
                  <a:lnTo>
                    <a:pt x="532" y="447"/>
                  </a:lnTo>
                  <a:lnTo>
                    <a:pt x="544" y="444"/>
                  </a:lnTo>
                  <a:lnTo>
                    <a:pt x="555" y="437"/>
                  </a:lnTo>
                  <a:lnTo>
                    <a:pt x="553" y="440"/>
                  </a:lnTo>
                  <a:lnTo>
                    <a:pt x="548" y="447"/>
                  </a:lnTo>
                  <a:lnTo>
                    <a:pt x="546" y="451"/>
                  </a:lnTo>
                  <a:lnTo>
                    <a:pt x="534" y="454"/>
                  </a:lnTo>
                  <a:lnTo>
                    <a:pt x="522" y="456"/>
                  </a:lnTo>
                  <a:lnTo>
                    <a:pt x="513" y="456"/>
                  </a:lnTo>
                  <a:lnTo>
                    <a:pt x="506" y="459"/>
                  </a:lnTo>
                  <a:lnTo>
                    <a:pt x="510" y="461"/>
                  </a:lnTo>
                  <a:lnTo>
                    <a:pt x="515" y="461"/>
                  </a:lnTo>
                  <a:lnTo>
                    <a:pt x="522" y="461"/>
                  </a:lnTo>
                  <a:lnTo>
                    <a:pt x="529" y="461"/>
                  </a:lnTo>
                  <a:lnTo>
                    <a:pt x="532" y="463"/>
                  </a:lnTo>
                  <a:lnTo>
                    <a:pt x="532" y="466"/>
                  </a:lnTo>
                  <a:lnTo>
                    <a:pt x="527" y="468"/>
                  </a:lnTo>
                  <a:lnTo>
                    <a:pt x="525" y="468"/>
                  </a:lnTo>
                  <a:lnTo>
                    <a:pt x="522" y="473"/>
                  </a:lnTo>
                  <a:lnTo>
                    <a:pt x="525" y="475"/>
                  </a:lnTo>
                  <a:lnTo>
                    <a:pt x="529" y="473"/>
                  </a:lnTo>
                  <a:lnTo>
                    <a:pt x="536" y="473"/>
                  </a:lnTo>
                  <a:lnTo>
                    <a:pt x="553" y="477"/>
                  </a:lnTo>
                  <a:lnTo>
                    <a:pt x="562" y="477"/>
                  </a:lnTo>
                  <a:lnTo>
                    <a:pt x="577" y="470"/>
                  </a:lnTo>
                  <a:lnTo>
                    <a:pt x="584" y="468"/>
                  </a:lnTo>
                  <a:lnTo>
                    <a:pt x="596" y="461"/>
                  </a:lnTo>
                  <a:lnTo>
                    <a:pt x="600" y="463"/>
                  </a:lnTo>
                  <a:lnTo>
                    <a:pt x="610" y="466"/>
                  </a:lnTo>
                  <a:lnTo>
                    <a:pt x="612" y="463"/>
                  </a:lnTo>
                  <a:lnTo>
                    <a:pt x="617" y="459"/>
                  </a:lnTo>
                  <a:lnTo>
                    <a:pt x="622" y="463"/>
                  </a:lnTo>
                  <a:lnTo>
                    <a:pt x="624" y="468"/>
                  </a:lnTo>
                  <a:lnTo>
                    <a:pt x="617" y="480"/>
                  </a:lnTo>
                  <a:lnTo>
                    <a:pt x="610" y="489"/>
                  </a:lnTo>
                  <a:lnTo>
                    <a:pt x="603" y="492"/>
                  </a:lnTo>
                  <a:lnTo>
                    <a:pt x="591" y="508"/>
                  </a:lnTo>
                  <a:lnTo>
                    <a:pt x="577" y="527"/>
                  </a:lnTo>
                  <a:lnTo>
                    <a:pt x="581" y="532"/>
                  </a:lnTo>
                  <a:lnTo>
                    <a:pt x="584" y="532"/>
                  </a:lnTo>
                  <a:lnTo>
                    <a:pt x="593" y="527"/>
                  </a:lnTo>
                  <a:lnTo>
                    <a:pt x="600" y="525"/>
                  </a:lnTo>
                  <a:lnTo>
                    <a:pt x="617" y="532"/>
                  </a:lnTo>
                  <a:lnTo>
                    <a:pt x="622" y="532"/>
                  </a:lnTo>
                  <a:lnTo>
                    <a:pt x="629" y="529"/>
                  </a:lnTo>
                  <a:lnTo>
                    <a:pt x="638" y="534"/>
                  </a:lnTo>
                  <a:lnTo>
                    <a:pt x="643" y="541"/>
                  </a:lnTo>
                  <a:lnTo>
                    <a:pt x="645" y="546"/>
                  </a:lnTo>
                  <a:lnTo>
                    <a:pt x="645" y="565"/>
                  </a:lnTo>
                  <a:lnTo>
                    <a:pt x="645" y="570"/>
                  </a:lnTo>
                  <a:lnTo>
                    <a:pt x="645" y="572"/>
                  </a:lnTo>
                  <a:lnTo>
                    <a:pt x="645" y="574"/>
                  </a:lnTo>
                  <a:lnTo>
                    <a:pt x="659" y="579"/>
                  </a:lnTo>
                  <a:lnTo>
                    <a:pt x="664" y="581"/>
                  </a:lnTo>
                  <a:lnTo>
                    <a:pt x="671" y="579"/>
                  </a:lnTo>
                  <a:lnTo>
                    <a:pt x="681" y="574"/>
                  </a:lnTo>
                  <a:lnTo>
                    <a:pt x="688" y="562"/>
                  </a:lnTo>
                  <a:lnTo>
                    <a:pt x="692" y="546"/>
                  </a:lnTo>
                  <a:lnTo>
                    <a:pt x="704" y="534"/>
                  </a:lnTo>
                  <a:lnTo>
                    <a:pt x="711" y="529"/>
                  </a:lnTo>
                  <a:lnTo>
                    <a:pt x="723" y="527"/>
                  </a:lnTo>
                  <a:lnTo>
                    <a:pt x="723" y="520"/>
                  </a:lnTo>
                  <a:lnTo>
                    <a:pt x="733" y="510"/>
                  </a:lnTo>
                  <a:lnTo>
                    <a:pt x="735" y="499"/>
                  </a:lnTo>
                  <a:lnTo>
                    <a:pt x="740" y="496"/>
                  </a:lnTo>
                  <a:lnTo>
                    <a:pt x="744" y="496"/>
                  </a:lnTo>
                  <a:lnTo>
                    <a:pt x="751" y="496"/>
                  </a:lnTo>
                  <a:lnTo>
                    <a:pt x="754" y="499"/>
                  </a:lnTo>
                  <a:lnTo>
                    <a:pt x="758" y="499"/>
                  </a:lnTo>
                  <a:lnTo>
                    <a:pt x="766" y="494"/>
                  </a:lnTo>
                  <a:lnTo>
                    <a:pt x="775" y="492"/>
                  </a:lnTo>
                  <a:lnTo>
                    <a:pt x="782" y="484"/>
                  </a:lnTo>
                  <a:lnTo>
                    <a:pt x="782" y="477"/>
                  </a:lnTo>
                  <a:lnTo>
                    <a:pt x="782" y="473"/>
                  </a:lnTo>
                  <a:lnTo>
                    <a:pt x="782" y="466"/>
                  </a:lnTo>
                  <a:lnTo>
                    <a:pt x="782" y="459"/>
                  </a:lnTo>
                  <a:lnTo>
                    <a:pt x="775" y="459"/>
                  </a:lnTo>
                  <a:lnTo>
                    <a:pt x="768" y="459"/>
                  </a:lnTo>
                  <a:lnTo>
                    <a:pt x="761" y="461"/>
                  </a:lnTo>
                  <a:lnTo>
                    <a:pt x="758" y="466"/>
                  </a:lnTo>
                  <a:lnTo>
                    <a:pt x="756" y="470"/>
                  </a:lnTo>
                  <a:lnTo>
                    <a:pt x="747" y="470"/>
                  </a:lnTo>
                  <a:lnTo>
                    <a:pt x="742" y="473"/>
                  </a:lnTo>
                  <a:lnTo>
                    <a:pt x="735" y="482"/>
                  </a:lnTo>
                  <a:lnTo>
                    <a:pt x="730" y="484"/>
                  </a:lnTo>
                  <a:lnTo>
                    <a:pt x="723" y="482"/>
                  </a:lnTo>
                  <a:lnTo>
                    <a:pt x="716" y="477"/>
                  </a:lnTo>
                  <a:lnTo>
                    <a:pt x="697" y="463"/>
                  </a:lnTo>
                  <a:lnTo>
                    <a:pt x="688" y="454"/>
                  </a:lnTo>
                  <a:lnTo>
                    <a:pt x="683" y="447"/>
                  </a:lnTo>
                  <a:lnTo>
                    <a:pt x="681" y="440"/>
                  </a:lnTo>
                  <a:lnTo>
                    <a:pt x="678" y="430"/>
                  </a:lnTo>
                  <a:lnTo>
                    <a:pt x="683" y="425"/>
                  </a:lnTo>
                  <a:lnTo>
                    <a:pt x="685" y="421"/>
                  </a:lnTo>
                  <a:lnTo>
                    <a:pt x="690" y="407"/>
                  </a:lnTo>
                  <a:lnTo>
                    <a:pt x="695" y="411"/>
                  </a:lnTo>
                  <a:lnTo>
                    <a:pt x="697" y="414"/>
                  </a:lnTo>
                  <a:lnTo>
                    <a:pt x="697" y="416"/>
                  </a:lnTo>
                  <a:lnTo>
                    <a:pt x="695" y="421"/>
                  </a:lnTo>
                  <a:lnTo>
                    <a:pt x="688" y="435"/>
                  </a:lnTo>
                  <a:lnTo>
                    <a:pt x="690" y="435"/>
                  </a:lnTo>
                  <a:lnTo>
                    <a:pt x="692" y="430"/>
                  </a:lnTo>
                  <a:lnTo>
                    <a:pt x="695" y="425"/>
                  </a:lnTo>
                  <a:lnTo>
                    <a:pt x="697" y="423"/>
                  </a:lnTo>
                  <a:lnTo>
                    <a:pt x="699" y="407"/>
                  </a:lnTo>
                  <a:lnTo>
                    <a:pt x="716" y="383"/>
                  </a:lnTo>
                  <a:lnTo>
                    <a:pt x="723" y="376"/>
                  </a:lnTo>
                  <a:lnTo>
                    <a:pt x="733" y="373"/>
                  </a:lnTo>
                  <a:lnTo>
                    <a:pt x="737" y="371"/>
                  </a:lnTo>
                  <a:lnTo>
                    <a:pt x="742" y="364"/>
                  </a:lnTo>
                  <a:lnTo>
                    <a:pt x="747" y="359"/>
                  </a:lnTo>
                  <a:lnTo>
                    <a:pt x="754" y="357"/>
                  </a:lnTo>
                  <a:lnTo>
                    <a:pt x="761" y="357"/>
                  </a:lnTo>
                  <a:lnTo>
                    <a:pt x="763" y="348"/>
                  </a:lnTo>
                  <a:lnTo>
                    <a:pt x="768" y="340"/>
                  </a:lnTo>
                  <a:lnTo>
                    <a:pt x="775" y="336"/>
                  </a:lnTo>
                  <a:lnTo>
                    <a:pt x="780" y="333"/>
                  </a:lnTo>
                  <a:lnTo>
                    <a:pt x="787" y="317"/>
                  </a:lnTo>
                  <a:lnTo>
                    <a:pt x="799" y="310"/>
                  </a:lnTo>
                  <a:lnTo>
                    <a:pt x="818" y="305"/>
                  </a:lnTo>
                  <a:lnTo>
                    <a:pt x="818" y="303"/>
                  </a:lnTo>
                  <a:lnTo>
                    <a:pt x="815" y="300"/>
                  </a:lnTo>
                  <a:lnTo>
                    <a:pt x="815" y="298"/>
                  </a:lnTo>
                  <a:lnTo>
                    <a:pt x="815" y="296"/>
                  </a:lnTo>
                  <a:lnTo>
                    <a:pt x="815" y="293"/>
                  </a:lnTo>
                  <a:lnTo>
                    <a:pt x="818" y="291"/>
                  </a:lnTo>
                  <a:lnTo>
                    <a:pt x="815" y="288"/>
                  </a:lnTo>
                  <a:lnTo>
                    <a:pt x="813" y="288"/>
                  </a:lnTo>
                  <a:lnTo>
                    <a:pt x="810" y="288"/>
                  </a:lnTo>
                  <a:lnTo>
                    <a:pt x="810" y="286"/>
                  </a:lnTo>
                  <a:lnTo>
                    <a:pt x="810" y="284"/>
                  </a:lnTo>
                  <a:lnTo>
                    <a:pt x="810" y="279"/>
                  </a:lnTo>
                  <a:lnTo>
                    <a:pt x="808" y="274"/>
                  </a:lnTo>
                  <a:lnTo>
                    <a:pt x="808" y="270"/>
                  </a:lnTo>
                  <a:lnTo>
                    <a:pt x="810" y="262"/>
                  </a:lnTo>
                  <a:lnTo>
                    <a:pt x="818" y="260"/>
                  </a:lnTo>
                  <a:lnTo>
                    <a:pt x="822" y="255"/>
                  </a:lnTo>
                  <a:lnTo>
                    <a:pt x="825" y="248"/>
                  </a:lnTo>
                  <a:lnTo>
                    <a:pt x="825" y="239"/>
                  </a:lnTo>
                  <a:lnTo>
                    <a:pt x="829" y="236"/>
                  </a:lnTo>
                  <a:lnTo>
                    <a:pt x="836" y="232"/>
                  </a:lnTo>
                  <a:lnTo>
                    <a:pt x="841" y="232"/>
                  </a:lnTo>
                  <a:lnTo>
                    <a:pt x="853" y="227"/>
                  </a:lnTo>
                  <a:lnTo>
                    <a:pt x="865" y="222"/>
                  </a:lnTo>
                  <a:lnTo>
                    <a:pt x="867" y="220"/>
                  </a:lnTo>
                  <a:lnTo>
                    <a:pt x="870" y="215"/>
                  </a:lnTo>
                  <a:lnTo>
                    <a:pt x="867" y="21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14"/>
            <p:cNvSpPr>
              <a:spLocks/>
            </p:cNvSpPr>
            <p:nvPr/>
          </p:nvSpPr>
          <p:spPr bwMode="auto">
            <a:xfrm>
              <a:off x="4276055" y="4248622"/>
              <a:ext cx="619125" cy="314325"/>
            </a:xfrm>
            <a:custGeom>
              <a:avLst/>
              <a:gdLst>
                <a:gd name="T0" fmla="*/ 376 w 390"/>
                <a:gd name="T1" fmla="*/ 92 h 198"/>
                <a:gd name="T2" fmla="*/ 361 w 390"/>
                <a:gd name="T3" fmla="*/ 87 h 198"/>
                <a:gd name="T4" fmla="*/ 366 w 390"/>
                <a:gd name="T5" fmla="*/ 99 h 198"/>
                <a:gd name="T6" fmla="*/ 361 w 390"/>
                <a:gd name="T7" fmla="*/ 116 h 198"/>
                <a:gd name="T8" fmla="*/ 357 w 390"/>
                <a:gd name="T9" fmla="*/ 130 h 198"/>
                <a:gd name="T10" fmla="*/ 361 w 390"/>
                <a:gd name="T11" fmla="*/ 142 h 198"/>
                <a:gd name="T12" fmla="*/ 350 w 390"/>
                <a:gd name="T13" fmla="*/ 149 h 198"/>
                <a:gd name="T14" fmla="*/ 338 w 390"/>
                <a:gd name="T15" fmla="*/ 170 h 198"/>
                <a:gd name="T16" fmla="*/ 314 w 390"/>
                <a:gd name="T17" fmla="*/ 175 h 198"/>
                <a:gd name="T18" fmla="*/ 281 w 390"/>
                <a:gd name="T19" fmla="*/ 182 h 198"/>
                <a:gd name="T20" fmla="*/ 267 w 390"/>
                <a:gd name="T21" fmla="*/ 196 h 198"/>
                <a:gd name="T22" fmla="*/ 257 w 390"/>
                <a:gd name="T23" fmla="*/ 196 h 198"/>
                <a:gd name="T24" fmla="*/ 227 w 390"/>
                <a:gd name="T25" fmla="*/ 191 h 198"/>
                <a:gd name="T26" fmla="*/ 191 w 390"/>
                <a:gd name="T27" fmla="*/ 189 h 198"/>
                <a:gd name="T28" fmla="*/ 149 w 390"/>
                <a:gd name="T29" fmla="*/ 182 h 198"/>
                <a:gd name="T30" fmla="*/ 137 w 390"/>
                <a:gd name="T31" fmla="*/ 156 h 198"/>
                <a:gd name="T32" fmla="*/ 118 w 390"/>
                <a:gd name="T33" fmla="*/ 160 h 198"/>
                <a:gd name="T34" fmla="*/ 90 w 390"/>
                <a:gd name="T35" fmla="*/ 160 h 198"/>
                <a:gd name="T36" fmla="*/ 73 w 390"/>
                <a:gd name="T37" fmla="*/ 177 h 198"/>
                <a:gd name="T38" fmla="*/ 50 w 390"/>
                <a:gd name="T39" fmla="*/ 170 h 198"/>
                <a:gd name="T40" fmla="*/ 33 w 390"/>
                <a:gd name="T41" fmla="*/ 170 h 198"/>
                <a:gd name="T42" fmla="*/ 16 w 390"/>
                <a:gd name="T43" fmla="*/ 160 h 198"/>
                <a:gd name="T44" fmla="*/ 5 w 390"/>
                <a:gd name="T45" fmla="*/ 151 h 198"/>
                <a:gd name="T46" fmla="*/ 0 w 390"/>
                <a:gd name="T47" fmla="*/ 142 h 198"/>
                <a:gd name="T48" fmla="*/ 2 w 390"/>
                <a:gd name="T49" fmla="*/ 120 h 198"/>
                <a:gd name="T50" fmla="*/ 12 w 390"/>
                <a:gd name="T51" fmla="*/ 116 h 198"/>
                <a:gd name="T52" fmla="*/ 28 w 390"/>
                <a:gd name="T53" fmla="*/ 127 h 198"/>
                <a:gd name="T54" fmla="*/ 33 w 390"/>
                <a:gd name="T55" fmla="*/ 137 h 198"/>
                <a:gd name="T56" fmla="*/ 45 w 390"/>
                <a:gd name="T57" fmla="*/ 127 h 198"/>
                <a:gd name="T58" fmla="*/ 64 w 390"/>
                <a:gd name="T59" fmla="*/ 120 h 198"/>
                <a:gd name="T60" fmla="*/ 76 w 390"/>
                <a:gd name="T61" fmla="*/ 130 h 198"/>
                <a:gd name="T62" fmla="*/ 92 w 390"/>
                <a:gd name="T63" fmla="*/ 127 h 198"/>
                <a:gd name="T64" fmla="*/ 113 w 390"/>
                <a:gd name="T65" fmla="*/ 116 h 198"/>
                <a:gd name="T66" fmla="*/ 142 w 390"/>
                <a:gd name="T67" fmla="*/ 104 h 198"/>
                <a:gd name="T68" fmla="*/ 158 w 390"/>
                <a:gd name="T69" fmla="*/ 108 h 198"/>
                <a:gd name="T70" fmla="*/ 168 w 390"/>
                <a:gd name="T71" fmla="*/ 116 h 198"/>
                <a:gd name="T72" fmla="*/ 182 w 390"/>
                <a:gd name="T73" fmla="*/ 118 h 198"/>
                <a:gd name="T74" fmla="*/ 175 w 390"/>
                <a:gd name="T75" fmla="*/ 104 h 198"/>
                <a:gd name="T76" fmla="*/ 170 w 390"/>
                <a:gd name="T77" fmla="*/ 82 h 198"/>
                <a:gd name="T78" fmla="*/ 182 w 390"/>
                <a:gd name="T79" fmla="*/ 59 h 198"/>
                <a:gd name="T80" fmla="*/ 198 w 390"/>
                <a:gd name="T81" fmla="*/ 49 h 198"/>
                <a:gd name="T82" fmla="*/ 210 w 390"/>
                <a:gd name="T83" fmla="*/ 38 h 198"/>
                <a:gd name="T84" fmla="*/ 215 w 390"/>
                <a:gd name="T85" fmla="*/ 21 h 198"/>
                <a:gd name="T86" fmla="*/ 229 w 390"/>
                <a:gd name="T87" fmla="*/ 33 h 198"/>
                <a:gd name="T88" fmla="*/ 255 w 390"/>
                <a:gd name="T89" fmla="*/ 31 h 198"/>
                <a:gd name="T90" fmla="*/ 272 w 390"/>
                <a:gd name="T91" fmla="*/ 16 h 198"/>
                <a:gd name="T92" fmla="*/ 281 w 390"/>
                <a:gd name="T93" fmla="*/ 2 h 198"/>
                <a:gd name="T94" fmla="*/ 295 w 390"/>
                <a:gd name="T95" fmla="*/ 2 h 198"/>
                <a:gd name="T96" fmla="*/ 328 w 390"/>
                <a:gd name="T97" fmla="*/ 14 h 198"/>
                <a:gd name="T98" fmla="*/ 354 w 390"/>
                <a:gd name="T99" fmla="*/ 9 h 198"/>
                <a:gd name="T100" fmla="*/ 371 w 390"/>
                <a:gd name="T101" fmla="*/ 14 h 198"/>
                <a:gd name="T102" fmla="*/ 373 w 390"/>
                <a:gd name="T103" fmla="*/ 28 h 198"/>
                <a:gd name="T104" fmla="*/ 385 w 390"/>
                <a:gd name="T105" fmla="*/ 64 h 198"/>
                <a:gd name="T106" fmla="*/ 385 w 390"/>
                <a:gd name="T107" fmla="*/ 8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0" h="198">
                  <a:moveTo>
                    <a:pt x="385" y="85"/>
                  </a:moveTo>
                  <a:lnTo>
                    <a:pt x="387" y="90"/>
                  </a:lnTo>
                  <a:lnTo>
                    <a:pt x="383" y="90"/>
                  </a:lnTo>
                  <a:lnTo>
                    <a:pt x="378" y="90"/>
                  </a:lnTo>
                  <a:lnTo>
                    <a:pt x="376" y="92"/>
                  </a:lnTo>
                  <a:lnTo>
                    <a:pt x="373" y="92"/>
                  </a:lnTo>
                  <a:lnTo>
                    <a:pt x="371" y="92"/>
                  </a:lnTo>
                  <a:lnTo>
                    <a:pt x="366" y="90"/>
                  </a:lnTo>
                  <a:lnTo>
                    <a:pt x="364" y="87"/>
                  </a:lnTo>
                  <a:lnTo>
                    <a:pt x="361" y="87"/>
                  </a:lnTo>
                  <a:lnTo>
                    <a:pt x="359" y="90"/>
                  </a:lnTo>
                  <a:lnTo>
                    <a:pt x="357" y="92"/>
                  </a:lnTo>
                  <a:lnTo>
                    <a:pt x="354" y="94"/>
                  </a:lnTo>
                  <a:lnTo>
                    <a:pt x="354" y="97"/>
                  </a:lnTo>
                  <a:lnTo>
                    <a:pt x="366" y="99"/>
                  </a:lnTo>
                  <a:lnTo>
                    <a:pt x="368" y="104"/>
                  </a:lnTo>
                  <a:lnTo>
                    <a:pt x="366" y="108"/>
                  </a:lnTo>
                  <a:lnTo>
                    <a:pt x="366" y="111"/>
                  </a:lnTo>
                  <a:lnTo>
                    <a:pt x="364" y="113"/>
                  </a:lnTo>
                  <a:lnTo>
                    <a:pt x="361" y="116"/>
                  </a:lnTo>
                  <a:lnTo>
                    <a:pt x="357" y="116"/>
                  </a:lnTo>
                  <a:lnTo>
                    <a:pt x="357" y="118"/>
                  </a:lnTo>
                  <a:lnTo>
                    <a:pt x="359" y="125"/>
                  </a:lnTo>
                  <a:lnTo>
                    <a:pt x="359" y="127"/>
                  </a:lnTo>
                  <a:lnTo>
                    <a:pt x="357" y="130"/>
                  </a:lnTo>
                  <a:lnTo>
                    <a:pt x="359" y="134"/>
                  </a:lnTo>
                  <a:lnTo>
                    <a:pt x="361" y="134"/>
                  </a:lnTo>
                  <a:lnTo>
                    <a:pt x="361" y="137"/>
                  </a:lnTo>
                  <a:lnTo>
                    <a:pt x="361" y="139"/>
                  </a:lnTo>
                  <a:lnTo>
                    <a:pt x="361" y="142"/>
                  </a:lnTo>
                  <a:lnTo>
                    <a:pt x="361" y="144"/>
                  </a:lnTo>
                  <a:lnTo>
                    <a:pt x="361" y="144"/>
                  </a:lnTo>
                  <a:lnTo>
                    <a:pt x="359" y="146"/>
                  </a:lnTo>
                  <a:lnTo>
                    <a:pt x="354" y="146"/>
                  </a:lnTo>
                  <a:lnTo>
                    <a:pt x="350" y="149"/>
                  </a:lnTo>
                  <a:lnTo>
                    <a:pt x="342" y="158"/>
                  </a:lnTo>
                  <a:lnTo>
                    <a:pt x="340" y="158"/>
                  </a:lnTo>
                  <a:lnTo>
                    <a:pt x="338" y="163"/>
                  </a:lnTo>
                  <a:lnTo>
                    <a:pt x="338" y="170"/>
                  </a:lnTo>
                  <a:lnTo>
                    <a:pt x="338" y="170"/>
                  </a:lnTo>
                  <a:lnTo>
                    <a:pt x="338" y="172"/>
                  </a:lnTo>
                  <a:lnTo>
                    <a:pt x="326" y="170"/>
                  </a:lnTo>
                  <a:lnTo>
                    <a:pt x="326" y="170"/>
                  </a:lnTo>
                  <a:lnTo>
                    <a:pt x="319" y="172"/>
                  </a:lnTo>
                  <a:lnTo>
                    <a:pt x="314" y="175"/>
                  </a:lnTo>
                  <a:lnTo>
                    <a:pt x="309" y="177"/>
                  </a:lnTo>
                  <a:lnTo>
                    <a:pt x="298" y="177"/>
                  </a:lnTo>
                  <a:lnTo>
                    <a:pt x="286" y="179"/>
                  </a:lnTo>
                  <a:lnTo>
                    <a:pt x="283" y="182"/>
                  </a:lnTo>
                  <a:lnTo>
                    <a:pt x="281" y="182"/>
                  </a:lnTo>
                  <a:lnTo>
                    <a:pt x="279" y="184"/>
                  </a:lnTo>
                  <a:lnTo>
                    <a:pt x="276" y="186"/>
                  </a:lnTo>
                  <a:lnTo>
                    <a:pt x="274" y="191"/>
                  </a:lnTo>
                  <a:lnTo>
                    <a:pt x="272" y="193"/>
                  </a:lnTo>
                  <a:lnTo>
                    <a:pt x="267" y="196"/>
                  </a:lnTo>
                  <a:lnTo>
                    <a:pt x="264" y="198"/>
                  </a:lnTo>
                  <a:lnTo>
                    <a:pt x="264" y="198"/>
                  </a:lnTo>
                  <a:lnTo>
                    <a:pt x="262" y="198"/>
                  </a:lnTo>
                  <a:lnTo>
                    <a:pt x="260" y="198"/>
                  </a:lnTo>
                  <a:lnTo>
                    <a:pt x="257" y="196"/>
                  </a:lnTo>
                  <a:lnTo>
                    <a:pt x="250" y="196"/>
                  </a:lnTo>
                  <a:lnTo>
                    <a:pt x="241" y="196"/>
                  </a:lnTo>
                  <a:lnTo>
                    <a:pt x="236" y="193"/>
                  </a:lnTo>
                  <a:lnTo>
                    <a:pt x="231" y="193"/>
                  </a:lnTo>
                  <a:lnTo>
                    <a:pt x="227" y="191"/>
                  </a:lnTo>
                  <a:lnTo>
                    <a:pt x="222" y="191"/>
                  </a:lnTo>
                  <a:lnTo>
                    <a:pt x="220" y="191"/>
                  </a:lnTo>
                  <a:lnTo>
                    <a:pt x="208" y="189"/>
                  </a:lnTo>
                  <a:lnTo>
                    <a:pt x="201" y="189"/>
                  </a:lnTo>
                  <a:lnTo>
                    <a:pt x="191" y="189"/>
                  </a:lnTo>
                  <a:lnTo>
                    <a:pt x="172" y="186"/>
                  </a:lnTo>
                  <a:lnTo>
                    <a:pt x="165" y="184"/>
                  </a:lnTo>
                  <a:lnTo>
                    <a:pt x="161" y="184"/>
                  </a:lnTo>
                  <a:lnTo>
                    <a:pt x="153" y="182"/>
                  </a:lnTo>
                  <a:lnTo>
                    <a:pt x="149" y="182"/>
                  </a:lnTo>
                  <a:lnTo>
                    <a:pt x="146" y="177"/>
                  </a:lnTo>
                  <a:lnTo>
                    <a:pt x="144" y="170"/>
                  </a:lnTo>
                  <a:lnTo>
                    <a:pt x="137" y="163"/>
                  </a:lnTo>
                  <a:lnTo>
                    <a:pt x="135" y="160"/>
                  </a:lnTo>
                  <a:lnTo>
                    <a:pt x="137" y="156"/>
                  </a:lnTo>
                  <a:lnTo>
                    <a:pt x="139" y="153"/>
                  </a:lnTo>
                  <a:lnTo>
                    <a:pt x="139" y="153"/>
                  </a:lnTo>
                  <a:lnTo>
                    <a:pt x="137" y="153"/>
                  </a:lnTo>
                  <a:lnTo>
                    <a:pt x="128" y="156"/>
                  </a:lnTo>
                  <a:lnTo>
                    <a:pt x="118" y="160"/>
                  </a:lnTo>
                  <a:lnTo>
                    <a:pt x="113" y="160"/>
                  </a:lnTo>
                  <a:lnTo>
                    <a:pt x="109" y="160"/>
                  </a:lnTo>
                  <a:lnTo>
                    <a:pt x="104" y="160"/>
                  </a:lnTo>
                  <a:lnTo>
                    <a:pt x="99" y="160"/>
                  </a:lnTo>
                  <a:lnTo>
                    <a:pt x="90" y="160"/>
                  </a:lnTo>
                  <a:lnTo>
                    <a:pt x="83" y="165"/>
                  </a:lnTo>
                  <a:lnTo>
                    <a:pt x="80" y="170"/>
                  </a:lnTo>
                  <a:lnTo>
                    <a:pt x="78" y="175"/>
                  </a:lnTo>
                  <a:lnTo>
                    <a:pt x="76" y="177"/>
                  </a:lnTo>
                  <a:lnTo>
                    <a:pt x="73" y="177"/>
                  </a:lnTo>
                  <a:lnTo>
                    <a:pt x="68" y="177"/>
                  </a:lnTo>
                  <a:lnTo>
                    <a:pt x="64" y="175"/>
                  </a:lnTo>
                  <a:lnTo>
                    <a:pt x="61" y="172"/>
                  </a:lnTo>
                  <a:lnTo>
                    <a:pt x="54" y="172"/>
                  </a:lnTo>
                  <a:lnTo>
                    <a:pt x="50" y="170"/>
                  </a:lnTo>
                  <a:lnTo>
                    <a:pt x="47" y="170"/>
                  </a:lnTo>
                  <a:lnTo>
                    <a:pt x="47" y="168"/>
                  </a:lnTo>
                  <a:lnTo>
                    <a:pt x="45" y="163"/>
                  </a:lnTo>
                  <a:lnTo>
                    <a:pt x="42" y="160"/>
                  </a:lnTo>
                  <a:lnTo>
                    <a:pt x="33" y="170"/>
                  </a:lnTo>
                  <a:lnTo>
                    <a:pt x="31" y="172"/>
                  </a:lnTo>
                  <a:lnTo>
                    <a:pt x="24" y="170"/>
                  </a:lnTo>
                  <a:lnTo>
                    <a:pt x="19" y="165"/>
                  </a:lnTo>
                  <a:lnTo>
                    <a:pt x="16" y="163"/>
                  </a:lnTo>
                  <a:lnTo>
                    <a:pt x="16" y="160"/>
                  </a:lnTo>
                  <a:lnTo>
                    <a:pt x="12" y="158"/>
                  </a:lnTo>
                  <a:lnTo>
                    <a:pt x="5" y="156"/>
                  </a:lnTo>
                  <a:lnTo>
                    <a:pt x="2" y="156"/>
                  </a:lnTo>
                  <a:lnTo>
                    <a:pt x="2" y="153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2" y="149"/>
                  </a:lnTo>
                  <a:lnTo>
                    <a:pt x="2" y="146"/>
                  </a:lnTo>
                  <a:lnTo>
                    <a:pt x="0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39"/>
                  </a:lnTo>
                  <a:lnTo>
                    <a:pt x="5" y="130"/>
                  </a:lnTo>
                  <a:lnTo>
                    <a:pt x="5" y="125"/>
                  </a:lnTo>
                  <a:lnTo>
                    <a:pt x="2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7" y="120"/>
                  </a:lnTo>
                  <a:lnTo>
                    <a:pt x="9" y="118"/>
                  </a:lnTo>
                  <a:lnTo>
                    <a:pt x="12" y="116"/>
                  </a:lnTo>
                  <a:lnTo>
                    <a:pt x="16" y="118"/>
                  </a:lnTo>
                  <a:lnTo>
                    <a:pt x="24" y="123"/>
                  </a:lnTo>
                  <a:lnTo>
                    <a:pt x="26" y="125"/>
                  </a:lnTo>
                  <a:lnTo>
                    <a:pt x="28" y="125"/>
                  </a:lnTo>
                  <a:lnTo>
                    <a:pt x="28" y="127"/>
                  </a:lnTo>
                  <a:lnTo>
                    <a:pt x="28" y="130"/>
                  </a:lnTo>
                  <a:lnTo>
                    <a:pt x="28" y="132"/>
                  </a:lnTo>
                  <a:lnTo>
                    <a:pt x="33" y="132"/>
                  </a:lnTo>
                  <a:lnTo>
                    <a:pt x="35" y="132"/>
                  </a:lnTo>
                  <a:lnTo>
                    <a:pt x="33" y="137"/>
                  </a:lnTo>
                  <a:lnTo>
                    <a:pt x="33" y="139"/>
                  </a:lnTo>
                  <a:lnTo>
                    <a:pt x="38" y="139"/>
                  </a:lnTo>
                  <a:lnTo>
                    <a:pt x="40" y="137"/>
                  </a:lnTo>
                  <a:lnTo>
                    <a:pt x="42" y="132"/>
                  </a:lnTo>
                  <a:lnTo>
                    <a:pt x="45" y="127"/>
                  </a:lnTo>
                  <a:lnTo>
                    <a:pt x="47" y="118"/>
                  </a:lnTo>
                  <a:lnTo>
                    <a:pt x="47" y="118"/>
                  </a:lnTo>
                  <a:lnTo>
                    <a:pt x="50" y="118"/>
                  </a:lnTo>
                  <a:lnTo>
                    <a:pt x="59" y="118"/>
                  </a:lnTo>
                  <a:lnTo>
                    <a:pt x="64" y="120"/>
                  </a:lnTo>
                  <a:lnTo>
                    <a:pt x="68" y="120"/>
                  </a:lnTo>
                  <a:lnTo>
                    <a:pt x="68" y="123"/>
                  </a:lnTo>
                  <a:lnTo>
                    <a:pt x="71" y="125"/>
                  </a:lnTo>
                  <a:lnTo>
                    <a:pt x="73" y="127"/>
                  </a:lnTo>
                  <a:lnTo>
                    <a:pt x="76" y="130"/>
                  </a:lnTo>
                  <a:lnTo>
                    <a:pt x="78" y="130"/>
                  </a:lnTo>
                  <a:lnTo>
                    <a:pt x="83" y="127"/>
                  </a:lnTo>
                  <a:lnTo>
                    <a:pt x="85" y="127"/>
                  </a:lnTo>
                  <a:lnTo>
                    <a:pt x="87" y="127"/>
                  </a:lnTo>
                  <a:lnTo>
                    <a:pt x="92" y="127"/>
                  </a:lnTo>
                  <a:lnTo>
                    <a:pt x="94" y="125"/>
                  </a:lnTo>
                  <a:lnTo>
                    <a:pt x="97" y="123"/>
                  </a:lnTo>
                  <a:lnTo>
                    <a:pt x="99" y="120"/>
                  </a:lnTo>
                  <a:lnTo>
                    <a:pt x="106" y="118"/>
                  </a:lnTo>
                  <a:lnTo>
                    <a:pt x="113" y="116"/>
                  </a:lnTo>
                  <a:lnTo>
                    <a:pt x="137" y="111"/>
                  </a:lnTo>
                  <a:lnTo>
                    <a:pt x="137" y="108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42" y="104"/>
                  </a:lnTo>
                  <a:lnTo>
                    <a:pt x="146" y="106"/>
                  </a:lnTo>
                  <a:lnTo>
                    <a:pt x="149" y="108"/>
                  </a:lnTo>
                  <a:lnTo>
                    <a:pt x="151" y="108"/>
                  </a:lnTo>
                  <a:lnTo>
                    <a:pt x="153" y="108"/>
                  </a:lnTo>
                  <a:lnTo>
                    <a:pt x="158" y="108"/>
                  </a:lnTo>
                  <a:lnTo>
                    <a:pt x="163" y="106"/>
                  </a:lnTo>
                  <a:lnTo>
                    <a:pt x="168" y="108"/>
                  </a:lnTo>
                  <a:lnTo>
                    <a:pt x="168" y="111"/>
                  </a:lnTo>
                  <a:lnTo>
                    <a:pt x="168" y="113"/>
                  </a:lnTo>
                  <a:lnTo>
                    <a:pt x="168" y="116"/>
                  </a:lnTo>
                  <a:lnTo>
                    <a:pt x="170" y="116"/>
                  </a:lnTo>
                  <a:lnTo>
                    <a:pt x="172" y="118"/>
                  </a:lnTo>
                  <a:lnTo>
                    <a:pt x="177" y="120"/>
                  </a:lnTo>
                  <a:lnTo>
                    <a:pt x="179" y="120"/>
                  </a:lnTo>
                  <a:lnTo>
                    <a:pt x="182" y="118"/>
                  </a:lnTo>
                  <a:lnTo>
                    <a:pt x="182" y="113"/>
                  </a:lnTo>
                  <a:lnTo>
                    <a:pt x="182" y="106"/>
                  </a:lnTo>
                  <a:lnTo>
                    <a:pt x="179" y="104"/>
                  </a:lnTo>
                  <a:lnTo>
                    <a:pt x="177" y="104"/>
                  </a:lnTo>
                  <a:lnTo>
                    <a:pt x="175" y="104"/>
                  </a:lnTo>
                  <a:lnTo>
                    <a:pt x="172" y="101"/>
                  </a:lnTo>
                  <a:lnTo>
                    <a:pt x="175" y="101"/>
                  </a:lnTo>
                  <a:lnTo>
                    <a:pt x="177" y="97"/>
                  </a:lnTo>
                  <a:lnTo>
                    <a:pt x="175" y="90"/>
                  </a:lnTo>
                  <a:lnTo>
                    <a:pt x="170" y="82"/>
                  </a:lnTo>
                  <a:lnTo>
                    <a:pt x="165" y="75"/>
                  </a:lnTo>
                  <a:lnTo>
                    <a:pt x="165" y="73"/>
                  </a:lnTo>
                  <a:lnTo>
                    <a:pt x="168" y="68"/>
                  </a:lnTo>
                  <a:lnTo>
                    <a:pt x="172" y="66"/>
                  </a:lnTo>
                  <a:lnTo>
                    <a:pt x="182" y="59"/>
                  </a:lnTo>
                  <a:lnTo>
                    <a:pt x="184" y="59"/>
                  </a:lnTo>
                  <a:lnTo>
                    <a:pt x="189" y="56"/>
                  </a:lnTo>
                  <a:lnTo>
                    <a:pt x="194" y="54"/>
                  </a:lnTo>
                  <a:lnTo>
                    <a:pt x="196" y="52"/>
                  </a:lnTo>
                  <a:lnTo>
                    <a:pt x="198" y="49"/>
                  </a:lnTo>
                  <a:lnTo>
                    <a:pt x="198" y="38"/>
                  </a:lnTo>
                  <a:lnTo>
                    <a:pt x="201" y="35"/>
                  </a:lnTo>
                  <a:lnTo>
                    <a:pt x="201" y="35"/>
                  </a:lnTo>
                  <a:lnTo>
                    <a:pt x="210" y="40"/>
                  </a:lnTo>
                  <a:lnTo>
                    <a:pt x="210" y="38"/>
                  </a:lnTo>
                  <a:lnTo>
                    <a:pt x="213" y="38"/>
                  </a:lnTo>
                  <a:lnTo>
                    <a:pt x="215" y="35"/>
                  </a:lnTo>
                  <a:lnTo>
                    <a:pt x="217" y="31"/>
                  </a:lnTo>
                  <a:lnTo>
                    <a:pt x="215" y="26"/>
                  </a:lnTo>
                  <a:lnTo>
                    <a:pt x="215" y="21"/>
                  </a:lnTo>
                  <a:lnTo>
                    <a:pt x="217" y="21"/>
                  </a:lnTo>
                  <a:lnTo>
                    <a:pt x="217" y="21"/>
                  </a:lnTo>
                  <a:lnTo>
                    <a:pt x="222" y="23"/>
                  </a:lnTo>
                  <a:lnTo>
                    <a:pt x="227" y="26"/>
                  </a:lnTo>
                  <a:lnTo>
                    <a:pt x="229" y="33"/>
                  </a:lnTo>
                  <a:lnTo>
                    <a:pt x="236" y="33"/>
                  </a:lnTo>
                  <a:lnTo>
                    <a:pt x="246" y="33"/>
                  </a:lnTo>
                  <a:lnTo>
                    <a:pt x="248" y="31"/>
                  </a:lnTo>
                  <a:lnTo>
                    <a:pt x="250" y="31"/>
                  </a:lnTo>
                  <a:lnTo>
                    <a:pt x="255" y="31"/>
                  </a:lnTo>
                  <a:lnTo>
                    <a:pt x="262" y="31"/>
                  </a:lnTo>
                  <a:lnTo>
                    <a:pt x="262" y="26"/>
                  </a:lnTo>
                  <a:lnTo>
                    <a:pt x="264" y="19"/>
                  </a:lnTo>
                  <a:lnTo>
                    <a:pt x="267" y="16"/>
                  </a:lnTo>
                  <a:lnTo>
                    <a:pt x="272" y="16"/>
                  </a:lnTo>
                  <a:lnTo>
                    <a:pt x="274" y="12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9" y="0"/>
                  </a:lnTo>
                  <a:lnTo>
                    <a:pt x="281" y="2"/>
                  </a:lnTo>
                  <a:lnTo>
                    <a:pt x="283" y="2"/>
                  </a:lnTo>
                  <a:lnTo>
                    <a:pt x="286" y="2"/>
                  </a:lnTo>
                  <a:lnTo>
                    <a:pt x="288" y="2"/>
                  </a:lnTo>
                  <a:lnTo>
                    <a:pt x="290" y="0"/>
                  </a:lnTo>
                  <a:lnTo>
                    <a:pt x="295" y="2"/>
                  </a:lnTo>
                  <a:lnTo>
                    <a:pt x="305" y="7"/>
                  </a:lnTo>
                  <a:lnTo>
                    <a:pt x="312" y="7"/>
                  </a:lnTo>
                  <a:lnTo>
                    <a:pt x="314" y="7"/>
                  </a:lnTo>
                  <a:lnTo>
                    <a:pt x="316" y="7"/>
                  </a:lnTo>
                  <a:lnTo>
                    <a:pt x="328" y="14"/>
                  </a:lnTo>
                  <a:lnTo>
                    <a:pt x="338" y="14"/>
                  </a:lnTo>
                  <a:lnTo>
                    <a:pt x="345" y="14"/>
                  </a:lnTo>
                  <a:lnTo>
                    <a:pt x="347" y="12"/>
                  </a:lnTo>
                  <a:lnTo>
                    <a:pt x="350" y="9"/>
                  </a:lnTo>
                  <a:lnTo>
                    <a:pt x="354" y="9"/>
                  </a:lnTo>
                  <a:lnTo>
                    <a:pt x="357" y="9"/>
                  </a:lnTo>
                  <a:lnTo>
                    <a:pt x="361" y="12"/>
                  </a:lnTo>
                  <a:lnTo>
                    <a:pt x="366" y="14"/>
                  </a:lnTo>
                  <a:lnTo>
                    <a:pt x="368" y="14"/>
                  </a:lnTo>
                  <a:lnTo>
                    <a:pt x="371" y="14"/>
                  </a:lnTo>
                  <a:lnTo>
                    <a:pt x="373" y="21"/>
                  </a:lnTo>
                  <a:lnTo>
                    <a:pt x="376" y="21"/>
                  </a:lnTo>
                  <a:lnTo>
                    <a:pt x="376" y="23"/>
                  </a:lnTo>
                  <a:lnTo>
                    <a:pt x="376" y="26"/>
                  </a:lnTo>
                  <a:lnTo>
                    <a:pt x="373" y="28"/>
                  </a:lnTo>
                  <a:lnTo>
                    <a:pt x="371" y="35"/>
                  </a:lnTo>
                  <a:lnTo>
                    <a:pt x="373" y="38"/>
                  </a:lnTo>
                  <a:lnTo>
                    <a:pt x="380" y="52"/>
                  </a:lnTo>
                  <a:lnTo>
                    <a:pt x="385" y="61"/>
                  </a:lnTo>
                  <a:lnTo>
                    <a:pt x="385" y="64"/>
                  </a:lnTo>
                  <a:lnTo>
                    <a:pt x="390" y="66"/>
                  </a:lnTo>
                  <a:lnTo>
                    <a:pt x="387" y="68"/>
                  </a:lnTo>
                  <a:lnTo>
                    <a:pt x="387" y="73"/>
                  </a:lnTo>
                  <a:lnTo>
                    <a:pt x="385" y="75"/>
                  </a:lnTo>
                  <a:lnTo>
                    <a:pt x="385" y="80"/>
                  </a:lnTo>
                  <a:lnTo>
                    <a:pt x="385" y="82"/>
                  </a:lnTo>
                  <a:lnTo>
                    <a:pt x="385" y="8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15"/>
            <p:cNvSpPr>
              <a:spLocks/>
            </p:cNvSpPr>
            <p:nvPr/>
          </p:nvSpPr>
          <p:spPr bwMode="auto">
            <a:xfrm>
              <a:off x="3747418" y="3943822"/>
              <a:ext cx="284163" cy="244475"/>
            </a:xfrm>
            <a:custGeom>
              <a:avLst/>
              <a:gdLst>
                <a:gd name="T0" fmla="*/ 168 w 179"/>
                <a:gd name="T1" fmla="*/ 107 h 154"/>
                <a:gd name="T2" fmla="*/ 165 w 179"/>
                <a:gd name="T3" fmla="*/ 107 h 154"/>
                <a:gd name="T4" fmla="*/ 156 w 179"/>
                <a:gd name="T5" fmla="*/ 112 h 154"/>
                <a:gd name="T6" fmla="*/ 149 w 179"/>
                <a:gd name="T7" fmla="*/ 123 h 154"/>
                <a:gd name="T8" fmla="*/ 146 w 179"/>
                <a:gd name="T9" fmla="*/ 130 h 154"/>
                <a:gd name="T10" fmla="*/ 151 w 179"/>
                <a:gd name="T11" fmla="*/ 137 h 154"/>
                <a:gd name="T12" fmla="*/ 151 w 179"/>
                <a:gd name="T13" fmla="*/ 149 h 154"/>
                <a:gd name="T14" fmla="*/ 144 w 179"/>
                <a:gd name="T15" fmla="*/ 152 h 154"/>
                <a:gd name="T16" fmla="*/ 135 w 179"/>
                <a:gd name="T17" fmla="*/ 154 h 154"/>
                <a:gd name="T18" fmla="*/ 125 w 179"/>
                <a:gd name="T19" fmla="*/ 142 h 154"/>
                <a:gd name="T20" fmla="*/ 116 w 179"/>
                <a:gd name="T21" fmla="*/ 137 h 154"/>
                <a:gd name="T22" fmla="*/ 106 w 179"/>
                <a:gd name="T23" fmla="*/ 130 h 154"/>
                <a:gd name="T24" fmla="*/ 104 w 179"/>
                <a:gd name="T25" fmla="*/ 121 h 154"/>
                <a:gd name="T26" fmla="*/ 104 w 179"/>
                <a:gd name="T27" fmla="*/ 102 h 154"/>
                <a:gd name="T28" fmla="*/ 97 w 179"/>
                <a:gd name="T29" fmla="*/ 112 h 154"/>
                <a:gd name="T30" fmla="*/ 80 w 179"/>
                <a:gd name="T31" fmla="*/ 116 h 154"/>
                <a:gd name="T32" fmla="*/ 68 w 179"/>
                <a:gd name="T33" fmla="*/ 114 h 154"/>
                <a:gd name="T34" fmla="*/ 73 w 179"/>
                <a:gd name="T35" fmla="*/ 109 h 154"/>
                <a:gd name="T36" fmla="*/ 71 w 179"/>
                <a:gd name="T37" fmla="*/ 102 h 154"/>
                <a:gd name="T38" fmla="*/ 73 w 179"/>
                <a:gd name="T39" fmla="*/ 93 h 154"/>
                <a:gd name="T40" fmla="*/ 59 w 179"/>
                <a:gd name="T41" fmla="*/ 86 h 154"/>
                <a:gd name="T42" fmla="*/ 52 w 179"/>
                <a:gd name="T43" fmla="*/ 86 h 154"/>
                <a:gd name="T44" fmla="*/ 47 w 179"/>
                <a:gd name="T45" fmla="*/ 76 h 154"/>
                <a:gd name="T46" fmla="*/ 33 w 179"/>
                <a:gd name="T47" fmla="*/ 69 h 154"/>
                <a:gd name="T48" fmla="*/ 31 w 179"/>
                <a:gd name="T49" fmla="*/ 57 h 154"/>
                <a:gd name="T50" fmla="*/ 26 w 179"/>
                <a:gd name="T51" fmla="*/ 48 h 154"/>
                <a:gd name="T52" fmla="*/ 12 w 179"/>
                <a:gd name="T53" fmla="*/ 52 h 154"/>
                <a:gd name="T54" fmla="*/ 5 w 179"/>
                <a:gd name="T55" fmla="*/ 43 h 154"/>
                <a:gd name="T56" fmla="*/ 2 w 179"/>
                <a:gd name="T57" fmla="*/ 34 h 154"/>
                <a:gd name="T58" fmla="*/ 0 w 179"/>
                <a:gd name="T59" fmla="*/ 22 h 154"/>
                <a:gd name="T60" fmla="*/ 40 w 179"/>
                <a:gd name="T61" fmla="*/ 5 h 154"/>
                <a:gd name="T62" fmla="*/ 42 w 179"/>
                <a:gd name="T63" fmla="*/ 15 h 154"/>
                <a:gd name="T64" fmla="*/ 52 w 179"/>
                <a:gd name="T65" fmla="*/ 12 h 154"/>
                <a:gd name="T66" fmla="*/ 59 w 179"/>
                <a:gd name="T67" fmla="*/ 17 h 154"/>
                <a:gd name="T68" fmla="*/ 73 w 179"/>
                <a:gd name="T69" fmla="*/ 17 h 154"/>
                <a:gd name="T70" fmla="*/ 83 w 179"/>
                <a:gd name="T71" fmla="*/ 8 h 154"/>
                <a:gd name="T72" fmla="*/ 90 w 179"/>
                <a:gd name="T73" fmla="*/ 10 h 154"/>
                <a:gd name="T74" fmla="*/ 97 w 179"/>
                <a:gd name="T75" fmla="*/ 0 h 154"/>
                <a:gd name="T76" fmla="*/ 101 w 179"/>
                <a:gd name="T77" fmla="*/ 5 h 154"/>
                <a:gd name="T78" fmla="*/ 111 w 179"/>
                <a:gd name="T79" fmla="*/ 5 h 154"/>
                <a:gd name="T80" fmla="*/ 111 w 179"/>
                <a:gd name="T81" fmla="*/ 8 h 154"/>
                <a:gd name="T82" fmla="*/ 120 w 179"/>
                <a:gd name="T83" fmla="*/ 3 h 154"/>
                <a:gd name="T84" fmla="*/ 123 w 179"/>
                <a:gd name="T85" fmla="*/ 12 h 154"/>
                <a:gd name="T86" fmla="*/ 139 w 179"/>
                <a:gd name="T87" fmla="*/ 19 h 154"/>
                <a:gd name="T88" fmla="*/ 144 w 179"/>
                <a:gd name="T89" fmla="*/ 22 h 154"/>
                <a:gd name="T90" fmla="*/ 156 w 179"/>
                <a:gd name="T91" fmla="*/ 29 h 154"/>
                <a:gd name="T92" fmla="*/ 153 w 179"/>
                <a:gd name="T93" fmla="*/ 43 h 154"/>
                <a:gd name="T94" fmla="*/ 151 w 179"/>
                <a:gd name="T95" fmla="*/ 48 h 154"/>
                <a:gd name="T96" fmla="*/ 149 w 179"/>
                <a:gd name="T97" fmla="*/ 55 h 154"/>
                <a:gd name="T98" fmla="*/ 156 w 179"/>
                <a:gd name="T99" fmla="*/ 57 h 154"/>
                <a:gd name="T100" fmla="*/ 165 w 179"/>
                <a:gd name="T101" fmla="*/ 62 h 154"/>
                <a:gd name="T102" fmla="*/ 175 w 179"/>
                <a:gd name="T103" fmla="*/ 74 h 154"/>
                <a:gd name="T104" fmla="*/ 172 w 179"/>
                <a:gd name="T105" fmla="*/ 81 h 154"/>
                <a:gd name="T106" fmla="*/ 179 w 179"/>
                <a:gd name="T107" fmla="*/ 8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54">
                  <a:moveTo>
                    <a:pt x="179" y="95"/>
                  </a:moveTo>
                  <a:lnTo>
                    <a:pt x="170" y="102"/>
                  </a:lnTo>
                  <a:lnTo>
                    <a:pt x="168" y="107"/>
                  </a:lnTo>
                  <a:lnTo>
                    <a:pt x="168" y="109"/>
                  </a:lnTo>
                  <a:lnTo>
                    <a:pt x="168" y="109"/>
                  </a:lnTo>
                  <a:lnTo>
                    <a:pt x="165" y="107"/>
                  </a:lnTo>
                  <a:lnTo>
                    <a:pt x="165" y="107"/>
                  </a:lnTo>
                  <a:lnTo>
                    <a:pt x="161" y="104"/>
                  </a:lnTo>
                  <a:lnTo>
                    <a:pt x="156" y="112"/>
                  </a:lnTo>
                  <a:lnTo>
                    <a:pt x="151" y="116"/>
                  </a:lnTo>
                  <a:lnTo>
                    <a:pt x="151" y="121"/>
                  </a:lnTo>
                  <a:lnTo>
                    <a:pt x="149" y="123"/>
                  </a:lnTo>
                  <a:lnTo>
                    <a:pt x="146" y="128"/>
                  </a:lnTo>
                  <a:lnTo>
                    <a:pt x="149" y="128"/>
                  </a:lnTo>
                  <a:lnTo>
                    <a:pt x="146" y="130"/>
                  </a:lnTo>
                  <a:lnTo>
                    <a:pt x="146" y="133"/>
                  </a:lnTo>
                  <a:lnTo>
                    <a:pt x="149" y="135"/>
                  </a:lnTo>
                  <a:lnTo>
                    <a:pt x="151" y="137"/>
                  </a:lnTo>
                  <a:lnTo>
                    <a:pt x="153" y="145"/>
                  </a:lnTo>
                  <a:lnTo>
                    <a:pt x="151" y="147"/>
                  </a:lnTo>
                  <a:lnTo>
                    <a:pt x="151" y="149"/>
                  </a:lnTo>
                  <a:lnTo>
                    <a:pt x="151" y="152"/>
                  </a:lnTo>
                  <a:lnTo>
                    <a:pt x="149" y="152"/>
                  </a:lnTo>
                  <a:lnTo>
                    <a:pt x="144" y="152"/>
                  </a:lnTo>
                  <a:lnTo>
                    <a:pt x="139" y="154"/>
                  </a:lnTo>
                  <a:lnTo>
                    <a:pt x="137" y="154"/>
                  </a:lnTo>
                  <a:lnTo>
                    <a:pt x="135" y="154"/>
                  </a:lnTo>
                  <a:lnTo>
                    <a:pt x="132" y="152"/>
                  </a:lnTo>
                  <a:lnTo>
                    <a:pt x="127" y="145"/>
                  </a:lnTo>
                  <a:lnTo>
                    <a:pt x="125" y="142"/>
                  </a:lnTo>
                  <a:lnTo>
                    <a:pt x="125" y="140"/>
                  </a:lnTo>
                  <a:lnTo>
                    <a:pt x="120" y="140"/>
                  </a:lnTo>
                  <a:lnTo>
                    <a:pt x="116" y="137"/>
                  </a:lnTo>
                  <a:lnTo>
                    <a:pt x="113" y="135"/>
                  </a:lnTo>
                  <a:lnTo>
                    <a:pt x="111" y="133"/>
                  </a:lnTo>
                  <a:lnTo>
                    <a:pt x="106" y="130"/>
                  </a:lnTo>
                  <a:lnTo>
                    <a:pt x="104" y="130"/>
                  </a:lnTo>
                  <a:lnTo>
                    <a:pt x="104" y="126"/>
                  </a:lnTo>
                  <a:lnTo>
                    <a:pt x="104" y="121"/>
                  </a:lnTo>
                  <a:lnTo>
                    <a:pt x="101" y="119"/>
                  </a:lnTo>
                  <a:lnTo>
                    <a:pt x="106" y="104"/>
                  </a:lnTo>
                  <a:lnTo>
                    <a:pt x="104" y="102"/>
                  </a:lnTo>
                  <a:lnTo>
                    <a:pt x="101" y="104"/>
                  </a:lnTo>
                  <a:lnTo>
                    <a:pt x="99" y="107"/>
                  </a:lnTo>
                  <a:lnTo>
                    <a:pt x="97" y="112"/>
                  </a:lnTo>
                  <a:lnTo>
                    <a:pt x="94" y="114"/>
                  </a:lnTo>
                  <a:lnTo>
                    <a:pt x="90" y="116"/>
                  </a:lnTo>
                  <a:lnTo>
                    <a:pt x="80" y="116"/>
                  </a:lnTo>
                  <a:lnTo>
                    <a:pt x="71" y="116"/>
                  </a:lnTo>
                  <a:lnTo>
                    <a:pt x="71" y="114"/>
                  </a:lnTo>
                  <a:lnTo>
                    <a:pt x="68" y="114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3" y="109"/>
                  </a:lnTo>
                  <a:lnTo>
                    <a:pt x="73" y="104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3" y="95"/>
                  </a:lnTo>
                  <a:lnTo>
                    <a:pt x="73" y="93"/>
                  </a:lnTo>
                  <a:lnTo>
                    <a:pt x="66" y="88"/>
                  </a:lnTo>
                  <a:lnTo>
                    <a:pt x="64" y="86"/>
                  </a:lnTo>
                  <a:lnTo>
                    <a:pt x="59" y="86"/>
                  </a:lnTo>
                  <a:lnTo>
                    <a:pt x="54" y="8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0" y="88"/>
                  </a:lnTo>
                  <a:lnTo>
                    <a:pt x="50" y="86"/>
                  </a:lnTo>
                  <a:lnTo>
                    <a:pt x="47" y="76"/>
                  </a:lnTo>
                  <a:lnTo>
                    <a:pt x="47" y="74"/>
                  </a:lnTo>
                  <a:lnTo>
                    <a:pt x="40" y="71"/>
                  </a:lnTo>
                  <a:lnTo>
                    <a:pt x="33" y="69"/>
                  </a:lnTo>
                  <a:lnTo>
                    <a:pt x="31" y="69"/>
                  </a:lnTo>
                  <a:lnTo>
                    <a:pt x="31" y="64"/>
                  </a:lnTo>
                  <a:lnTo>
                    <a:pt x="31" y="57"/>
                  </a:lnTo>
                  <a:lnTo>
                    <a:pt x="28" y="52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1" y="50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7" y="50"/>
                  </a:lnTo>
                  <a:lnTo>
                    <a:pt x="5" y="43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1" y="10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5"/>
                  </a:lnTo>
                  <a:lnTo>
                    <a:pt x="45" y="15"/>
                  </a:lnTo>
                  <a:lnTo>
                    <a:pt x="47" y="15"/>
                  </a:lnTo>
                  <a:lnTo>
                    <a:pt x="52" y="12"/>
                  </a:lnTo>
                  <a:lnTo>
                    <a:pt x="57" y="12"/>
                  </a:lnTo>
                  <a:lnTo>
                    <a:pt x="59" y="15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66" y="19"/>
                  </a:lnTo>
                  <a:lnTo>
                    <a:pt x="73" y="17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3" y="8"/>
                  </a:lnTo>
                  <a:lnTo>
                    <a:pt x="85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0" y="5"/>
                  </a:lnTo>
                  <a:lnTo>
                    <a:pt x="92" y="3"/>
                  </a:lnTo>
                  <a:lnTo>
                    <a:pt x="97" y="0"/>
                  </a:lnTo>
                  <a:lnTo>
                    <a:pt x="97" y="3"/>
                  </a:lnTo>
                  <a:lnTo>
                    <a:pt x="99" y="5"/>
                  </a:lnTo>
                  <a:lnTo>
                    <a:pt x="101" y="5"/>
                  </a:lnTo>
                  <a:lnTo>
                    <a:pt x="109" y="0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6" y="8"/>
                  </a:lnTo>
                  <a:lnTo>
                    <a:pt x="118" y="5"/>
                  </a:lnTo>
                  <a:lnTo>
                    <a:pt x="120" y="3"/>
                  </a:lnTo>
                  <a:lnTo>
                    <a:pt x="123" y="5"/>
                  </a:lnTo>
                  <a:lnTo>
                    <a:pt x="123" y="8"/>
                  </a:lnTo>
                  <a:lnTo>
                    <a:pt x="123" y="12"/>
                  </a:lnTo>
                  <a:lnTo>
                    <a:pt x="130" y="19"/>
                  </a:lnTo>
                  <a:lnTo>
                    <a:pt x="132" y="19"/>
                  </a:lnTo>
                  <a:lnTo>
                    <a:pt x="139" y="19"/>
                  </a:lnTo>
                  <a:lnTo>
                    <a:pt x="142" y="19"/>
                  </a:lnTo>
                  <a:lnTo>
                    <a:pt x="142" y="19"/>
                  </a:lnTo>
                  <a:lnTo>
                    <a:pt x="144" y="22"/>
                  </a:lnTo>
                  <a:lnTo>
                    <a:pt x="146" y="26"/>
                  </a:lnTo>
                  <a:lnTo>
                    <a:pt x="153" y="29"/>
                  </a:lnTo>
                  <a:lnTo>
                    <a:pt x="156" y="29"/>
                  </a:lnTo>
                  <a:lnTo>
                    <a:pt x="158" y="31"/>
                  </a:lnTo>
                  <a:lnTo>
                    <a:pt x="156" y="36"/>
                  </a:lnTo>
                  <a:lnTo>
                    <a:pt x="153" y="43"/>
                  </a:lnTo>
                  <a:lnTo>
                    <a:pt x="153" y="45"/>
                  </a:lnTo>
                  <a:lnTo>
                    <a:pt x="153" y="45"/>
                  </a:lnTo>
                  <a:lnTo>
                    <a:pt x="151" y="48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9" y="55"/>
                  </a:lnTo>
                  <a:lnTo>
                    <a:pt x="149" y="60"/>
                  </a:lnTo>
                  <a:lnTo>
                    <a:pt x="149" y="57"/>
                  </a:lnTo>
                  <a:lnTo>
                    <a:pt x="156" y="57"/>
                  </a:lnTo>
                  <a:lnTo>
                    <a:pt x="158" y="60"/>
                  </a:lnTo>
                  <a:lnTo>
                    <a:pt x="163" y="62"/>
                  </a:lnTo>
                  <a:lnTo>
                    <a:pt x="165" y="62"/>
                  </a:lnTo>
                  <a:lnTo>
                    <a:pt x="170" y="67"/>
                  </a:lnTo>
                  <a:lnTo>
                    <a:pt x="170" y="69"/>
                  </a:lnTo>
                  <a:lnTo>
                    <a:pt x="175" y="74"/>
                  </a:lnTo>
                  <a:lnTo>
                    <a:pt x="172" y="76"/>
                  </a:lnTo>
                  <a:lnTo>
                    <a:pt x="172" y="78"/>
                  </a:lnTo>
                  <a:lnTo>
                    <a:pt x="172" y="81"/>
                  </a:lnTo>
                  <a:lnTo>
                    <a:pt x="177" y="83"/>
                  </a:lnTo>
                  <a:lnTo>
                    <a:pt x="179" y="86"/>
                  </a:lnTo>
                  <a:lnTo>
                    <a:pt x="179" y="88"/>
                  </a:lnTo>
                  <a:lnTo>
                    <a:pt x="179" y="95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16"/>
            <p:cNvSpPr>
              <a:spLocks/>
            </p:cNvSpPr>
            <p:nvPr/>
          </p:nvSpPr>
          <p:spPr bwMode="auto">
            <a:xfrm>
              <a:off x="5393655" y="4675659"/>
              <a:ext cx="539750" cy="409575"/>
            </a:xfrm>
            <a:custGeom>
              <a:avLst/>
              <a:gdLst>
                <a:gd name="T0" fmla="*/ 312 w 340"/>
                <a:gd name="T1" fmla="*/ 76 h 258"/>
                <a:gd name="T2" fmla="*/ 309 w 340"/>
                <a:gd name="T3" fmla="*/ 99 h 258"/>
                <a:gd name="T4" fmla="*/ 314 w 340"/>
                <a:gd name="T5" fmla="*/ 128 h 258"/>
                <a:gd name="T6" fmla="*/ 335 w 340"/>
                <a:gd name="T7" fmla="*/ 151 h 258"/>
                <a:gd name="T8" fmla="*/ 326 w 340"/>
                <a:gd name="T9" fmla="*/ 156 h 258"/>
                <a:gd name="T10" fmla="*/ 314 w 340"/>
                <a:gd name="T11" fmla="*/ 161 h 258"/>
                <a:gd name="T12" fmla="*/ 300 w 340"/>
                <a:gd name="T13" fmla="*/ 156 h 258"/>
                <a:gd name="T14" fmla="*/ 290 w 340"/>
                <a:gd name="T15" fmla="*/ 154 h 258"/>
                <a:gd name="T16" fmla="*/ 274 w 340"/>
                <a:gd name="T17" fmla="*/ 165 h 258"/>
                <a:gd name="T18" fmla="*/ 260 w 340"/>
                <a:gd name="T19" fmla="*/ 170 h 258"/>
                <a:gd name="T20" fmla="*/ 255 w 340"/>
                <a:gd name="T21" fmla="*/ 180 h 258"/>
                <a:gd name="T22" fmla="*/ 245 w 340"/>
                <a:gd name="T23" fmla="*/ 187 h 258"/>
                <a:gd name="T24" fmla="*/ 238 w 340"/>
                <a:gd name="T25" fmla="*/ 191 h 258"/>
                <a:gd name="T26" fmla="*/ 234 w 340"/>
                <a:gd name="T27" fmla="*/ 198 h 258"/>
                <a:gd name="T28" fmla="*/ 238 w 340"/>
                <a:gd name="T29" fmla="*/ 208 h 258"/>
                <a:gd name="T30" fmla="*/ 238 w 340"/>
                <a:gd name="T31" fmla="*/ 222 h 258"/>
                <a:gd name="T32" fmla="*/ 219 w 340"/>
                <a:gd name="T33" fmla="*/ 229 h 258"/>
                <a:gd name="T34" fmla="*/ 201 w 340"/>
                <a:gd name="T35" fmla="*/ 236 h 258"/>
                <a:gd name="T36" fmla="*/ 177 w 340"/>
                <a:gd name="T37" fmla="*/ 234 h 258"/>
                <a:gd name="T38" fmla="*/ 165 w 340"/>
                <a:gd name="T39" fmla="*/ 236 h 258"/>
                <a:gd name="T40" fmla="*/ 151 w 340"/>
                <a:gd name="T41" fmla="*/ 232 h 258"/>
                <a:gd name="T42" fmla="*/ 142 w 340"/>
                <a:gd name="T43" fmla="*/ 229 h 258"/>
                <a:gd name="T44" fmla="*/ 123 w 340"/>
                <a:gd name="T45" fmla="*/ 232 h 258"/>
                <a:gd name="T46" fmla="*/ 118 w 340"/>
                <a:gd name="T47" fmla="*/ 239 h 258"/>
                <a:gd name="T48" fmla="*/ 101 w 340"/>
                <a:gd name="T49" fmla="*/ 248 h 258"/>
                <a:gd name="T50" fmla="*/ 85 w 340"/>
                <a:gd name="T51" fmla="*/ 250 h 258"/>
                <a:gd name="T52" fmla="*/ 66 w 340"/>
                <a:gd name="T53" fmla="*/ 258 h 258"/>
                <a:gd name="T54" fmla="*/ 59 w 340"/>
                <a:gd name="T55" fmla="*/ 236 h 258"/>
                <a:gd name="T56" fmla="*/ 59 w 340"/>
                <a:gd name="T57" fmla="*/ 227 h 258"/>
                <a:gd name="T58" fmla="*/ 47 w 340"/>
                <a:gd name="T59" fmla="*/ 210 h 258"/>
                <a:gd name="T60" fmla="*/ 33 w 340"/>
                <a:gd name="T61" fmla="*/ 203 h 258"/>
                <a:gd name="T62" fmla="*/ 21 w 340"/>
                <a:gd name="T63" fmla="*/ 189 h 258"/>
                <a:gd name="T64" fmla="*/ 26 w 340"/>
                <a:gd name="T65" fmla="*/ 175 h 258"/>
                <a:gd name="T66" fmla="*/ 19 w 340"/>
                <a:gd name="T67" fmla="*/ 165 h 258"/>
                <a:gd name="T68" fmla="*/ 16 w 340"/>
                <a:gd name="T69" fmla="*/ 154 h 258"/>
                <a:gd name="T70" fmla="*/ 21 w 340"/>
                <a:gd name="T71" fmla="*/ 147 h 258"/>
                <a:gd name="T72" fmla="*/ 38 w 340"/>
                <a:gd name="T73" fmla="*/ 132 h 258"/>
                <a:gd name="T74" fmla="*/ 42 w 340"/>
                <a:gd name="T75" fmla="*/ 123 h 258"/>
                <a:gd name="T76" fmla="*/ 31 w 340"/>
                <a:gd name="T77" fmla="*/ 111 h 258"/>
                <a:gd name="T78" fmla="*/ 14 w 340"/>
                <a:gd name="T79" fmla="*/ 102 h 258"/>
                <a:gd name="T80" fmla="*/ 7 w 340"/>
                <a:gd name="T81" fmla="*/ 87 h 258"/>
                <a:gd name="T82" fmla="*/ 0 w 340"/>
                <a:gd name="T83" fmla="*/ 80 h 258"/>
                <a:gd name="T84" fmla="*/ 0 w 340"/>
                <a:gd name="T85" fmla="*/ 61 h 258"/>
                <a:gd name="T86" fmla="*/ 9 w 340"/>
                <a:gd name="T87" fmla="*/ 50 h 258"/>
                <a:gd name="T88" fmla="*/ 14 w 340"/>
                <a:gd name="T89" fmla="*/ 43 h 258"/>
                <a:gd name="T90" fmla="*/ 33 w 340"/>
                <a:gd name="T91" fmla="*/ 52 h 258"/>
                <a:gd name="T92" fmla="*/ 28 w 340"/>
                <a:gd name="T93" fmla="*/ 59 h 258"/>
                <a:gd name="T94" fmla="*/ 26 w 340"/>
                <a:gd name="T95" fmla="*/ 69 h 258"/>
                <a:gd name="T96" fmla="*/ 64 w 340"/>
                <a:gd name="T97" fmla="*/ 64 h 258"/>
                <a:gd name="T98" fmla="*/ 113 w 340"/>
                <a:gd name="T99" fmla="*/ 59 h 258"/>
                <a:gd name="T100" fmla="*/ 172 w 340"/>
                <a:gd name="T101" fmla="*/ 57 h 258"/>
                <a:gd name="T102" fmla="*/ 193 w 340"/>
                <a:gd name="T103" fmla="*/ 36 h 258"/>
                <a:gd name="T104" fmla="*/ 238 w 340"/>
                <a:gd name="T105" fmla="*/ 5 h 258"/>
                <a:gd name="T106" fmla="*/ 269 w 340"/>
                <a:gd name="T107" fmla="*/ 7 h 258"/>
                <a:gd name="T108" fmla="*/ 286 w 340"/>
                <a:gd name="T109" fmla="*/ 7 h 258"/>
                <a:gd name="T110" fmla="*/ 300 w 340"/>
                <a:gd name="T111" fmla="*/ 7 h 258"/>
                <a:gd name="T112" fmla="*/ 326 w 340"/>
                <a:gd name="T113" fmla="*/ 14 h 258"/>
                <a:gd name="T114" fmla="*/ 338 w 340"/>
                <a:gd name="T115" fmla="*/ 12 h 258"/>
                <a:gd name="T116" fmla="*/ 328 w 340"/>
                <a:gd name="T117" fmla="*/ 38 h 258"/>
                <a:gd name="T118" fmla="*/ 314 w 340"/>
                <a:gd name="T119" fmla="*/ 5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258">
                  <a:moveTo>
                    <a:pt x="314" y="59"/>
                  </a:moveTo>
                  <a:lnTo>
                    <a:pt x="312" y="61"/>
                  </a:lnTo>
                  <a:lnTo>
                    <a:pt x="312" y="76"/>
                  </a:lnTo>
                  <a:lnTo>
                    <a:pt x="316" y="95"/>
                  </a:lnTo>
                  <a:lnTo>
                    <a:pt x="314" y="99"/>
                  </a:lnTo>
                  <a:lnTo>
                    <a:pt x="309" y="99"/>
                  </a:lnTo>
                  <a:lnTo>
                    <a:pt x="300" y="121"/>
                  </a:lnTo>
                  <a:lnTo>
                    <a:pt x="309" y="125"/>
                  </a:lnTo>
                  <a:lnTo>
                    <a:pt x="314" y="128"/>
                  </a:lnTo>
                  <a:lnTo>
                    <a:pt x="321" y="137"/>
                  </a:lnTo>
                  <a:lnTo>
                    <a:pt x="333" y="147"/>
                  </a:lnTo>
                  <a:lnTo>
                    <a:pt x="335" y="151"/>
                  </a:lnTo>
                  <a:lnTo>
                    <a:pt x="328" y="151"/>
                  </a:lnTo>
                  <a:lnTo>
                    <a:pt x="326" y="154"/>
                  </a:lnTo>
                  <a:lnTo>
                    <a:pt x="326" y="156"/>
                  </a:lnTo>
                  <a:lnTo>
                    <a:pt x="321" y="156"/>
                  </a:lnTo>
                  <a:lnTo>
                    <a:pt x="316" y="156"/>
                  </a:lnTo>
                  <a:lnTo>
                    <a:pt x="314" y="161"/>
                  </a:lnTo>
                  <a:lnTo>
                    <a:pt x="312" y="161"/>
                  </a:lnTo>
                  <a:lnTo>
                    <a:pt x="307" y="161"/>
                  </a:lnTo>
                  <a:lnTo>
                    <a:pt x="300" y="156"/>
                  </a:lnTo>
                  <a:lnTo>
                    <a:pt x="295" y="154"/>
                  </a:lnTo>
                  <a:lnTo>
                    <a:pt x="293" y="151"/>
                  </a:lnTo>
                  <a:lnTo>
                    <a:pt x="290" y="154"/>
                  </a:lnTo>
                  <a:lnTo>
                    <a:pt x="279" y="158"/>
                  </a:lnTo>
                  <a:lnTo>
                    <a:pt x="279" y="161"/>
                  </a:lnTo>
                  <a:lnTo>
                    <a:pt x="274" y="165"/>
                  </a:lnTo>
                  <a:lnTo>
                    <a:pt x="269" y="168"/>
                  </a:lnTo>
                  <a:lnTo>
                    <a:pt x="262" y="170"/>
                  </a:lnTo>
                  <a:lnTo>
                    <a:pt x="260" y="170"/>
                  </a:lnTo>
                  <a:lnTo>
                    <a:pt x="257" y="173"/>
                  </a:lnTo>
                  <a:lnTo>
                    <a:pt x="257" y="175"/>
                  </a:lnTo>
                  <a:lnTo>
                    <a:pt x="255" y="180"/>
                  </a:lnTo>
                  <a:lnTo>
                    <a:pt x="255" y="182"/>
                  </a:lnTo>
                  <a:lnTo>
                    <a:pt x="248" y="184"/>
                  </a:lnTo>
                  <a:lnTo>
                    <a:pt x="245" y="187"/>
                  </a:lnTo>
                  <a:lnTo>
                    <a:pt x="245" y="189"/>
                  </a:lnTo>
                  <a:lnTo>
                    <a:pt x="245" y="191"/>
                  </a:lnTo>
                  <a:lnTo>
                    <a:pt x="238" y="191"/>
                  </a:lnTo>
                  <a:lnTo>
                    <a:pt x="234" y="194"/>
                  </a:lnTo>
                  <a:lnTo>
                    <a:pt x="234" y="196"/>
                  </a:lnTo>
                  <a:lnTo>
                    <a:pt x="234" y="198"/>
                  </a:lnTo>
                  <a:lnTo>
                    <a:pt x="234" y="201"/>
                  </a:lnTo>
                  <a:lnTo>
                    <a:pt x="236" y="203"/>
                  </a:lnTo>
                  <a:lnTo>
                    <a:pt x="238" y="208"/>
                  </a:lnTo>
                  <a:lnTo>
                    <a:pt x="241" y="215"/>
                  </a:lnTo>
                  <a:lnTo>
                    <a:pt x="241" y="220"/>
                  </a:lnTo>
                  <a:lnTo>
                    <a:pt x="238" y="222"/>
                  </a:lnTo>
                  <a:lnTo>
                    <a:pt x="231" y="227"/>
                  </a:lnTo>
                  <a:lnTo>
                    <a:pt x="222" y="227"/>
                  </a:lnTo>
                  <a:lnTo>
                    <a:pt x="219" y="229"/>
                  </a:lnTo>
                  <a:lnTo>
                    <a:pt x="212" y="232"/>
                  </a:lnTo>
                  <a:lnTo>
                    <a:pt x="208" y="232"/>
                  </a:lnTo>
                  <a:lnTo>
                    <a:pt x="201" y="236"/>
                  </a:lnTo>
                  <a:lnTo>
                    <a:pt x="193" y="241"/>
                  </a:lnTo>
                  <a:lnTo>
                    <a:pt x="186" y="236"/>
                  </a:lnTo>
                  <a:lnTo>
                    <a:pt x="177" y="234"/>
                  </a:lnTo>
                  <a:lnTo>
                    <a:pt x="168" y="234"/>
                  </a:lnTo>
                  <a:lnTo>
                    <a:pt x="165" y="236"/>
                  </a:lnTo>
                  <a:lnTo>
                    <a:pt x="165" y="236"/>
                  </a:lnTo>
                  <a:lnTo>
                    <a:pt x="158" y="234"/>
                  </a:lnTo>
                  <a:lnTo>
                    <a:pt x="153" y="232"/>
                  </a:lnTo>
                  <a:lnTo>
                    <a:pt x="151" y="232"/>
                  </a:lnTo>
                  <a:lnTo>
                    <a:pt x="149" y="224"/>
                  </a:lnTo>
                  <a:lnTo>
                    <a:pt x="146" y="224"/>
                  </a:lnTo>
                  <a:lnTo>
                    <a:pt x="142" y="229"/>
                  </a:lnTo>
                  <a:lnTo>
                    <a:pt x="134" y="229"/>
                  </a:lnTo>
                  <a:lnTo>
                    <a:pt x="132" y="229"/>
                  </a:lnTo>
                  <a:lnTo>
                    <a:pt x="123" y="232"/>
                  </a:lnTo>
                  <a:lnTo>
                    <a:pt x="123" y="236"/>
                  </a:lnTo>
                  <a:lnTo>
                    <a:pt x="120" y="239"/>
                  </a:lnTo>
                  <a:lnTo>
                    <a:pt x="118" y="239"/>
                  </a:lnTo>
                  <a:lnTo>
                    <a:pt x="113" y="239"/>
                  </a:lnTo>
                  <a:lnTo>
                    <a:pt x="106" y="243"/>
                  </a:lnTo>
                  <a:lnTo>
                    <a:pt x="101" y="248"/>
                  </a:lnTo>
                  <a:lnTo>
                    <a:pt x="94" y="248"/>
                  </a:lnTo>
                  <a:lnTo>
                    <a:pt x="90" y="248"/>
                  </a:lnTo>
                  <a:lnTo>
                    <a:pt x="85" y="250"/>
                  </a:lnTo>
                  <a:lnTo>
                    <a:pt x="78" y="250"/>
                  </a:lnTo>
                  <a:lnTo>
                    <a:pt x="73" y="258"/>
                  </a:lnTo>
                  <a:lnTo>
                    <a:pt x="66" y="258"/>
                  </a:lnTo>
                  <a:lnTo>
                    <a:pt x="61" y="258"/>
                  </a:lnTo>
                  <a:lnTo>
                    <a:pt x="61" y="255"/>
                  </a:lnTo>
                  <a:lnTo>
                    <a:pt x="59" y="236"/>
                  </a:lnTo>
                  <a:lnTo>
                    <a:pt x="61" y="229"/>
                  </a:lnTo>
                  <a:lnTo>
                    <a:pt x="61" y="227"/>
                  </a:lnTo>
                  <a:lnTo>
                    <a:pt x="59" y="227"/>
                  </a:lnTo>
                  <a:lnTo>
                    <a:pt x="57" y="224"/>
                  </a:lnTo>
                  <a:lnTo>
                    <a:pt x="54" y="220"/>
                  </a:lnTo>
                  <a:lnTo>
                    <a:pt x="47" y="210"/>
                  </a:lnTo>
                  <a:lnTo>
                    <a:pt x="45" y="208"/>
                  </a:lnTo>
                  <a:lnTo>
                    <a:pt x="38" y="206"/>
                  </a:lnTo>
                  <a:lnTo>
                    <a:pt x="33" y="203"/>
                  </a:lnTo>
                  <a:lnTo>
                    <a:pt x="26" y="201"/>
                  </a:lnTo>
                  <a:lnTo>
                    <a:pt x="16" y="189"/>
                  </a:lnTo>
                  <a:lnTo>
                    <a:pt x="21" y="189"/>
                  </a:lnTo>
                  <a:lnTo>
                    <a:pt x="21" y="187"/>
                  </a:lnTo>
                  <a:lnTo>
                    <a:pt x="26" y="180"/>
                  </a:lnTo>
                  <a:lnTo>
                    <a:pt x="26" y="175"/>
                  </a:lnTo>
                  <a:lnTo>
                    <a:pt x="23" y="175"/>
                  </a:lnTo>
                  <a:lnTo>
                    <a:pt x="21" y="173"/>
                  </a:lnTo>
                  <a:lnTo>
                    <a:pt x="19" y="165"/>
                  </a:lnTo>
                  <a:lnTo>
                    <a:pt x="19" y="158"/>
                  </a:lnTo>
                  <a:lnTo>
                    <a:pt x="19" y="156"/>
                  </a:lnTo>
                  <a:lnTo>
                    <a:pt x="16" y="154"/>
                  </a:lnTo>
                  <a:lnTo>
                    <a:pt x="16" y="149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31" y="144"/>
                  </a:lnTo>
                  <a:lnTo>
                    <a:pt x="33" y="135"/>
                  </a:lnTo>
                  <a:lnTo>
                    <a:pt x="38" y="132"/>
                  </a:lnTo>
                  <a:lnTo>
                    <a:pt x="40" y="128"/>
                  </a:lnTo>
                  <a:lnTo>
                    <a:pt x="40" y="125"/>
                  </a:lnTo>
                  <a:lnTo>
                    <a:pt x="42" y="123"/>
                  </a:lnTo>
                  <a:lnTo>
                    <a:pt x="42" y="118"/>
                  </a:lnTo>
                  <a:lnTo>
                    <a:pt x="33" y="116"/>
                  </a:lnTo>
                  <a:lnTo>
                    <a:pt x="31" y="111"/>
                  </a:lnTo>
                  <a:lnTo>
                    <a:pt x="28" y="109"/>
                  </a:lnTo>
                  <a:lnTo>
                    <a:pt x="23" y="106"/>
                  </a:lnTo>
                  <a:lnTo>
                    <a:pt x="14" y="102"/>
                  </a:lnTo>
                  <a:lnTo>
                    <a:pt x="12" y="97"/>
                  </a:lnTo>
                  <a:lnTo>
                    <a:pt x="9" y="92"/>
                  </a:lnTo>
                  <a:lnTo>
                    <a:pt x="7" y="87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5" y="61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7"/>
                  </a:lnTo>
                  <a:lnTo>
                    <a:pt x="12" y="45"/>
                  </a:lnTo>
                  <a:lnTo>
                    <a:pt x="14" y="43"/>
                  </a:lnTo>
                  <a:lnTo>
                    <a:pt x="19" y="45"/>
                  </a:lnTo>
                  <a:lnTo>
                    <a:pt x="28" y="47"/>
                  </a:lnTo>
                  <a:lnTo>
                    <a:pt x="33" y="52"/>
                  </a:lnTo>
                  <a:lnTo>
                    <a:pt x="33" y="54"/>
                  </a:lnTo>
                  <a:lnTo>
                    <a:pt x="31" y="57"/>
                  </a:lnTo>
                  <a:lnTo>
                    <a:pt x="28" y="59"/>
                  </a:lnTo>
                  <a:lnTo>
                    <a:pt x="26" y="61"/>
                  </a:lnTo>
                  <a:lnTo>
                    <a:pt x="26" y="66"/>
                  </a:lnTo>
                  <a:lnTo>
                    <a:pt x="26" y="69"/>
                  </a:lnTo>
                  <a:lnTo>
                    <a:pt x="31" y="71"/>
                  </a:lnTo>
                  <a:lnTo>
                    <a:pt x="47" y="64"/>
                  </a:lnTo>
                  <a:lnTo>
                    <a:pt x="64" y="64"/>
                  </a:lnTo>
                  <a:lnTo>
                    <a:pt x="87" y="64"/>
                  </a:lnTo>
                  <a:lnTo>
                    <a:pt x="101" y="64"/>
                  </a:lnTo>
                  <a:lnTo>
                    <a:pt x="113" y="59"/>
                  </a:lnTo>
                  <a:lnTo>
                    <a:pt x="134" y="59"/>
                  </a:lnTo>
                  <a:lnTo>
                    <a:pt x="153" y="59"/>
                  </a:lnTo>
                  <a:lnTo>
                    <a:pt x="172" y="57"/>
                  </a:lnTo>
                  <a:lnTo>
                    <a:pt x="182" y="50"/>
                  </a:lnTo>
                  <a:lnTo>
                    <a:pt x="189" y="45"/>
                  </a:lnTo>
                  <a:lnTo>
                    <a:pt x="193" y="36"/>
                  </a:lnTo>
                  <a:lnTo>
                    <a:pt x="205" y="21"/>
                  </a:lnTo>
                  <a:lnTo>
                    <a:pt x="219" y="14"/>
                  </a:lnTo>
                  <a:lnTo>
                    <a:pt x="238" y="5"/>
                  </a:lnTo>
                  <a:lnTo>
                    <a:pt x="250" y="0"/>
                  </a:lnTo>
                  <a:lnTo>
                    <a:pt x="253" y="0"/>
                  </a:lnTo>
                  <a:lnTo>
                    <a:pt x="269" y="7"/>
                  </a:lnTo>
                  <a:lnTo>
                    <a:pt x="279" y="5"/>
                  </a:lnTo>
                  <a:lnTo>
                    <a:pt x="283" y="5"/>
                  </a:lnTo>
                  <a:lnTo>
                    <a:pt x="286" y="7"/>
                  </a:lnTo>
                  <a:lnTo>
                    <a:pt x="288" y="7"/>
                  </a:lnTo>
                  <a:lnTo>
                    <a:pt x="295" y="2"/>
                  </a:lnTo>
                  <a:lnTo>
                    <a:pt x="300" y="7"/>
                  </a:lnTo>
                  <a:lnTo>
                    <a:pt x="307" y="12"/>
                  </a:lnTo>
                  <a:lnTo>
                    <a:pt x="316" y="14"/>
                  </a:lnTo>
                  <a:lnTo>
                    <a:pt x="326" y="14"/>
                  </a:lnTo>
                  <a:lnTo>
                    <a:pt x="328" y="14"/>
                  </a:lnTo>
                  <a:lnTo>
                    <a:pt x="338" y="12"/>
                  </a:lnTo>
                  <a:lnTo>
                    <a:pt x="338" y="12"/>
                  </a:lnTo>
                  <a:lnTo>
                    <a:pt x="340" y="31"/>
                  </a:lnTo>
                  <a:lnTo>
                    <a:pt x="338" y="40"/>
                  </a:lnTo>
                  <a:lnTo>
                    <a:pt x="328" y="38"/>
                  </a:lnTo>
                  <a:lnTo>
                    <a:pt x="319" y="43"/>
                  </a:lnTo>
                  <a:lnTo>
                    <a:pt x="316" y="54"/>
                  </a:lnTo>
                  <a:lnTo>
                    <a:pt x="314" y="5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18"/>
            <p:cNvSpPr>
              <a:spLocks/>
            </p:cNvSpPr>
            <p:nvPr/>
          </p:nvSpPr>
          <p:spPr bwMode="auto">
            <a:xfrm>
              <a:off x="4479255" y="4004147"/>
              <a:ext cx="528638" cy="296863"/>
            </a:xfrm>
            <a:custGeom>
              <a:avLst/>
              <a:gdLst>
                <a:gd name="T0" fmla="*/ 325 w 333"/>
                <a:gd name="T1" fmla="*/ 99 h 187"/>
                <a:gd name="T2" fmla="*/ 314 w 333"/>
                <a:gd name="T3" fmla="*/ 109 h 187"/>
                <a:gd name="T4" fmla="*/ 302 w 333"/>
                <a:gd name="T5" fmla="*/ 123 h 187"/>
                <a:gd name="T6" fmla="*/ 299 w 333"/>
                <a:gd name="T7" fmla="*/ 137 h 187"/>
                <a:gd name="T8" fmla="*/ 288 w 333"/>
                <a:gd name="T9" fmla="*/ 147 h 187"/>
                <a:gd name="T10" fmla="*/ 262 w 333"/>
                <a:gd name="T11" fmla="*/ 156 h 187"/>
                <a:gd name="T12" fmla="*/ 248 w 333"/>
                <a:gd name="T13" fmla="*/ 170 h 187"/>
                <a:gd name="T14" fmla="*/ 240 w 333"/>
                <a:gd name="T15" fmla="*/ 168 h 187"/>
                <a:gd name="T16" fmla="*/ 226 w 333"/>
                <a:gd name="T17" fmla="*/ 163 h 187"/>
                <a:gd name="T18" fmla="*/ 210 w 333"/>
                <a:gd name="T19" fmla="*/ 168 h 187"/>
                <a:gd name="T20" fmla="*/ 184 w 333"/>
                <a:gd name="T21" fmla="*/ 161 h 187"/>
                <a:gd name="T22" fmla="*/ 160 w 333"/>
                <a:gd name="T23" fmla="*/ 156 h 187"/>
                <a:gd name="T24" fmla="*/ 151 w 333"/>
                <a:gd name="T25" fmla="*/ 154 h 187"/>
                <a:gd name="T26" fmla="*/ 144 w 333"/>
                <a:gd name="T27" fmla="*/ 170 h 187"/>
                <a:gd name="T28" fmla="*/ 134 w 333"/>
                <a:gd name="T29" fmla="*/ 185 h 187"/>
                <a:gd name="T30" fmla="*/ 118 w 333"/>
                <a:gd name="T31" fmla="*/ 187 h 187"/>
                <a:gd name="T32" fmla="*/ 94 w 333"/>
                <a:gd name="T33" fmla="*/ 177 h 187"/>
                <a:gd name="T34" fmla="*/ 82 w 333"/>
                <a:gd name="T35" fmla="*/ 166 h 187"/>
                <a:gd name="T36" fmla="*/ 66 w 333"/>
                <a:gd name="T37" fmla="*/ 156 h 187"/>
                <a:gd name="T38" fmla="*/ 54 w 333"/>
                <a:gd name="T39" fmla="*/ 147 h 187"/>
                <a:gd name="T40" fmla="*/ 33 w 333"/>
                <a:gd name="T41" fmla="*/ 130 h 187"/>
                <a:gd name="T42" fmla="*/ 21 w 333"/>
                <a:gd name="T43" fmla="*/ 111 h 187"/>
                <a:gd name="T44" fmla="*/ 16 w 333"/>
                <a:gd name="T45" fmla="*/ 99 h 187"/>
                <a:gd name="T46" fmla="*/ 21 w 333"/>
                <a:gd name="T47" fmla="*/ 92 h 187"/>
                <a:gd name="T48" fmla="*/ 4 w 333"/>
                <a:gd name="T49" fmla="*/ 76 h 187"/>
                <a:gd name="T50" fmla="*/ 0 w 333"/>
                <a:gd name="T51" fmla="*/ 64 h 187"/>
                <a:gd name="T52" fmla="*/ 2 w 333"/>
                <a:gd name="T53" fmla="*/ 62 h 187"/>
                <a:gd name="T54" fmla="*/ 11 w 333"/>
                <a:gd name="T55" fmla="*/ 64 h 187"/>
                <a:gd name="T56" fmla="*/ 28 w 333"/>
                <a:gd name="T57" fmla="*/ 52 h 187"/>
                <a:gd name="T58" fmla="*/ 40 w 333"/>
                <a:gd name="T59" fmla="*/ 50 h 187"/>
                <a:gd name="T60" fmla="*/ 54 w 333"/>
                <a:gd name="T61" fmla="*/ 38 h 187"/>
                <a:gd name="T62" fmla="*/ 61 w 333"/>
                <a:gd name="T63" fmla="*/ 33 h 187"/>
                <a:gd name="T64" fmla="*/ 68 w 333"/>
                <a:gd name="T65" fmla="*/ 29 h 187"/>
                <a:gd name="T66" fmla="*/ 89 w 333"/>
                <a:gd name="T67" fmla="*/ 19 h 187"/>
                <a:gd name="T68" fmla="*/ 108 w 333"/>
                <a:gd name="T69" fmla="*/ 10 h 187"/>
                <a:gd name="T70" fmla="*/ 101 w 333"/>
                <a:gd name="T71" fmla="*/ 0 h 187"/>
                <a:gd name="T72" fmla="*/ 115 w 333"/>
                <a:gd name="T73" fmla="*/ 3 h 187"/>
                <a:gd name="T74" fmla="*/ 120 w 333"/>
                <a:gd name="T75" fmla="*/ 14 h 187"/>
                <a:gd name="T76" fmla="*/ 127 w 333"/>
                <a:gd name="T77" fmla="*/ 14 h 187"/>
                <a:gd name="T78" fmla="*/ 136 w 333"/>
                <a:gd name="T79" fmla="*/ 7 h 187"/>
                <a:gd name="T80" fmla="*/ 148 w 333"/>
                <a:gd name="T81" fmla="*/ 3 h 187"/>
                <a:gd name="T82" fmla="*/ 158 w 333"/>
                <a:gd name="T83" fmla="*/ 14 h 187"/>
                <a:gd name="T84" fmla="*/ 177 w 333"/>
                <a:gd name="T85" fmla="*/ 22 h 187"/>
                <a:gd name="T86" fmla="*/ 188 w 333"/>
                <a:gd name="T87" fmla="*/ 26 h 187"/>
                <a:gd name="T88" fmla="*/ 207 w 333"/>
                <a:gd name="T89" fmla="*/ 26 h 187"/>
                <a:gd name="T90" fmla="*/ 205 w 333"/>
                <a:gd name="T91" fmla="*/ 33 h 187"/>
                <a:gd name="T92" fmla="*/ 200 w 333"/>
                <a:gd name="T93" fmla="*/ 43 h 187"/>
                <a:gd name="T94" fmla="*/ 212 w 333"/>
                <a:gd name="T95" fmla="*/ 52 h 187"/>
                <a:gd name="T96" fmla="*/ 226 w 333"/>
                <a:gd name="T97" fmla="*/ 62 h 187"/>
                <a:gd name="T98" fmla="*/ 238 w 333"/>
                <a:gd name="T99" fmla="*/ 52 h 187"/>
                <a:gd name="T100" fmla="*/ 231 w 333"/>
                <a:gd name="T101" fmla="*/ 38 h 187"/>
                <a:gd name="T102" fmla="*/ 259 w 333"/>
                <a:gd name="T103" fmla="*/ 48 h 187"/>
                <a:gd name="T104" fmla="*/ 273 w 333"/>
                <a:gd name="T105" fmla="*/ 43 h 187"/>
                <a:gd name="T106" fmla="*/ 269 w 333"/>
                <a:gd name="T107" fmla="*/ 55 h 187"/>
                <a:gd name="T108" fmla="*/ 278 w 333"/>
                <a:gd name="T109" fmla="*/ 64 h 187"/>
                <a:gd name="T110" fmla="*/ 290 w 333"/>
                <a:gd name="T111" fmla="*/ 62 h 187"/>
                <a:gd name="T112" fmla="*/ 292 w 333"/>
                <a:gd name="T113" fmla="*/ 64 h 187"/>
                <a:gd name="T114" fmla="*/ 307 w 333"/>
                <a:gd name="T115" fmla="*/ 66 h 187"/>
                <a:gd name="T116" fmla="*/ 318 w 333"/>
                <a:gd name="T117" fmla="*/ 76 h 187"/>
                <a:gd name="T118" fmla="*/ 333 w 333"/>
                <a:gd name="T119" fmla="*/ 9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3" h="187">
                  <a:moveTo>
                    <a:pt x="333" y="97"/>
                  </a:moveTo>
                  <a:lnTo>
                    <a:pt x="333" y="97"/>
                  </a:lnTo>
                  <a:lnTo>
                    <a:pt x="330" y="99"/>
                  </a:lnTo>
                  <a:lnTo>
                    <a:pt x="325" y="99"/>
                  </a:lnTo>
                  <a:lnTo>
                    <a:pt x="323" y="99"/>
                  </a:lnTo>
                  <a:lnTo>
                    <a:pt x="318" y="102"/>
                  </a:lnTo>
                  <a:lnTo>
                    <a:pt x="316" y="107"/>
                  </a:lnTo>
                  <a:lnTo>
                    <a:pt x="314" y="109"/>
                  </a:lnTo>
                  <a:lnTo>
                    <a:pt x="314" y="111"/>
                  </a:lnTo>
                  <a:lnTo>
                    <a:pt x="311" y="114"/>
                  </a:lnTo>
                  <a:lnTo>
                    <a:pt x="302" y="121"/>
                  </a:lnTo>
                  <a:lnTo>
                    <a:pt x="302" y="123"/>
                  </a:lnTo>
                  <a:lnTo>
                    <a:pt x="302" y="125"/>
                  </a:lnTo>
                  <a:lnTo>
                    <a:pt x="302" y="130"/>
                  </a:lnTo>
                  <a:lnTo>
                    <a:pt x="299" y="135"/>
                  </a:lnTo>
                  <a:lnTo>
                    <a:pt x="299" y="137"/>
                  </a:lnTo>
                  <a:lnTo>
                    <a:pt x="295" y="140"/>
                  </a:lnTo>
                  <a:lnTo>
                    <a:pt x="292" y="140"/>
                  </a:lnTo>
                  <a:lnTo>
                    <a:pt x="292" y="142"/>
                  </a:lnTo>
                  <a:lnTo>
                    <a:pt x="288" y="147"/>
                  </a:lnTo>
                  <a:lnTo>
                    <a:pt x="285" y="149"/>
                  </a:lnTo>
                  <a:lnTo>
                    <a:pt x="278" y="154"/>
                  </a:lnTo>
                  <a:lnTo>
                    <a:pt x="271" y="156"/>
                  </a:lnTo>
                  <a:lnTo>
                    <a:pt x="262" y="156"/>
                  </a:lnTo>
                  <a:lnTo>
                    <a:pt x="257" y="154"/>
                  </a:lnTo>
                  <a:lnTo>
                    <a:pt x="255" y="156"/>
                  </a:lnTo>
                  <a:lnTo>
                    <a:pt x="252" y="161"/>
                  </a:lnTo>
                  <a:lnTo>
                    <a:pt x="248" y="170"/>
                  </a:lnTo>
                  <a:lnTo>
                    <a:pt x="248" y="175"/>
                  </a:lnTo>
                  <a:lnTo>
                    <a:pt x="245" y="175"/>
                  </a:lnTo>
                  <a:lnTo>
                    <a:pt x="243" y="168"/>
                  </a:lnTo>
                  <a:lnTo>
                    <a:pt x="240" y="168"/>
                  </a:lnTo>
                  <a:lnTo>
                    <a:pt x="238" y="168"/>
                  </a:lnTo>
                  <a:lnTo>
                    <a:pt x="233" y="166"/>
                  </a:lnTo>
                  <a:lnTo>
                    <a:pt x="229" y="163"/>
                  </a:lnTo>
                  <a:lnTo>
                    <a:pt x="226" y="163"/>
                  </a:lnTo>
                  <a:lnTo>
                    <a:pt x="222" y="163"/>
                  </a:lnTo>
                  <a:lnTo>
                    <a:pt x="219" y="166"/>
                  </a:lnTo>
                  <a:lnTo>
                    <a:pt x="217" y="168"/>
                  </a:lnTo>
                  <a:lnTo>
                    <a:pt x="210" y="168"/>
                  </a:lnTo>
                  <a:lnTo>
                    <a:pt x="200" y="168"/>
                  </a:lnTo>
                  <a:lnTo>
                    <a:pt x="188" y="161"/>
                  </a:lnTo>
                  <a:lnTo>
                    <a:pt x="186" y="161"/>
                  </a:lnTo>
                  <a:lnTo>
                    <a:pt x="184" y="161"/>
                  </a:lnTo>
                  <a:lnTo>
                    <a:pt x="177" y="161"/>
                  </a:lnTo>
                  <a:lnTo>
                    <a:pt x="167" y="156"/>
                  </a:lnTo>
                  <a:lnTo>
                    <a:pt x="162" y="154"/>
                  </a:lnTo>
                  <a:lnTo>
                    <a:pt x="160" y="156"/>
                  </a:lnTo>
                  <a:lnTo>
                    <a:pt x="158" y="156"/>
                  </a:lnTo>
                  <a:lnTo>
                    <a:pt x="155" y="156"/>
                  </a:lnTo>
                  <a:lnTo>
                    <a:pt x="153" y="156"/>
                  </a:lnTo>
                  <a:lnTo>
                    <a:pt x="151" y="154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6" y="166"/>
                  </a:lnTo>
                  <a:lnTo>
                    <a:pt x="144" y="170"/>
                  </a:lnTo>
                  <a:lnTo>
                    <a:pt x="139" y="170"/>
                  </a:lnTo>
                  <a:lnTo>
                    <a:pt x="136" y="173"/>
                  </a:lnTo>
                  <a:lnTo>
                    <a:pt x="134" y="180"/>
                  </a:lnTo>
                  <a:lnTo>
                    <a:pt x="134" y="185"/>
                  </a:lnTo>
                  <a:lnTo>
                    <a:pt x="127" y="185"/>
                  </a:lnTo>
                  <a:lnTo>
                    <a:pt x="122" y="185"/>
                  </a:lnTo>
                  <a:lnTo>
                    <a:pt x="120" y="185"/>
                  </a:lnTo>
                  <a:lnTo>
                    <a:pt x="118" y="187"/>
                  </a:lnTo>
                  <a:lnTo>
                    <a:pt x="108" y="187"/>
                  </a:lnTo>
                  <a:lnTo>
                    <a:pt x="101" y="187"/>
                  </a:lnTo>
                  <a:lnTo>
                    <a:pt x="99" y="180"/>
                  </a:lnTo>
                  <a:lnTo>
                    <a:pt x="94" y="177"/>
                  </a:lnTo>
                  <a:lnTo>
                    <a:pt x="89" y="175"/>
                  </a:lnTo>
                  <a:lnTo>
                    <a:pt x="89" y="175"/>
                  </a:lnTo>
                  <a:lnTo>
                    <a:pt x="87" y="170"/>
                  </a:lnTo>
                  <a:lnTo>
                    <a:pt x="82" y="166"/>
                  </a:lnTo>
                  <a:lnTo>
                    <a:pt x="75" y="161"/>
                  </a:lnTo>
                  <a:lnTo>
                    <a:pt x="68" y="161"/>
                  </a:lnTo>
                  <a:lnTo>
                    <a:pt x="68" y="159"/>
                  </a:lnTo>
                  <a:lnTo>
                    <a:pt x="66" y="156"/>
                  </a:lnTo>
                  <a:lnTo>
                    <a:pt x="63" y="154"/>
                  </a:lnTo>
                  <a:lnTo>
                    <a:pt x="61" y="151"/>
                  </a:lnTo>
                  <a:lnTo>
                    <a:pt x="59" y="149"/>
                  </a:lnTo>
                  <a:lnTo>
                    <a:pt x="54" y="147"/>
                  </a:lnTo>
                  <a:lnTo>
                    <a:pt x="47" y="140"/>
                  </a:lnTo>
                  <a:lnTo>
                    <a:pt x="42" y="133"/>
                  </a:lnTo>
                  <a:lnTo>
                    <a:pt x="37" y="135"/>
                  </a:lnTo>
                  <a:lnTo>
                    <a:pt x="33" y="130"/>
                  </a:lnTo>
                  <a:lnTo>
                    <a:pt x="30" y="128"/>
                  </a:lnTo>
                  <a:lnTo>
                    <a:pt x="28" y="125"/>
                  </a:lnTo>
                  <a:lnTo>
                    <a:pt x="23" y="116"/>
                  </a:lnTo>
                  <a:lnTo>
                    <a:pt x="21" y="111"/>
                  </a:lnTo>
                  <a:lnTo>
                    <a:pt x="18" y="109"/>
                  </a:lnTo>
                  <a:lnTo>
                    <a:pt x="16" y="107"/>
                  </a:lnTo>
                  <a:lnTo>
                    <a:pt x="14" y="104"/>
                  </a:lnTo>
                  <a:lnTo>
                    <a:pt x="16" y="99"/>
                  </a:lnTo>
                  <a:lnTo>
                    <a:pt x="18" y="97"/>
                  </a:lnTo>
                  <a:lnTo>
                    <a:pt x="18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9" y="81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2"/>
                  </a:lnTo>
                  <a:lnTo>
                    <a:pt x="4" y="66"/>
                  </a:lnTo>
                  <a:lnTo>
                    <a:pt x="9" y="71"/>
                  </a:lnTo>
                  <a:lnTo>
                    <a:pt x="9" y="69"/>
                  </a:lnTo>
                  <a:lnTo>
                    <a:pt x="11" y="64"/>
                  </a:lnTo>
                  <a:lnTo>
                    <a:pt x="16" y="57"/>
                  </a:lnTo>
                  <a:lnTo>
                    <a:pt x="21" y="55"/>
                  </a:lnTo>
                  <a:lnTo>
                    <a:pt x="25" y="52"/>
                  </a:lnTo>
                  <a:lnTo>
                    <a:pt x="28" y="52"/>
                  </a:lnTo>
                  <a:lnTo>
                    <a:pt x="30" y="50"/>
                  </a:lnTo>
                  <a:lnTo>
                    <a:pt x="35" y="50"/>
                  </a:lnTo>
                  <a:lnTo>
                    <a:pt x="40" y="52"/>
                  </a:lnTo>
                  <a:lnTo>
                    <a:pt x="40" y="50"/>
                  </a:lnTo>
                  <a:lnTo>
                    <a:pt x="42" y="48"/>
                  </a:lnTo>
                  <a:lnTo>
                    <a:pt x="42" y="45"/>
                  </a:lnTo>
                  <a:lnTo>
                    <a:pt x="51" y="43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6" y="38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1" y="36"/>
                  </a:lnTo>
                  <a:lnTo>
                    <a:pt x="63" y="36"/>
                  </a:lnTo>
                  <a:lnTo>
                    <a:pt x="66" y="36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75" y="26"/>
                  </a:lnTo>
                  <a:lnTo>
                    <a:pt x="85" y="22"/>
                  </a:lnTo>
                  <a:lnTo>
                    <a:pt x="89" y="19"/>
                  </a:lnTo>
                  <a:lnTo>
                    <a:pt x="94" y="17"/>
                  </a:lnTo>
                  <a:lnTo>
                    <a:pt x="99" y="14"/>
                  </a:lnTo>
                  <a:lnTo>
                    <a:pt x="106" y="10"/>
                  </a:lnTo>
                  <a:lnTo>
                    <a:pt x="108" y="10"/>
                  </a:lnTo>
                  <a:lnTo>
                    <a:pt x="103" y="7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6" y="0"/>
                  </a:lnTo>
                  <a:lnTo>
                    <a:pt x="113" y="3"/>
                  </a:lnTo>
                  <a:lnTo>
                    <a:pt x="115" y="3"/>
                  </a:lnTo>
                  <a:lnTo>
                    <a:pt x="115" y="5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25" y="17"/>
                  </a:lnTo>
                  <a:lnTo>
                    <a:pt x="127" y="17"/>
                  </a:lnTo>
                  <a:lnTo>
                    <a:pt x="127" y="14"/>
                  </a:lnTo>
                  <a:lnTo>
                    <a:pt x="127" y="12"/>
                  </a:lnTo>
                  <a:lnTo>
                    <a:pt x="132" y="12"/>
                  </a:lnTo>
                  <a:lnTo>
                    <a:pt x="136" y="10"/>
                  </a:lnTo>
                  <a:lnTo>
                    <a:pt x="136" y="7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44" y="0"/>
                  </a:lnTo>
                  <a:lnTo>
                    <a:pt x="148" y="3"/>
                  </a:lnTo>
                  <a:lnTo>
                    <a:pt x="151" y="10"/>
                  </a:lnTo>
                  <a:lnTo>
                    <a:pt x="153" y="12"/>
                  </a:lnTo>
                  <a:lnTo>
                    <a:pt x="155" y="14"/>
                  </a:lnTo>
                  <a:lnTo>
                    <a:pt x="158" y="14"/>
                  </a:lnTo>
                  <a:lnTo>
                    <a:pt x="160" y="14"/>
                  </a:lnTo>
                  <a:lnTo>
                    <a:pt x="170" y="17"/>
                  </a:lnTo>
                  <a:lnTo>
                    <a:pt x="174" y="19"/>
                  </a:lnTo>
                  <a:lnTo>
                    <a:pt x="177" y="22"/>
                  </a:lnTo>
                  <a:lnTo>
                    <a:pt x="181" y="22"/>
                  </a:lnTo>
                  <a:lnTo>
                    <a:pt x="184" y="24"/>
                  </a:lnTo>
                  <a:lnTo>
                    <a:pt x="186" y="26"/>
                  </a:lnTo>
                  <a:lnTo>
                    <a:pt x="188" y="26"/>
                  </a:lnTo>
                  <a:lnTo>
                    <a:pt x="191" y="26"/>
                  </a:lnTo>
                  <a:lnTo>
                    <a:pt x="200" y="22"/>
                  </a:lnTo>
                  <a:lnTo>
                    <a:pt x="205" y="24"/>
                  </a:lnTo>
                  <a:lnTo>
                    <a:pt x="207" y="26"/>
                  </a:lnTo>
                  <a:lnTo>
                    <a:pt x="207" y="29"/>
                  </a:lnTo>
                  <a:lnTo>
                    <a:pt x="207" y="31"/>
                  </a:lnTo>
                  <a:lnTo>
                    <a:pt x="205" y="33"/>
                  </a:lnTo>
                  <a:lnTo>
                    <a:pt x="205" y="33"/>
                  </a:lnTo>
                  <a:lnTo>
                    <a:pt x="203" y="36"/>
                  </a:lnTo>
                  <a:lnTo>
                    <a:pt x="200" y="38"/>
                  </a:lnTo>
                  <a:lnTo>
                    <a:pt x="198" y="40"/>
                  </a:lnTo>
                  <a:lnTo>
                    <a:pt x="200" y="43"/>
                  </a:lnTo>
                  <a:lnTo>
                    <a:pt x="203" y="45"/>
                  </a:lnTo>
                  <a:lnTo>
                    <a:pt x="205" y="45"/>
                  </a:lnTo>
                  <a:lnTo>
                    <a:pt x="205" y="45"/>
                  </a:lnTo>
                  <a:lnTo>
                    <a:pt x="212" y="52"/>
                  </a:lnTo>
                  <a:lnTo>
                    <a:pt x="219" y="62"/>
                  </a:lnTo>
                  <a:lnTo>
                    <a:pt x="222" y="64"/>
                  </a:lnTo>
                  <a:lnTo>
                    <a:pt x="224" y="64"/>
                  </a:lnTo>
                  <a:lnTo>
                    <a:pt x="226" y="62"/>
                  </a:lnTo>
                  <a:lnTo>
                    <a:pt x="229" y="59"/>
                  </a:lnTo>
                  <a:lnTo>
                    <a:pt x="231" y="55"/>
                  </a:lnTo>
                  <a:lnTo>
                    <a:pt x="233" y="55"/>
                  </a:lnTo>
                  <a:lnTo>
                    <a:pt x="238" y="52"/>
                  </a:lnTo>
                  <a:lnTo>
                    <a:pt x="238" y="50"/>
                  </a:lnTo>
                  <a:lnTo>
                    <a:pt x="233" y="43"/>
                  </a:lnTo>
                  <a:lnTo>
                    <a:pt x="231" y="38"/>
                  </a:lnTo>
                  <a:lnTo>
                    <a:pt x="231" y="38"/>
                  </a:lnTo>
                  <a:lnTo>
                    <a:pt x="236" y="38"/>
                  </a:lnTo>
                  <a:lnTo>
                    <a:pt x="245" y="40"/>
                  </a:lnTo>
                  <a:lnTo>
                    <a:pt x="257" y="48"/>
                  </a:lnTo>
                  <a:lnTo>
                    <a:pt x="259" y="48"/>
                  </a:lnTo>
                  <a:lnTo>
                    <a:pt x="264" y="48"/>
                  </a:lnTo>
                  <a:lnTo>
                    <a:pt x="269" y="45"/>
                  </a:lnTo>
                  <a:lnTo>
                    <a:pt x="271" y="43"/>
                  </a:lnTo>
                  <a:lnTo>
                    <a:pt x="273" y="43"/>
                  </a:lnTo>
                  <a:lnTo>
                    <a:pt x="273" y="48"/>
                  </a:lnTo>
                  <a:lnTo>
                    <a:pt x="273" y="50"/>
                  </a:lnTo>
                  <a:lnTo>
                    <a:pt x="266" y="55"/>
                  </a:lnTo>
                  <a:lnTo>
                    <a:pt x="269" y="55"/>
                  </a:lnTo>
                  <a:lnTo>
                    <a:pt x="269" y="57"/>
                  </a:lnTo>
                  <a:lnTo>
                    <a:pt x="271" y="59"/>
                  </a:lnTo>
                  <a:lnTo>
                    <a:pt x="276" y="62"/>
                  </a:lnTo>
                  <a:lnTo>
                    <a:pt x="278" y="64"/>
                  </a:lnTo>
                  <a:lnTo>
                    <a:pt x="281" y="66"/>
                  </a:lnTo>
                  <a:lnTo>
                    <a:pt x="283" y="66"/>
                  </a:lnTo>
                  <a:lnTo>
                    <a:pt x="288" y="64"/>
                  </a:lnTo>
                  <a:lnTo>
                    <a:pt x="290" y="62"/>
                  </a:lnTo>
                  <a:lnTo>
                    <a:pt x="290" y="62"/>
                  </a:lnTo>
                  <a:lnTo>
                    <a:pt x="290" y="62"/>
                  </a:lnTo>
                  <a:lnTo>
                    <a:pt x="292" y="64"/>
                  </a:lnTo>
                  <a:lnTo>
                    <a:pt x="292" y="64"/>
                  </a:lnTo>
                  <a:lnTo>
                    <a:pt x="299" y="66"/>
                  </a:lnTo>
                  <a:lnTo>
                    <a:pt x="302" y="69"/>
                  </a:lnTo>
                  <a:lnTo>
                    <a:pt x="304" y="69"/>
                  </a:lnTo>
                  <a:lnTo>
                    <a:pt x="307" y="66"/>
                  </a:lnTo>
                  <a:lnTo>
                    <a:pt x="314" y="69"/>
                  </a:lnTo>
                  <a:lnTo>
                    <a:pt x="316" y="71"/>
                  </a:lnTo>
                  <a:lnTo>
                    <a:pt x="318" y="74"/>
                  </a:lnTo>
                  <a:lnTo>
                    <a:pt x="318" y="76"/>
                  </a:lnTo>
                  <a:lnTo>
                    <a:pt x="321" y="78"/>
                  </a:lnTo>
                  <a:lnTo>
                    <a:pt x="333" y="90"/>
                  </a:lnTo>
                  <a:lnTo>
                    <a:pt x="333" y="95"/>
                  </a:lnTo>
                  <a:lnTo>
                    <a:pt x="333" y="97"/>
                  </a:lnTo>
                  <a:close/>
                </a:path>
              </a:pathLst>
            </a:cu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white"/>
                </a:solidFill>
              </a:endParaRPr>
            </a:p>
          </p:txBody>
        </p:sp>
        <p:sp>
          <p:nvSpPr>
            <p:cNvPr id="31" name="Freeform 119"/>
            <p:cNvSpPr>
              <a:spLocks noEditPoints="1"/>
            </p:cNvSpPr>
            <p:nvPr/>
          </p:nvSpPr>
          <p:spPr bwMode="auto">
            <a:xfrm>
              <a:off x="3998243" y="3524722"/>
              <a:ext cx="696913" cy="944563"/>
            </a:xfrm>
            <a:custGeom>
              <a:avLst/>
              <a:gdLst>
                <a:gd name="T0" fmla="*/ 354 w 439"/>
                <a:gd name="T1" fmla="*/ 33 h 595"/>
                <a:gd name="T2" fmla="*/ 364 w 439"/>
                <a:gd name="T3" fmla="*/ 57 h 595"/>
                <a:gd name="T4" fmla="*/ 255 w 439"/>
                <a:gd name="T5" fmla="*/ 50 h 595"/>
                <a:gd name="T6" fmla="*/ 376 w 439"/>
                <a:gd name="T7" fmla="*/ 78 h 595"/>
                <a:gd name="T8" fmla="*/ 371 w 439"/>
                <a:gd name="T9" fmla="*/ 68 h 595"/>
                <a:gd name="T10" fmla="*/ 423 w 439"/>
                <a:gd name="T11" fmla="*/ 257 h 595"/>
                <a:gd name="T12" fmla="*/ 423 w 439"/>
                <a:gd name="T13" fmla="*/ 222 h 595"/>
                <a:gd name="T14" fmla="*/ 414 w 439"/>
                <a:gd name="T15" fmla="*/ 189 h 595"/>
                <a:gd name="T16" fmla="*/ 402 w 439"/>
                <a:gd name="T17" fmla="*/ 137 h 595"/>
                <a:gd name="T18" fmla="*/ 373 w 439"/>
                <a:gd name="T19" fmla="*/ 90 h 595"/>
                <a:gd name="T20" fmla="*/ 305 w 439"/>
                <a:gd name="T21" fmla="*/ 54 h 595"/>
                <a:gd name="T22" fmla="*/ 241 w 439"/>
                <a:gd name="T23" fmla="*/ 83 h 595"/>
                <a:gd name="T24" fmla="*/ 208 w 439"/>
                <a:gd name="T25" fmla="*/ 52 h 595"/>
                <a:gd name="T26" fmla="*/ 189 w 439"/>
                <a:gd name="T27" fmla="*/ 21 h 595"/>
                <a:gd name="T28" fmla="*/ 151 w 439"/>
                <a:gd name="T29" fmla="*/ 14 h 595"/>
                <a:gd name="T30" fmla="*/ 140 w 439"/>
                <a:gd name="T31" fmla="*/ 52 h 595"/>
                <a:gd name="T32" fmla="*/ 154 w 439"/>
                <a:gd name="T33" fmla="*/ 87 h 595"/>
                <a:gd name="T34" fmla="*/ 163 w 439"/>
                <a:gd name="T35" fmla="*/ 94 h 595"/>
                <a:gd name="T36" fmla="*/ 130 w 439"/>
                <a:gd name="T37" fmla="*/ 116 h 595"/>
                <a:gd name="T38" fmla="*/ 92 w 439"/>
                <a:gd name="T39" fmla="*/ 104 h 595"/>
                <a:gd name="T40" fmla="*/ 71 w 439"/>
                <a:gd name="T41" fmla="*/ 156 h 595"/>
                <a:gd name="T42" fmla="*/ 47 w 439"/>
                <a:gd name="T43" fmla="*/ 189 h 595"/>
                <a:gd name="T44" fmla="*/ 62 w 439"/>
                <a:gd name="T45" fmla="*/ 203 h 595"/>
                <a:gd name="T46" fmla="*/ 45 w 439"/>
                <a:gd name="T47" fmla="*/ 229 h 595"/>
                <a:gd name="T48" fmla="*/ 24 w 439"/>
                <a:gd name="T49" fmla="*/ 243 h 595"/>
                <a:gd name="T50" fmla="*/ 14 w 439"/>
                <a:gd name="T51" fmla="*/ 260 h 595"/>
                <a:gd name="T52" fmla="*/ 14 w 439"/>
                <a:gd name="T53" fmla="*/ 293 h 595"/>
                <a:gd name="T54" fmla="*/ 5 w 439"/>
                <a:gd name="T55" fmla="*/ 307 h 595"/>
                <a:gd name="T56" fmla="*/ 14 w 439"/>
                <a:gd name="T57" fmla="*/ 342 h 595"/>
                <a:gd name="T58" fmla="*/ 10 w 439"/>
                <a:gd name="T59" fmla="*/ 376 h 595"/>
                <a:gd name="T60" fmla="*/ 26 w 439"/>
                <a:gd name="T61" fmla="*/ 406 h 595"/>
                <a:gd name="T62" fmla="*/ 29 w 439"/>
                <a:gd name="T63" fmla="*/ 435 h 595"/>
                <a:gd name="T64" fmla="*/ 50 w 439"/>
                <a:gd name="T65" fmla="*/ 446 h 595"/>
                <a:gd name="T66" fmla="*/ 76 w 439"/>
                <a:gd name="T67" fmla="*/ 456 h 595"/>
                <a:gd name="T68" fmla="*/ 90 w 439"/>
                <a:gd name="T69" fmla="*/ 489 h 595"/>
                <a:gd name="T70" fmla="*/ 71 w 439"/>
                <a:gd name="T71" fmla="*/ 562 h 595"/>
                <a:gd name="T72" fmla="*/ 118 w 439"/>
                <a:gd name="T73" fmla="*/ 569 h 595"/>
                <a:gd name="T74" fmla="*/ 118 w 439"/>
                <a:gd name="T75" fmla="*/ 562 h 595"/>
                <a:gd name="T76" fmla="*/ 140 w 439"/>
                <a:gd name="T77" fmla="*/ 562 h 595"/>
                <a:gd name="T78" fmla="*/ 184 w 439"/>
                <a:gd name="T79" fmla="*/ 574 h 595"/>
                <a:gd name="T80" fmla="*/ 208 w 439"/>
                <a:gd name="T81" fmla="*/ 588 h 595"/>
                <a:gd name="T82" fmla="*/ 222 w 439"/>
                <a:gd name="T83" fmla="*/ 574 h 595"/>
                <a:gd name="T84" fmla="*/ 253 w 439"/>
                <a:gd name="T85" fmla="*/ 586 h 595"/>
                <a:gd name="T86" fmla="*/ 288 w 439"/>
                <a:gd name="T87" fmla="*/ 572 h 595"/>
                <a:gd name="T88" fmla="*/ 328 w 439"/>
                <a:gd name="T89" fmla="*/ 564 h 595"/>
                <a:gd name="T90" fmla="*/ 352 w 439"/>
                <a:gd name="T91" fmla="*/ 576 h 595"/>
                <a:gd name="T92" fmla="*/ 350 w 439"/>
                <a:gd name="T93" fmla="*/ 557 h 595"/>
                <a:gd name="T94" fmla="*/ 359 w 439"/>
                <a:gd name="T95" fmla="*/ 515 h 595"/>
                <a:gd name="T96" fmla="*/ 385 w 439"/>
                <a:gd name="T97" fmla="*/ 494 h 595"/>
                <a:gd name="T98" fmla="*/ 378 w 439"/>
                <a:gd name="T99" fmla="*/ 463 h 595"/>
                <a:gd name="T100" fmla="*/ 345 w 439"/>
                <a:gd name="T101" fmla="*/ 435 h 595"/>
                <a:gd name="T102" fmla="*/ 317 w 439"/>
                <a:gd name="T103" fmla="*/ 406 h 595"/>
                <a:gd name="T104" fmla="*/ 307 w 439"/>
                <a:gd name="T105" fmla="*/ 378 h 595"/>
                <a:gd name="T106" fmla="*/ 307 w 439"/>
                <a:gd name="T107" fmla="*/ 368 h 595"/>
                <a:gd name="T108" fmla="*/ 338 w 439"/>
                <a:gd name="T109" fmla="*/ 352 h 595"/>
                <a:gd name="T110" fmla="*/ 362 w 439"/>
                <a:gd name="T111" fmla="*/ 338 h 595"/>
                <a:gd name="T112" fmla="*/ 392 w 439"/>
                <a:gd name="T113" fmla="*/ 321 h 595"/>
                <a:gd name="T114" fmla="*/ 406 w 439"/>
                <a:gd name="T115" fmla="*/ 302 h 595"/>
                <a:gd name="T116" fmla="*/ 428 w 439"/>
                <a:gd name="T117" fmla="*/ 319 h 595"/>
                <a:gd name="T118" fmla="*/ 132 w 439"/>
                <a:gd name="T119" fmla="*/ 24 h 595"/>
                <a:gd name="T120" fmla="*/ 128 w 439"/>
                <a:gd name="T121" fmla="*/ 16 h 595"/>
                <a:gd name="T122" fmla="*/ 125 w 439"/>
                <a:gd name="T123" fmla="*/ 1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9" h="595">
                  <a:moveTo>
                    <a:pt x="340" y="50"/>
                  </a:moveTo>
                  <a:lnTo>
                    <a:pt x="340" y="40"/>
                  </a:lnTo>
                  <a:lnTo>
                    <a:pt x="340" y="38"/>
                  </a:lnTo>
                  <a:lnTo>
                    <a:pt x="343" y="35"/>
                  </a:lnTo>
                  <a:lnTo>
                    <a:pt x="343" y="31"/>
                  </a:lnTo>
                  <a:lnTo>
                    <a:pt x="347" y="26"/>
                  </a:lnTo>
                  <a:lnTo>
                    <a:pt x="350" y="26"/>
                  </a:lnTo>
                  <a:lnTo>
                    <a:pt x="352" y="28"/>
                  </a:lnTo>
                  <a:lnTo>
                    <a:pt x="354" y="33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62" y="38"/>
                  </a:lnTo>
                  <a:lnTo>
                    <a:pt x="359" y="42"/>
                  </a:lnTo>
                  <a:lnTo>
                    <a:pt x="359" y="42"/>
                  </a:lnTo>
                  <a:lnTo>
                    <a:pt x="359" y="47"/>
                  </a:lnTo>
                  <a:lnTo>
                    <a:pt x="364" y="50"/>
                  </a:lnTo>
                  <a:lnTo>
                    <a:pt x="366" y="54"/>
                  </a:lnTo>
                  <a:lnTo>
                    <a:pt x="364" y="57"/>
                  </a:lnTo>
                  <a:lnTo>
                    <a:pt x="359" y="52"/>
                  </a:lnTo>
                  <a:lnTo>
                    <a:pt x="354" y="54"/>
                  </a:lnTo>
                  <a:lnTo>
                    <a:pt x="352" y="59"/>
                  </a:lnTo>
                  <a:lnTo>
                    <a:pt x="350" y="61"/>
                  </a:lnTo>
                  <a:lnTo>
                    <a:pt x="343" y="54"/>
                  </a:lnTo>
                  <a:lnTo>
                    <a:pt x="340" y="52"/>
                  </a:lnTo>
                  <a:lnTo>
                    <a:pt x="340" y="50"/>
                  </a:lnTo>
                  <a:close/>
                  <a:moveTo>
                    <a:pt x="251" y="50"/>
                  </a:moveTo>
                  <a:lnTo>
                    <a:pt x="255" y="50"/>
                  </a:lnTo>
                  <a:lnTo>
                    <a:pt x="255" y="50"/>
                  </a:lnTo>
                  <a:lnTo>
                    <a:pt x="255" y="45"/>
                  </a:lnTo>
                  <a:lnTo>
                    <a:pt x="248" y="42"/>
                  </a:lnTo>
                  <a:lnTo>
                    <a:pt x="246" y="42"/>
                  </a:lnTo>
                  <a:lnTo>
                    <a:pt x="243" y="47"/>
                  </a:lnTo>
                  <a:lnTo>
                    <a:pt x="246" y="47"/>
                  </a:lnTo>
                  <a:lnTo>
                    <a:pt x="251" y="50"/>
                  </a:lnTo>
                  <a:close/>
                  <a:moveTo>
                    <a:pt x="373" y="76"/>
                  </a:moveTo>
                  <a:lnTo>
                    <a:pt x="376" y="78"/>
                  </a:lnTo>
                  <a:lnTo>
                    <a:pt x="376" y="83"/>
                  </a:lnTo>
                  <a:lnTo>
                    <a:pt x="376" y="87"/>
                  </a:lnTo>
                  <a:lnTo>
                    <a:pt x="383" y="87"/>
                  </a:lnTo>
                  <a:lnTo>
                    <a:pt x="388" y="87"/>
                  </a:lnTo>
                  <a:lnTo>
                    <a:pt x="390" y="87"/>
                  </a:lnTo>
                  <a:lnTo>
                    <a:pt x="388" y="83"/>
                  </a:lnTo>
                  <a:lnTo>
                    <a:pt x="390" y="80"/>
                  </a:lnTo>
                  <a:lnTo>
                    <a:pt x="380" y="76"/>
                  </a:lnTo>
                  <a:lnTo>
                    <a:pt x="371" y="68"/>
                  </a:lnTo>
                  <a:lnTo>
                    <a:pt x="371" y="71"/>
                  </a:lnTo>
                  <a:lnTo>
                    <a:pt x="371" y="73"/>
                  </a:lnTo>
                  <a:lnTo>
                    <a:pt x="373" y="76"/>
                  </a:lnTo>
                  <a:close/>
                  <a:moveTo>
                    <a:pt x="435" y="274"/>
                  </a:moveTo>
                  <a:lnTo>
                    <a:pt x="435" y="269"/>
                  </a:lnTo>
                  <a:lnTo>
                    <a:pt x="432" y="269"/>
                  </a:lnTo>
                  <a:lnTo>
                    <a:pt x="423" y="264"/>
                  </a:lnTo>
                  <a:lnTo>
                    <a:pt x="423" y="262"/>
                  </a:lnTo>
                  <a:lnTo>
                    <a:pt x="423" y="257"/>
                  </a:lnTo>
                  <a:lnTo>
                    <a:pt x="423" y="253"/>
                  </a:lnTo>
                  <a:lnTo>
                    <a:pt x="421" y="250"/>
                  </a:lnTo>
                  <a:lnTo>
                    <a:pt x="418" y="246"/>
                  </a:lnTo>
                  <a:lnTo>
                    <a:pt x="416" y="241"/>
                  </a:lnTo>
                  <a:lnTo>
                    <a:pt x="421" y="236"/>
                  </a:lnTo>
                  <a:lnTo>
                    <a:pt x="421" y="231"/>
                  </a:lnTo>
                  <a:lnTo>
                    <a:pt x="421" y="227"/>
                  </a:lnTo>
                  <a:lnTo>
                    <a:pt x="423" y="222"/>
                  </a:lnTo>
                  <a:lnTo>
                    <a:pt x="423" y="222"/>
                  </a:lnTo>
                  <a:lnTo>
                    <a:pt x="421" y="220"/>
                  </a:lnTo>
                  <a:lnTo>
                    <a:pt x="418" y="217"/>
                  </a:lnTo>
                  <a:lnTo>
                    <a:pt x="421" y="213"/>
                  </a:lnTo>
                  <a:lnTo>
                    <a:pt x="418" y="210"/>
                  </a:lnTo>
                  <a:lnTo>
                    <a:pt x="416" y="208"/>
                  </a:lnTo>
                  <a:lnTo>
                    <a:pt x="414" y="205"/>
                  </a:lnTo>
                  <a:lnTo>
                    <a:pt x="411" y="201"/>
                  </a:lnTo>
                  <a:lnTo>
                    <a:pt x="411" y="196"/>
                  </a:lnTo>
                  <a:lnTo>
                    <a:pt x="414" y="189"/>
                  </a:lnTo>
                  <a:lnTo>
                    <a:pt x="409" y="179"/>
                  </a:lnTo>
                  <a:lnTo>
                    <a:pt x="397" y="170"/>
                  </a:lnTo>
                  <a:lnTo>
                    <a:pt x="390" y="163"/>
                  </a:lnTo>
                  <a:lnTo>
                    <a:pt x="390" y="158"/>
                  </a:lnTo>
                  <a:lnTo>
                    <a:pt x="392" y="153"/>
                  </a:lnTo>
                  <a:lnTo>
                    <a:pt x="397" y="151"/>
                  </a:lnTo>
                  <a:lnTo>
                    <a:pt x="399" y="144"/>
                  </a:lnTo>
                  <a:lnTo>
                    <a:pt x="402" y="137"/>
                  </a:lnTo>
                  <a:lnTo>
                    <a:pt x="402" y="137"/>
                  </a:lnTo>
                  <a:lnTo>
                    <a:pt x="402" y="132"/>
                  </a:lnTo>
                  <a:lnTo>
                    <a:pt x="395" y="111"/>
                  </a:lnTo>
                  <a:lnTo>
                    <a:pt x="392" y="106"/>
                  </a:lnTo>
                  <a:lnTo>
                    <a:pt x="392" y="99"/>
                  </a:lnTo>
                  <a:lnTo>
                    <a:pt x="392" y="97"/>
                  </a:lnTo>
                  <a:lnTo>
                    <a:pt x="392" y="97"/>
                  </a:lnTo>
                  <a:lnTo>
                    <a:pt x="380" y="94"/>
                  </a:lnTo>
                  <a:lnTo>
                    <a:pt x="378" y="92"/>
                  </a:lnTo>
                  <a:lnTo>
                    <a:pt x="373" y="90"/>
                  </a:lnTo>
                  <a:lnTo>
                    <a:pt x="371" y="76"/>
                  </a:lnTo>
                  <a:lnTo>
                    <a:pt x="366" y="66"/>
                  </a:lnTo>
                  <a:lnTo>
                    <a:pt x="354" y="68"/>
                  </a:lnTo>
                  <a:lnTo>
                    <a:pt x="340" y="59"/>
                  </a:lnTo>
                  <a:lnTo>
                    <a:pt x="333" y="50"/>
                  </a:lnTo>
                  <a:lnTo>
                    <a:pt x="328" y="47"/>
                  </a:lnTo>
                  <a:lnTo>
                    <a:pt x="324" y="47"/>
                  </a:lnTo>
                  <a:lnTo>
                    <a:pt x="314" y="45"/>
                  </a:lnTo>
                  <a:lnTo>
                    <a:pt x="305" y="54"/>
                  </a:lnTo>
                  <a:lnTo>
                    <a:pt x="303" y="59"/>
                  </a:lnTo>
                  <a:lnTo>
                    <a:pt x="295" y="64"/>
                  </a:lnTo>
                  <a:lnTo>
                    <a:pt x="293" y="68"/>
                  </a:lnTo>
                  <a:lnTo>
                    <a:pt x="279" y="71"/>
                  </a:lnTo>
                  <a:lnTo>
                    <a:pt x="277" y="73"/>
                  </a:lnTo>
                  <a:lnTo>
                    <a:pt x="265" y="85"/>
                  </a:lnTo>
                  <a:lnTo>
                    <a:pt x="262" y="87"/>
                  </a:lnTo>
                  <a:lnTo>
                    <a:pt x="248" y="83"/>
                  </a:lnTo>
                  <a:lnTo>
                    <a:pt x="241" y="83"/>
                  </a:lnTo>
                  <a:lnTo>
                    <a:pt x="239" y="83"/>
                  </a:lnTo>
                  <a:lnTo>
                    <a:pt x="236" y="76"/>
                  </a:lnTo>
                  <a:lnTo>
                    <a:pt x="243" y="68"/>
                  </a:lnTo>
                  <a:lnTo>
                    <a:pt x="246" y="61"/>
                  </a:lnTo>
                  <a:lnTo>
                    <a:pt x="243" y="54"/>
                  </a:lnTo>
                  <a:lnTo>
                    <a:pt x="241" y="54"/>
                  </a:lnTo>
                  <a:lnTo>
                    <a:pt x="232" y="59"/>
                  </a:lnTo>
                  <a:lnTo>
                    <a:pt x="215" y="50"/>
                  </a:lnTo>
                  <a:lnTo>
                    <a:pt x="208" y="52"/>
                  </a:lnTo>
                  <a:lnTo>
                    <a:pt x="208" y="47"/>
                  </a:lnTo>
                  <a:lnTo>
                    <a:pt x="206" y="45"/>
                  </a:lnTo>
                  <a:lnTo>
                    <a:pt x="194" y="47"/>
                  </a:lnTo>
                  <a:lnTo>
                    <a:pt x="196" y="42"/>
                  </a:lnTo>
                  <a:lnTo>
                    <a:pt x="201" y="38"/>
                  </a:lnTo>
                  <a:lnTo>
                    <a:pt x="201" y="31"/>
                  </a:lnTo>
                  <a:lnTo>
                    <a:pt x="196" y="26"/>
                  </a:lnTo>
                  <a:lnTo>
                    <a:pt x="194" y="24"/>
                  </a:lnTo>
                  <a:lnTo>
                    <a:pt x="189" y="21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84" y="19"/>
                  </a:lnTo>
                  <a:lnTo>
                    <a:pt x="182" y="16"/>
                  </a:lnTo>
                  <a:lnTo>
                    <a:pt x="177" y="19"/>
                  </a:lnTo>
                  <a:lnTo>
                    <a:pt x="170" y="21"/>
                  </a:lnTo>
                  <a:lnTo>
                    <a:pt x="166" y="21"/>
                  </a:lnTo>
                  <a:lnTo>
                    <a:pt x="163" y="19"/>
                  </a:lnTo>
                  <a:lnTo>
                    <a:pt x="151" y="14"/>
                  </a:lnTo>
                  <a:lnTo>
                    <a:pt x="149" y="14"/>
                  </a:lnTo>
                  <a:lnTo>
                    <a:pt x="142" y="14"/>
                  </a:lnTo>
                  <a:lnTo>
                    <a:pt x="142" y="21"/>
                  </a:lnTo>
                  <a:lnTo>
                    <a:pt x="147" y="28"/>
                  </a:lnTo>
                  <a:lnTo>
                    <a:pt x="149" y="38"/>
                  </a:lnTo>
                  <a:lnTo>
                    <a:pt x="154" y="40"/>
                  </a:lnTo>
                  <a:lnTo>
                    <a:pt x="154" y="47"/>
                  </a:lnTo>
                  <a:lnTo>
                    <a:pt x="147" y="50"/>
                  </a:lnTo>
                  <a:lnTo>
                    <a:pt x="140" y="52"/>
                  </a:lnTo>
                  <a:lnTo>
                    <a:pt x="137" y="54"/>
                  </a:lnTo>
                  <a:lnTo>
                    <a:pt x="140" y="59"/>
                  </a:lnTo>
                  <a:lnTo>
                    <a:pt x="142" y="59"/>
                  </a:lnTo>
                  <a:lnTo>
                    <a:pt x="144" y="59"/>
                  </a:lnTo>
                  <a:lnTo>
                    <a:pt x="149" y="59"/>
                  </a:lnTo>
                  <a:lnTo>
                    <a:pt x="151" y="61"/>
                  </a:lnTo>
                  <a:lnTo>
                    <a:pt x="149" y="83"/>
                  </a:lnTo>
                  <a:lnTo>
                    <a:pt x="151" y="85"/>
                  </a:lnTo>
                  <a:lnTo>
                    <a:pt x="154" y="87"/>
                  </a:lnTo>
                  <a:lnTo>
                    <a:pt x="158" y="90"/>
                  </a:lnTo>
                  <a:lnTo>
                    <a:pt x="163" y="90"/>
                  </a:lnTo>
                  <a:lnTo>
                    <a:pt x="168" y="92"/>
                  </a:lnTo>
                  <a:lnTo>
                    <a:pt x="182" y="113"/>
                  </a:lnTo>
                  <a:lnTo>
                    <a:pt x="189" y="116"/>
                  </a:lnTo>
                  <a:lnTo>
                    <a:pt x="184" y="116"/>
                  </a:lnTo>
                  <a:lnTo>
                    <a:pt x="180" y="113"/>
                  </a:lnTo>
                  <a:lnTo>
                    <a:pt x="168" y="97"/>
                  </a:lnTo>
                  <a:lnTo>
                    <a:pt x="163" y="94"/>
                  </a:lnTo>
                  <a:lnTo>
                    <a:pt x="149" y="94"/>
                  </a:lnTo>
                  <a:lnTo>
                    <a:pt x="137" y="92"/>
                  </a:lnTo>
                  <a:lnTo>
                    <a:pt x="135" y="94"/>
                  </a:lnTo>
                  <a:lnTo>
                    <a:pt x="132" y="99"/>
                  </a:lnTo>
                  <a:lnTo>
                    <a:pt x="132" y="106"/>
                  </a:lnTo>
                  <a:lnTo>
                    <a:pt x="132" y="116"/>
                  </a:lnTo>
                  <a:lnTo>
                    <a:pt x="130" y="127"/>
                  </a:lnTo>
                  <a:lnTo>
                    <a:pt x="130" y="118"/>
                  </a:lnTo>
                  <a:lnTo>
                    <a:pt x="130" y="116"/>
                  </a:lnTo>
                  <a:lnTo>
                    <a:pt x="123" y="111"/>
                  </a:lnTo>
                  <a:lnTo>
                    <a:pt x="123" y="113"/>
                  </a:lnTo>
                  <a:lnTo>
                    <a:pt x="121" y="118"/>
                  </a:lnTo>
                  <a:lnTo>
                    <a:pt x="118" y="123"/>
                  </a:lnTo>
                  <a:lnTo>
                    <a:pt x="118" y="125"/>
                  </a:lnTo>
                  <a:lnTo>
                    <a:pt x="114" y="123"/>
                  </a:lnTo>
                  <a:lnTo>
                    <a:pt x="116" y="116"/>
                  </a:lnTo>
                  <a:lnTo>
                    <a:pt x="109" y="104"/>
                  </a:lnTo>
                  <a:lnTo>
                    <a:pt x="92" y="104"/>
                  </a:lnTo>
                  <a:lnTo>
                    <a:pt x="76" y="104"/>
                  </a:lnTo>
                  <a:lnTo>
                    <a:pt x="73" y="106"/>
                  </a:lnTo>
                  <a:lnTo>
                    <a:pt x="69" y="113"/>
                  </a:lnTo>
                  <a:lnTo>
                    <a:pt x="66" y="120"/>
                  </a:lnTo>
                  <a:lnTo>
                    <a:pt x="64" y="127"/>
                  </a:lnTo>
                  <a:lnTo>
                    <a:pt x="69" y="132"/>
                  </a:lnTo>
                  <a:lnTo>
                    <a:pt x="71" y="135"/>
                  </a:lnTo>
                  <a:lnTo>
                    <a:pt x="71" y="142"/>
                  </a:lnTo>
                  <a:lnTo>
                    <a:pt x="71" y="156"/>
                  </a:lnTo>
                  <a:lnTo>
                    <a:pt x="69" y="158"/>
                  </a:lnTo>
                  <a:lnTo>
                    <a:pt x="66" y="165"/>
                  </a:lnTo>
                  <a:lnTo>
                    <a:pt x="64" y="175"/>
                  </a:lnTo>
                  <a:lnTo>
                    <a:pt x="62" y="182"/>
                  </a:lnTo>
                  <a:lnTo>
                    <a:pt x="62" y="184"/>
                  </a:lnTo>
                  <a:lnTo>
                    <a:pt x="47" y="184"/>
                  </a:lnTo>
                  <a:lnTo>
                    <a:pt x="47" y="184"/>
                  </a:lnTo>
                  <a:lnTo>
                    <a:pt x="47" y="187"/>
                  </a:lnTo>
                  <a:lnTo>
                    <a:pt x="47" y="189"/>
                  </a:lnTo>
                  <a:lnTo>
                    <a:pt x="47" y="189"/>
                  </a:lnTo>
                  <a:lnTo>
                    <a:pt x="45" y="191"/>
                  </a:lnTo>
                  <a:lnTo>
                    <a:pt x="45" y="194"/>
                  </a:lnTo>
                  <a:lnTo>
                    <a:pt x="47" y="196"/>
                  </a:lnTo>
                  <a:lnTo>
                    <a:pt x="52" y="198"/>
                  </a:lnTo>
                  <a:lnTo>
                    <a:pt x="57" y="198"/>
                  </a:lnTo>
                  <a:lnTo>
                    <a:pt x="59" y="198"/>
                  </a:lnTo>
                  <a:lnTo>
                    <a:pt x="59" y="201"/>
                  </a:lnTo>
                  <a:lnTo>
                    <a:pt x="62" y="203"/>
                  </a:lnTo>
                  <a:lnTo>
                    <a:pt x="62" y="208"/>
                  </a:lnTo>
                  <a:lnTo>
                    <a:pt x="59" y="213"/>
                  </a:lnTo>
                  <a:lnTo>
                    <a:pt x="57" y="217"/>
                  </a:lnTo>
                  <a:lnTo>
                    <a:pt x="52" y="222"/>
                  </a:lnTo>
                  <a:lnTo>
                    <a:pt x="50" y="224"/>
                  </a:lnTo>
                  <a:lnTo>
                    <a:pt x="47" y="224"/>
                  </a:lnTo>
                  <a:lnTo>
                    <a:pt x="45" y="227"/>
                  </a:lnTo>
                  <a:lnTo>
                    <a:pt x="45" y="227"/>
                  </a:lnTo>
                  <a:lnTo>
                    <a:pt x="45" y="229"/>
                  </a:lnTo>
                  <a:lnTo>
                    <a:pt x="50" y="234"/>
                  </a:lnTo>
                  <a:lnTo>
                    <a:pt x="50" y="234"/>
                  </a:lnTo>
                  <a:lnTo>
                    <a:pt x="47" y="236"/>
                  </a:lnTo>
                  <a:lnTo>
                    <a:pt x="45" y="239"/>
                  </a:lnTo>
                  <a:lnTo>
                    <a:pt x="36" y="243"/>
                  </a:lnTo>
                  <a:lnTo>
                    <a:pt x="31" y="241"/>
                  </a:lnTo>
                  <a:lnTo>
                    <a:pt x="29" y="243"/>
                  </a:lnTo>
                  <a:lnTo>
                    <a:pt x="26" y="243"/>
                  </a:lnTo>
                  <a:lnTo>
                    <a:pt x="24" y="243"/>
                  </a:lnTo>
                  <a:lnTo>
                    <a:pt x="19" y="239"/>
                  </a:lnTo>
                  <a:lnTo>
                    <a:pt x="17" y="241"/>
                  </a:lnTo>
                  <a:lnTo>
                    <a:pt x="14" y="241"/>
                  </a:lnTo>
                  <a:lnTo>
                    <a:pt x="12" y="243"/>
                  </a:lnTo>
                  <a:lnTo>
                    <a:pt x="7" y="246"/>
                  </a:lnTo>
                  <a:lnTo>
                    <a:pt x="7" y="248"/>
                  </a:lnTo>
                  <a:lnTo>
                    <a:pt x="12" y="255"/>
                  </a:lnTo>
                  <a:lnTo>
                    <a:pt x="14" y="257"/>
                  </a:lnTo>
                  <a:lnTo>
                    <a:pt x="14" y="260"/>
                  </a:lnTo>
                  <a:lnTo>
                    <a:pt x="17" y="264"/>
                  </a:lnTo>
                  <a:lnTo>
                    <a:pt x="19" y="269"/>
                  </a:lnTo>
                  <a:lnTo>
                    <a:pt x="19" y="272"/>
                  </a:lnTo>
                  <a:lnTo>
                    <a:pt x="19" y="276"/>
                  </a:lnTo>
                  <a:lnTo>
                    <a:pt x="17" y="279"/>
                  </a:lnTo>
                  <a:lnTo>
                    <a:pt x="12" y="288"/>
                  </a:lnTo>
                  <a:lnTo>
                    <a:pt x="12" y="290"/>
                  </a:lnTo>
                  <a:lnTo>
                    <a:pt x="12" y="293"/>
                  </a:lnTo>
                  <a:lnTo>
                    <a:pt x="14" y="293"/>
                  </a:lnTo>
                  <a:lnTo>
                    <a:pt x="14" y="293"/>
                  </a:lnTo>
                  <a:lnTo>
                    <a:pt x="14" y="295"/>
                  </a:lnTo>
                  <a:lnTo>
                    <a:pt x="5" y="302"/>
                  </a:lnTo>
                  <a:lnTo>
                    <a:pt x="5" y="30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305"/>
                  </a:lnTo>
                  <a:lnTo>
                    <a:pt x="3" y="307"/>
                  </a:lnTo>
                  <a:lnTo>
                    <a:pt x="5" y="307"/>
                  </a:lnTo>
                  <a:lnTo>
                    <a:pt x="7" y="309"/>
                  </a:lnTo>
                  <a:lnTo>
                    <a:pt x="10" y="314"/>
                  </a:lnTo>
                  <a:lnTo>
                    <a:pt x="5" y="326"/>
                  </a:lnTo>
                  <a:lnTo>
                    <a:pt x="7" y="326"/>
                  </a:lnTo>
                  <a:lnTo>
                    <a:pt x="12" y="331"/>
                  </a:lnTo>
                  <a:lnTo>
                    <a:pt x="12" y="333"/>
                  </a:lnTo>
                  <a:lnTo>
                    <a:pt x="17" y="338"/>
                  </a:lnTo>
                  <a:lnTo>
                    <a:pt x="14" y="340"/>
                  </a:lnTo>
                  <a:lnTo>
                    <a:pt x="14" y="342"/>
                  </a:lnTo>
                  <a:lnTo>
                    <a:pt x="14" y="345"/>
                  </a:lnTo>
                  <a:lnTo>
                    <a:pt x="19" y="347"/>
                  </a:lnTo>
                  <a:lnTo>
                    <a:pt x="21" y="350"/>
                  </a:lnTo>
                  <a:lnTo>
                    <a:pt x="21" y="352"/>
                  </a:lnTo>
                  <a:lnTo>
                    <a:pt x="21" y="359"/>
                  </a:lnTo>
                  <a:lnTo>
                    <a:pt x="12" y="366"/>
                  </a:lnTo>
                  <a:lnTo>
                    <a:pt x="10" y="371"/>
                  </a:lnTo>
                  <a:lnTo>
                    <a:pt x="10" y="373"/>
                  </a:lnTo>
                  <a:lnTo>
                    <a:pt x="10" y="376"/>
                  </a:lnTo>
                  <a:lnTo>
                    <a:pt x="7" y="380"/>
                  </a:lnTo>
                  <a:lnTo>
                    <a:pt x="10" y="385"/>
                  </a:lnTo>
                  <a:lnTo>
                    <a:pt x="12" y="390"/>
                  </a:lnTo>
                  <a:lnTo>
                    <a:pt x="14" y="392"/>
                  </a:lnTo>
                  <a:lnTo>
                    <a:pt x="19" y="394"/>
                  </a:lnTo>
                  <a:lnTo>
                    <a:pt x="24" y="399"/>
                  </a:lnTo>
                  <a:lnTo>
                    <a:pt x="26" y="399"/>
                  </a:lnTo>
                  <a:lnTo>
                    <a:pt x="26" y="401"/>
                  </a:lnTo>
                  <a:lnTo>
                    <a:pt x="26" y="406"/>
                  </a:lnTo>
                  <a:lnTo>
                    <a:pt x="24" y="409"/>
                  </a:lnTo>
                  <a:lnTo>
                    <a:pt x="21" y="411"/>
                  </a:lnTo>
                  <a:lnTo>
                    <a:pt x="19" y="413"/>
                  </a:lnTo>
                  <a:lnTo>
                    <a:pt x="19" y="420"/>
                  </a:lnTo>
                  <a:lnTo>
                    <a:pt x="17" y="425"/>
                  </a:lnTo>
                  <a:lnTo>
                    <a:pt x="19" y="425"/>
                  </a:lnTo>
                  <a:lnTo>
                    <a:pt x="24" y="425"/>
                  </a:lnTo>
                  <a:lnTo>
                    <a:pt x="26" y="430"/>
                  </a:lnTo>
                  <a:lnTo>
                    <a:pt x="29" y="435"/>
                  </a:lnTo>
                  <a:lnTo>
                    <a:pt x="29" y="435"/>
                  </a:lnTo>
                  <a:lnTo>
                    <a:pt x="31" y="437"/>
                  </a:lnTo>
                  <a:lnTo>
                    <a:pt x="36" y="449"/>
                  </a:lnTo>
                  <a:lnTo>
                    <a:pt x="38" y="449"/>
                  </a:lnTo>
                  <a:lnTo>
                    <a:pt x="40" y="446"/>
                  </a:lnTo>
                  <a:lnTo>
                    <a:pt x="43" y="444"/>
                  </a:lnTo>
                  <a:lnTo>
                    <a:pt x="45" y="444"/>
                  </a:lnTo>
                  <a:lnTo>
                    <a:pt x="47" y="446"/>
                  </a:lnTo>
                  <a:lnTo>
                    <a:pt x="50" y="446"/>
                  </a:lnTo>
                  <a:lnTo>
                    <a:pt x="50" y="451"/>
                  </a:lnTo>
                  <a:lnTo>
                    <a:pt x="52" y="451"/>
                  </a:lnTo>
                  <a:lnTo>
                    <a:pt x="52" y="451"/>
                  </a:lnTo>
                  <a:lnTo>
                    <a:pt x="55" y="451"/>
                  </a:lnTo>
                  <a:lnTo>
                    <a:pt x="59" y="453"/>
                  </a:lnTo>
                  <a:lnTo>
                    <a:pt x="64" y="451"/>
                  </a:lnTo>
                  <a:lnTo>
                    <a:pt x="69" y="449"/>
                  </a:lnTo>
                  <a:lnTo>
                    <a:pt x="71" y="451"/>
                  </a:lnTo>
                  <a:lnTo>
                    <a:pt x="76" y="456"/>
                  </a:lnTo>
                  <a:lnTo>
                    <a:pt x="80" y="458"/>
                  </a:lnTo>
                  <a:lnTo>
                    <a:pt x="90" y="458"/>
                  </a:lnTo>
                  <a:lnTo>
                    <a:pt x="99" y="461"/>
                  </a:lnTo>
                  <a:lnTo>
                    <a:pt x="104" y="463"/>
                  </a:lnTo>
                  <a:lnTo>
                    <a:pt x="106" y="465"/>
                  </a:lnTo>
                  <a:lnTo>
                    <a:pt x="106" y="472"/>
                  </a:lnTo>
                  <a:lnTo>
                    <a:pt x="104" y="472"/>
                  </a:lnTo>
                  <a:lnTo>
                    <a:pt x="95" y="484"/>
                  </a:lnTo>
                  <a:lnTo>
                    <a:pt x="90" y="489"/>
                  </a:lnTo>
                  <a:lnTo>
                    <a:pt x="88" y="496"/>
                  </a:lnTo>
                  <a:lnTo>
                    <a:pt x="85" y="508"/>
                  </a:lnTo>
                  <a:lnTo>
                    <a:pt x="83" y="517"/>
                  </a:lnTo>
                  <a:lnTo>
                    <a:pt x="78" y="527"/>
                  </a:lnTo>
                  <a:lnTo>
                    <a:pt x="76" y="534"/>
                  </a:lnTo>
                  <a:lnTo>
                    <a:pt x="78" y="538"/>
                  </a:lnTo>
                  <a:lnTo>
                    <a:pt x="76" y="546"/>
                  </a:lnTo>
                  <a:lnTo>
                    <a:pt x="73" y="555"/>
                  </a:lnTo>
                  <a:lnTo>
                    <a:pt x="71" y="562"/>
                  </a:lnTo>
                  <a:lnTo>
                    <a:pt x="73" y="567"/>
                  </a:lnTo>
                  <a:lnTo>
                    <a:pt x="76" y="569"/>
                  </a:lnTo>
                  <a:lnTo>
                    <a:pt x="80" y="572"/>
                  </a:lnTo>
                  <a:lnTo>
                    <a:pt x="92" y="572"/>
                  </a:lnTo>
                  <a:lnTo>
                    <a:pt x="102" y="572"/>
                  </a:lnTo>
                  <a:lnTo>
                    <a:pt x="106" y="569"/>
                  </a:lnTo>
                  <a:lnTo>
                    <a:pt x="114" y="569"/>
                  </a:lnTo>
                  <a:lnTo>
                    <a:pt x="118" y="569"/>
                  </a:lnTo>
                  <a:lnTo>
                    <a:pt x="118" y="569"/>
                  </a:lnTo>
                  <a:lnTo>
                    <a:pt x="121" y="569"/>
                  </a:lnTo>
                  <a:lnTo>
                    <a:pt x="121" y="569"/>
                  </a:lnTo>
                  <a:lnTo>
                    <a:pt x="125" y="567"/>
                  </a:lnTo>
                  <a:lnTo>
                    <a:pt x="125" y="567"/>
                  </a:lnTo>
                  <a:lnTo>
                    <a:pt x="125" y="567"/>
                  </a:lnTo>
                  <a:lnTo>
                    <a:pt x="125" y="564"/>
                  </a:lnTo>
                  <a:lnTo>
                    <a:pt x="121" y="564"/>
                  </a:lnTo>
                  <a:lnTo>
                    <a:pt x="118" y="564"/>
                  </a:lnTo>
                  <a:lnTo>
                    <a:pt x="118" y="562"/>
                  </a:lnTo>
                  <a:lnTo>
                    <a:pt x="118" y="560"/>
                  </a:lnTo>
                  <a:lnTo>
                    <a:pt x="123" y="557"/>
                  </a:lnTo>
                  <a:lnTo>
                    <a:pt x="125" y="557"/>
                  </a:lnTo>
                  <a:lnTo>
                    <a:pt x="128" y="557"/>
                  </a:lnTo>
                  <a:lnTo>
                    <a:pt x="135" y="562"/>
                  </a:lnTo>
                  <a:lnTo>
                    <a:pt x="135" y="562"/>
                  </a:lnTo>
                  <a:lnTo>
                    <a:pt x="137" y="562"/>
                  </a:lnTo>
                  <a:lnTo>
                    <a:pt x="137" y="562"/>
                  </a:lnTo>
                  <a:lnTo>
                    <a:pt x="140" y="562"/>
                  </a:lnTo>
                  <a:lnTo>
                    <a:pt x="142" y="564"/>
                  </a:lnTo>
                  <a:lnTo>
                    <a:pt x="142" y="567"/>
                  </a:lnTo>
                  <a:lnTo>
                    <a:pt x="154" y="564"/>
                  </a:lnTo>
                  <a:lnTo>
                    <a:pt x="158" y="564"/>
                  </a:lnTo>
                  <a:lnTo>
                    <a:pt x="166" y="569"/>
                  </a:lnTo>
                  <a:lnTo>
                    <a:pt x="175" y="576"/>
                  </a:lnTo>
                  <a:lnTo>
                    <a:pt x="175" y="576"/>
                  </a:lnTo>
                  <a:lnTo>
                    <a:pt x="182" y="576"/>
                  </a:lnTo>
                  <a:lnTo>
                    <a:pt x="184" y="574"/>
                  </a:lnTo>
                  <a:lnTo>
                    <a:pt x="187" y="572"/>
                  </a:lnTo>
                  <a:lnTo>
                    <a:pt x="191" y="574"/>
                  </a:lnTo>
                  <a:lnTo>
                    <a:pt x="199" y="579"/>
                  </a:lnTo>
                  <a:lnTo>
                    <a:pt x="201" y="581"/>
                  </a:lnTo>
                  <a:lnTo>
                    <a:pt x="203" y="581"/>
                  </a:lnTo>
                  <a:lnTo>
                    <a:pt x="203" y="583"/>
                  </a:lnTo>
                  <a:lnTo>
                    <a:pt x="203" y="586"/>
                  </a:lnTo>
                  <a:lnTo>
                    <a:pt x="203" y="588"/>
                  </a:lnTo>
                  <a:lnTo>
                    <a:pt x="208" y="588"/>
                  </a:lnTo>
                  <a:lnTo>
                    <a:pt x="210" y="588"/>
                  </a:lnTo>
                  <a:lnTo>
                    <a:pt x="208" y="593"/>
                  </a:lnTo>
                  <a:lnTo>
                    <a:pt x="208" y="595"/>
                  </a:lnTo>
                  <a:lnTo>
                    <a:pt x="213" y="595"/>
                  </a:lnTo>
                  <a:lnTo>
                    <a:pt x="215" y="593"/>
                  </a:lnTo>
                  <a:lnTo>
                    <a:pt x="217" y="588"/>
                  </a:lnTo>
                  <a:lnTo>
                    <a:pt x="220" y="583"/>
                  </a:lnTo>
                  <a:lnTo>
                    <a:pt x="222" y="574"/>
                  </a:lnTo>
                  <a:lnTo>
                    <a:pt x="222" y="574"/>
                  </a:lnTo>
                  <a:lnTo>
                    <a:pt x="225" y="574"/>
                  </a:lnTo>
                  <a:lnTo>
                    <a:pt x="234" y="574"/>
                  </a:lnTo>
                  <a:lnTo>
                    <a:pt x="239" y="576"/>
                  </a:lnTo>
                  <a:lnTo>
                    <a:pt x="243" y="576"/>
                  </a:lnTo>
                  <a:lnTo>
                    <a:pt x="243" y="579"/>
                  </a:lnTo>
                  <a:lnTo>
                    <a:pt x="246" y="581"/>
                  </a:lnTo>
                  <a:lnTo>
                    <a:pt x="248" y="583"/>
                  </a:lnTo>
                  <a:lnTo>
                    <a:pt x="251" y="586"/>
                  </a:lnTo>
                  <a:lnTo>
                    <a:pt x="253" y="586"/>
                  </a:lnTo>
                  <a:lnTo>
                    <a:pt x="258" y="583"/>
                  </a:lnTo>
                  <a:lnTo>
                    <a:pt x="260" y="583"/>
                  </a:lnTo>
                  <a:lnTo>
                    <a:pt x="262" y="583"/>
                  </a:lnTo>
                  <a:lnTo>
                    <a:pt x="267" y="583"/>
                  </a:lnTo>
                  <a:lnTo>
                    <a:pt x="269" y="581"/>
                  </a:lnTo>
                  <a:lnTo>
                    <a:pt x="272" y="579"/>
                  </a:lnTo>
                  <a:lnTo>
                    <a:pt x="274" y="576"/>
                  </a:lnTo>
                  <a:lnTo>
                    <a:pt x="281" y="574"/>
                  </a:lnTo>
                  <a:lnTo>
                    <a:pt x="288" y="572"/>
                  </a:lnTo>
                  <a:lnTo>
                    <a:pt x="312" y="567"/>
                  </a:lnTo>
                  <a:lnTo>
                    <a:pt x="312" y="564"/>
                  </a:lnTo>
                  <a:lnTo>
                    <a:pt x="312" y="560"/>
                  </a:lnTo>
                  <a:lnTo>
                    <a:pt x="312" y="560"/>
                  </a:lnTo>
                  <a:lnTo>
                    <a:pt x="317" y="560"/>
                  </a:lnTo>
                  <a:lnTo>
                    <a:pt x="321" y="562"/>
                  </a:lnTo>
                  <a:lnTo>
                    <a:pt x="324" y="564"/>
                  </a:lnTo>
                  <a:lnTo>
                    <a:pt x="326" y="564"/>
                  </a:lnTo>
                  <a:lnTo>
                    <a:pt x="328" y="564"/>
                  </a:lnTo>
                  <a:lnTo>
                    <a:pt x="333" y="564"/>
                  </a:lnTo>
                  <a:lnTo>
                    <a:pt x="338" y="562"/>
                  </a:lnTo>
                  <a:lnTo>
                    <a:pt x="343" y="564"/>
                  </a:lnTo>
                  <a:lnTo>
                    <a:pt x="343" y="567"/>
                  </a:lnTo>
                  <a:lnTo>
                    <a:pt x="343" y="569"/>
                  </a:lnTo>
                  <a:lnTo>
                    <a:pt x="343" y="572"/>
                  </a:lnTo>
                  <a:lnTo>
                    <a:pt x="345" y="572"/>
                  </a:lnTo>
                  <a:lnTo>
                    <a:pt x="347" y="574"/>
                  </a:lnTo>
                  <a:lnTo>
                    <a:pt x="352" y="576"/>
                  </a:lnTo>
                  <a:lnTo>
                    <a:pt x="354" y="576"/>
                  </a:lnTo>
                  <a:lnTo>
                    <a:pt x="357" y="574"/>
                  </a:lnTo>
                  <a:lnTo>
                    <a:pt x="357" y="569"/>
                  </a:lnTo>
                  <a:lnTo>
                    <a:pt x="357" y="562"/>
                  </a:lnTo>
                  <a:lnTo>
                    <a:pt x="354" y="560"/>
                  </a:lnTo>
                  <a:lnTo>
                    <a:pt x="352" y="560"/>
                  </a:lnTo>
                  <a:lnTo>
                    <a:pt x="350" y="560"/>
                  </a:lnTo>
                  <a:lnTo>
                    <a:pt x="347" y="557"/>
                  </a:lnTo>
                  <a:lnTo>
                    <a:pt x="350" y="557"/>
                  </a:lnTo>
                  <a:lnTo>
                    <a:pt x="352" y="553"/>
                  </a:lnTo>
                  <a:lnTo>
                    <a:pt x="350" y="546"/>
                  </a:lnTo>
                  <a:lnTo>
                    <a:pt x="345" y="538"/>
                  </a:lnTo>
                  <a:lnTo>
                    <a:pt x="340" y="531"/>
                  </a:lnTo>
                  <a:lnTo>
                    <a:pt x="340" y="529"/>
                  </a:lnTo>
                  <a:lnTo>
                    <a:pt x="343" y="524"/>
                  </a:lnTo>
                  <a:lnTo>
                    <a:pt x="347" y="522"/>
                  </a:lnTo>
                  <a:lnTo>
                    <a:pt x="357" y="515"/>
                  </a:lnTo>
                  <a:lnTo>
                    <a:pt x="359" y="515"/>
                  </a:lnTo>
                  <a:lnTo>
                    <a:pt x="364" y="512"/>
                  </a:lnTo>
                  <a:lnTo>
                    <a:pt x="369" y="510"/>
                  </a:lnTo>
                  <a:lnTo>
                    <a:pt x="371" y="508"/>
                  </a:lnTo>
                  <a:lnTo>
                    <a:pt x="373" y="505"/>
                  </a:lnTo>
                  <a:lnTo>
                    <a:pt x="373" y="494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85" y="496"/>
                  </a:lnTo>
                  <a:lnTo>
                    <a:pt x="385" y="494"/>
                  </a:lnTo>
                  <a:lnTo>
                    <a:pt x="388" y="494"/>
                  </a:lnTo>
                  <a:lnTo>
                    <a:pt x="390" y="491"/>
                  </a:lnTo>
                  <a:lnTo>
                    <a:pt x="392" y="487"/>
                  </a:lnTo>
                  <a:lnTo>
                    <a:pt x="390" y="482"/>
                  </a:lnTo>
                  <a:lnTo>
                    <a:pt x="390" y="477"/>
                  </a:lnTo>
                  <a:lnTo>
                    <a:pt x="392" y="477"/>
                  </a:lnTo>
                  <a:lnTo>
                    <a:pt x="390" y="472"/>
                  </a:lnTo>
                  <a:lnTo>
                    <a:pt x="385" y="468"/>
                  </a:lnTo>
                  <a:lnTo>
                    <a:pt x="378" y="463"/>
                  </a:lnTo>
                  <a:lnTo>
                    <a:pt x="371" y="463"/>
                  </a:lnTo>
                  <a:lnTo>
                    <a:pt x="371" y="461"/>
                  </a:lnTo>
                  <a:lnTo>
                    <a:pt x="369" y="458"/>
                  </a:lnTo>
                  <a:lnTo>
                    <a:pt x="366" y="456"/>
                  </a:lnTo>
                  <a:lnTo>
                    <a:pt x="364" y="453"/>
                  </a:lnTo>
                  <a:lnTo>
                    <a:pt x="362" y="451"/>
                  </a:lnTo>
                  <a:lnTo>
                    <a:pt x="357" y="449"/>
                  </a:lnTo>
                  <a:lnTo>
                    <a:pt x="350" y="442"/>
                  </a:lnTo>
                  <a:lnTo>
                    <a:pt x="345" y="435"/>
                  </a:lnTo>
                  <a:lnTo>
                    <a:pt x="340" y="437"/>
                  </a:lnTo>
                  <a:lnTo>
                    <a:pt x="336" y="432"/>
                  </a:lnTo>
                  <a:lnTo>
                    <a:pt x="333" y="430"/>
                  </a:lnTo>
                  <a:lnTo>
                    <a:pt x="331" y="427"/>
                  </a:lnTo>
                  <a:lnTo>
                    <a:pt x="326" y="418"/>
                  </a:lnTo>
                  <a:lnTo>
                    <a:pt x="324" y="413"/>
                  </a:lnTo>
                  <a:lnTo>
                    <a:pt x="321" y="411"/>
                  </a:lnTo>
                  <a:lnTo>
                    <a:pt x="319" y="409"/>
                  </a:lnTo>
                  <a:lnTo>
                    <a:pt x="317" y="406"/>
                  </a:lnTo>
                  <a:lnTo>
                    <a:pt x="319" y="401"/>
                  </a:lnTo>
                  <a:lnTo>
                    <a:pt x="321" y="399"/>
                  </a:lnTo>
                  <a:lnTo>
                    <a:pt x="321" y="397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19" y="390"/>
                  </a:lnTo>
                  <a:lnTo>
                    <a:pt x="317" y="385"/>
                  </a:lnTo>
                  <a:lnTo>
                    <a:pt x="312" y="383"/>
                  </a:lnTo>
                  <a:lnTo>
                    <a:pt x="307" y="378"/>
                  </a:lnTo>
                  <a:lnTo>
                    <a:pt x="307" y="376"/>
                  </a:lnTo>
                  <a:lnTo>
                    <a:pt x="305" y="373"/>
                  </a:lnTo>
                  <a:lnTo>
                    <a:pt x="303" y="371"/>
                  </a:lnTo>
                  <a:lnTo>
                    <a:pt x="303" y="366"/>
                  </a:lnTo>
                  <a:lnTo>
                    <a:pt x="303" y="364"/>
                  </a:lnTo>
                  <a:lnTo>
                    <a:pt x="303" y="361"/>
                  </a:lnTo>
                  <a:lnTo>
                    <a:pt x="303" y="361"/>
                  </a:lnTo>
                  <a:lnTo>
                    <a:pt x="305" y="364"/>
                  </a:lnTo>
                  <a:lnTo>
                    <a:pt x="307" y="368"/>
                  </a:lnTo>
                  <a:lnTo>
                    <a:pt x="312" y="373"/>
                  </a:lnTo>
                  <a:lnTo>
                    <a:pt x="312" y="371"/>
                  </a:lnTo>
                  <a:lnTo>
                    <a:pt x="314" y="366"/>
                  </a:lnTo>
                  <a:lnTo>
                    <a:pt x="319" y="359"/>
                  </a:lnTo>
                  <a:lnTo>
                    <a:pt x="324" y="357"/>
                  </a:lnTo>
                  <a:lnTo>
                    <a:pt x="328" y="354"/>
                  </a:lnTo>
                  <a:lnTo>
                    <a:pt x="331" y="354"/>
                  </a:lnTo>
                  <a:lnTo>
                    <a:pt x="333" y="352"/>
                  </a:lnTo>
                  <a:lnTo>
                    <a:pt x="338" y="352"/>
                  </a:lnTo>
                  <a:lnTo>
                    <a:pt x="343" y="354"/>
                  </a:lnTo>
                  <a:lnTo>
                    <a:pt x="343" y="352"/>
                  </a:lnTo>
                  <a:lnTo>
                    <a:pt x="345" y="350"/>
                  </a:lnTo>
                  <a:lnTo>
                    <a:pt x="345" y="347"/>
                  </a:lnTo>
                  <a:lnTo>
                    <a:pt x="354" y="345"/>
                  </a:lnTo>
                  <a:lnTo>
                    <a:pt x="357" y="340"/>
                  </a:lnTo>
                  <a:lnTo>
                    <a:pt x="357" y="340"/>
                  </a:lnTo>
                  <a:lnTo>
                    <a:pt x="359" y="340"/>
                  </a:lnTo>
                  <a:lnTo>
                    <a:pt x="362" y="338"/>
                  </a:lnTo>
                  <a:lnTo>
                    <a:pt x="364" y="335"/>
                  </a:lnTo>
                  <a:lnTo>
                    <a:pt x="364" y="338"/>
                  </a:lnTo>
                  <a:lnTo>
                    <a:pt x="366" y="338"/>
                  </a:lnTo>
                  <a:lnTo>
                    <a:pt x="369" y="338"/>
                  </a:lnTo>
                  <a:lnTo>
                    <a:pt x="371" y="331"/>
                  </a:lnTo>
                  <a:lnTo>
                    <a:pt x="371" y="331"/>
                  </a:lnTo>
                  <a:lnTo>
                    <a:pt x="378" y="328"/>
                  </a:lnTo>
                  <a:lnTo>
                    <a:pt x="388" y="324"/>
                  </a:lnTo>
                  <a:lnTo>
                    <a:pt x="392" y="321"/>
                  </a:lnTo>
                  <a:lnTo>
                    <a:pt x="397" y="319"/>
                  </a:lnTo>
                  <a:lnTo>
                    <a:pt x="402" y="316"/>
                  </a:lnTo>
                  <a:lnTo>
                    <a:pt x="409" y="312"/>
                  </a:lnTo>
                  <a:lnTo>
                    <a:pt x="411" y="312"/>
                  </a:lnTo>
                  <a:lnTo>
                    <a:pt x="406" y="309"/>
                  </a:lnTo>
                  <a:lnTo>
                    <a:pt x="404" y="307"/>
                  </a:lnTo>
                  <a:lnTo>
                    <a:pt x="404" y="305"/>
                  </a:lnTo>
                  <a:lnTo>
                    <a:pt x="404" y="302"/>
                  </a:lnTo>
                  <a:lnTo>
                    <a:pt x="406" y="302"/>
                  </a:lnTo>
                  <a:lnTo>
                    <a:pt x="409" y="302"/>
                  </a:lnTo>
                  <a:lnTo>
                    <a:pt x="416" y="305"/>
                  </a:lnTo>
                  <a:lnTo>
                    <a:pt x="418" y="305"/>
                  </a:lnTo>
                  <a:lnTo>
                    <a:pt x="418" y="307"/>
                  </a:lnTo>
                  <a:lnTo>
                    <a:pt x="421" y="312"/>
                  </a:lnTo>
                  <a:lnTo>
                    <a:pt x="423" y="312"/>
                  </a:lnTo>
                  <a:lnTo>
                    <a:pt x="423" y="316"/>
                  </a:lnTo>
                  <a:lnTo>
                    <a:pt x="423" y="316"/>
                  </a:lnTo>
                  <a:lnTo>
                    <a:pt x="428" y="319"/>
                  </a:lnTo>
                  <a:lnTo>
                    <a:pt x="430" y="319"/>
                  </a:lnTo>
                  <a:lnTo>
                    <a:pt x="430" y="316"/>
                  </a:lnTo>
                  <a:lnTo>
                    <a:pt x="430" y="314"/>
                  </a:lnTo>
                  <a:lnTo>
                    <a:pt x="432" y="314"/>
                  </a:lnTo>
                  <a:lnTo>
                    <a:pt x="435" y="302"/>
                  </a:lnTo>
                  <a:lnTo>
                    <a:pt x="437" y="295"/>
                  </a:lnTo>
                  <a:lnTo>
                    <a:pt x="439" y="283"/>
                  </a:lnTo>
                  <a:lnTo>
                    <a:pt x="435" y="274"/>
                  </a:lnTo>
                  <a:close/>
                  <a:moveTo>
                    <a:pt x="132" y="24"/>
                  </a:moveTo>
                  <a:lnTo>
                    <a:pt x="130" y="26"/>
                  </a:lnTo>
                  <a:lnTo>
                    <a:pt x="128" y="28"/>
                  </a:lnTo>
                  <a:lnTo>
                    <a:pt x="130" y="28"/>
                  </a:lnTo>
                  <a:lnTo>
                    <a:pt x="135" y="31"/>
                  </a:lnTo>
                  <a:lnTo>
                    <a:pt x="137" y="28"/>
                  </a:lnTo>
                  <a:lnTo>
                    <a:pt x="137" y="26"/>
                  </a:lnTo>
                  <a:lnTo>
                    <a:pt x="132" y="24"/>
                  </a:lnTo>
                  <a:lnTo>
                    <a:pt x="132" y="24"/>
                  </a:lnTo>
                  <a:close/>
                  <a:moveTo>
                    <a:pt x="128" y="16"/>
                  </a:moveTo>
                  <a:lnTo>
                    <a:pt x="137" y="16"/>
                  </a:lnTo>
                  <a:lnTo>
                    <a:pt x="140" y="14"/>
                  </a:lnTo>
                  <a:lnTo>
                    <a:pt x="128" y="14"/>
                  </a:lnTo>
                  <a:lnTo>
                    <a:pt x="128" y="12"/>
                  </a:lnTo>
                  <a:lnTo>
                    <a:pt x="128" y="7"/>
                  </a:lnTo>
                  <a:lnTo>
                    <a:pt x="130" y="5"/>
                  </a:lnTo>
                  <a:lnTo>
                    <a:pt x="132" y="2"/>
                  </a:lnTo>
                  <a:lnTo>
                    <a:pt x="130" y="0"/>
                  </a:lnTo>
                  <a:lnTo>
                    <a:pt x="125" y="12"/>
                  </a:lnTo>
                  <a:lnTo>
                    <a:pt x="123" y="24"/>
                  </a:lnTo>
                  <a:lnTo>
                    <a:pt x="125" y="21"/>
                  </a:lnTo>
                  <a:lnTo>
                    <a:pt x="128" y="16"/>
                  </a:lnTo>
                  <a:close/>
                </a:path>
              </a:pathLst>
            </a:cu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white"/>
                </a:solidFill>
              </a:endParaRPr>
            </a:p>
          </p:txBody>
        </p:sp>
        <p:sp>
          <p:nvSpPr>
            <p:cNvPr id="32" name="Freeform 120"/>
            <p:cNvSpPr>
              <a:spLocks noEditPoints="1"/>
            </p:cNvSpPr>
            <p:nvPr/>
          </p:nvSpPr>
          <p:spPr bwMode="auto">
            <a:xfrm>
              <a:off x="4185568" y="3202459"/>
              <a:ext cx="484188" cy="374650"/>
            </a:xfrm>
            <a:custGeom>
              <a:avLst/>
              <a:gdLst>
                <a:gd name="T0" fmla="*/ 73 w 305"/>
                <a:gd name="T1" fmla="*/ 217 h 236"/>
                <a:gd name="T2" fmla="*/ 83 w 305"/>
                <a:gd name="T3" fmla="*/ 217 h 236"/>
                <a:gd name="T4" fmla="*/ 97 w 305"/>
                <a:gd name="T5" fmla="*/ 219 h 236"/>
                <a:gd name="T6" fmla="*/ 97 w 305"/>
                <a:gd name="T7" fmla="*/ 217 h 236"/>
                <a:gd name="T8" fmla="*/ 111 w 305"/>
                <a:gd name="T9" fmla="*/ 168 h 236"/>
                <a:gd name="T10" fmla="*/ 97 w 305"/>
                <a:gd name="T11" fmla="*/ 163 h 236"/>
                <a:gd name="T12" fmla="*/ 78 w 305"/>
                <a:gd name="T13" fmla="*/ 191 h 236"/>
                <a:gd name="T14" fmla="*/ 109 w 305"/>
                <a:gd name="T15" fmla="*/ 205 h 236"/>
                <a:gd name="T16" fmla="*/ 111 w 305"/>
                <a:gd name="T17" fmla="*/ 217 h 236"/>
                <a:gd name="T18" fmla="*/ 116 w 305"/>
                <a:gd name="T19" fmla="*/ 224 h 236"/>
                <a:gd name="T20" fmla="*/ 69 w 305"/>
                <a:gd name="T21" fmla="*/ 212 h 236"/>
                <a:gd name="T22" fmla="*/ 59 w 305"/>
                <a:gd name="T23" fmla="*/ 201 h 236"/>
                <a:gd name="T24" fmla="*/ 64 w 305"/>
                <a:gd name="T25" fmla="*/ 172 h 236"/>
                <a:gd name="T26" fmla="*/ 81 w 305"/>
                <a:gd name="T27" fmla="*/ 153 h 236"/>
                <a:gd name="T28" fmla="*/ 85 w 305"/>
                <a:gd name="T29" fmla="*/ 142 h 236"/>
                <a:gd name="T30" fmla="*/ 97 w 305"/>
                <a:gd name="T31" fmla="*/ 113 h 236"/>
                <a:gd name="T32" fmla="*/ 118 w 305"/>
                <a:gd name="T33" fmla="*/ 111 h 236"/>
                <a:gd name="T34" fmla="*/ 102 w 305"/>
                <a:gd name="T35" fmla="*/ 94 h 236"/>
                <a:gd name="T36" fmla="*/ 95 w 305"/>
                <a:gd name="T37" fmla="*/ 57 h 236"/>
                <a:gd name="T38" fmla="*/ 104 w 305"/>
                <a:gd name="T39" fmla="*/ 23 h 236"/>
                <a:gd name="T40" fmla="*/ 104 w 305"/>
                <a:gd name="T41" fmla="*/ 0 h 236"/>
                <a:gd name="T42" fmla="*/ 57 w 305"/>
                <a:gd name="T43" fmla="*/ 42 h 236"/>
                <a:gd name="T44" fmla="*/ 24 w 305"/>
                <a:gd name="T45" fmla="*/ 47 h 236"/>
                <a:gd name="T46" fmla="*/ 12 w 305"/>
                <a:gd name="T47" fmla="*/ 78 h 236"/>
                <a:gd name="T48" fmla="*/ 40 w 305"/>
                <a:gd name="T49" fmla="*/ 57 h 236"/>
                <a:gd name="T50" fmla="*/ 45 w 305"/>
                <a:gd name="T51" fmla="*/ 75 h 236"/>
                <a:gd name="T52" fmla="*/ 26 w 305"/>
                <a:gd name="T53" fmla="*/ 92 h 236"/>
                <a:gd name="T54" fmla="*/ 10 w 305"/>
                <a:gd name="T55" fmla="*/ 85 h 236"/>
                <a:gd name="T56" fmla="*/ 5 w 305"/>
                <a:gd name="T57" fmla="*/ 134 h 236"/>
                <a:gd name="T58" fmla="*/ 22 w 305"/>
                <a:gd name="T59" fmla="*/ 184 h 236"/>
                <a:gd name="T60" fmla="*/ 24 w 305"/>
                <a:gd name="T61" fmla="*/ 217 h 236"/>
                <a:gd name="T62" fmla="*/ 52 w 305"/>
                <a:gd name="T63" fmla="*/ 224 h 236"/>
                <a:gd name="T64" fmla="*/ 69 w 305"/>
                <a:gd name="T65" fmla="*/ 222 h 236"/>
                <a:gd name="T66" fmla="*/ 107 w 305"/>
                <a:gd name="T67" fmla="*/ 149 h 236"/>
                <a:gd name="T68" fmla="*/ 104 w 305"/>
                <a:gd name="T69" fmla="*/ 137 h 236"/>
                <a:gd name="T70" fmla="*/ 194 w 305"/>
                <a:gd name="T71" fmla="*/ 156 h 236"/>
                <a:gd name="T72" fmla="*/ 196 w 305"/>
                <a:gd name="T73" fmla="*/ 163 h 236"/>
                <a:gd name="T74" fmla="*/ 182 w 305"/>
                <a:gd name="T75" fmla="*/ 205 h 236"/>
                <a:gd name="T76" fmla="*/ 175 w 305"/>
                <a:gd name="T77" fmla="*/ 210 h 236"/>
                <a:gd name="T78" fmla="*/ 194 w 305"/>
                <a:gd name="T79" fmla="*/ 210 h 236"/>
                <a:gd name="T80" fmla="*/ 130 w 305"/>
                <a:gd name="T81" fmla="*/ 33 h 236"/>
                <a:gd name="T82" fmla="*/ 125 w 305"/>
                <a:gd name="T83" fmla="*/ 38 h 236"/>
                <a:gd name="T84" fmla="*/ 286 w 305"/>
                <a:gd name="T85" fmla="*/ 196 h 236"/>
                <a:gd name="T86" fmla="*/ 305 w 305"/>
                <a:gd name="T87" fmla="*/ 191 h 236"/>
                <a:gd name="T88" fmla="*/ 137 w 305"/>
                <a:gd name="T89" fmla="*/ 212 h 236"/>
                <a:gd name="T90" fmla="*/ 151 w 305"/>
                <a:gd name="T91" fmla="*/ 234 h 236"/>
                <a:gd name="T92" fmla="*/ 182 w 305"/>
                <a:gd name="T93" fmla="*/ 189 h 236"/>
                <a:gd name="T94" fmla="*/ 177 w 305"/>
                <a:gd name="T95" fmla="*/ 168 h 236"/>
                <a:gd name="T96" fmla="*/ 192 w 305"/>
                <a:gd name="T97" fmla="*/ 156 h 236"/>
                <a:gd name="T98" fmla="*/ 192 w 305"/>
                <a:gd name="T99" fmla="*/ 127 h 236"/>
                <a:gd name="T100" fmla="*/ 168 w 305"/>
                <a:gd name="T101" fmla="*/ 127 h 236"/>
                <a:gd name="T102" fmla="*/ 163 w 305"/>
                <a:gd name="T103" fmla="*/ 146 h 236"/>
                <a:gd name="T104" fmla="*/ 154 w 305"/>
                <a:gd name="T105" fmla="*/ 146 h 236"/>
                <a:gd name="T106" fmla="*/ 144 w 305"/>
                <a:gd name="T107" fmla="*/ 142 h 236"/>
                <a:gd name="T108" fmla="*/ 123 w 305"/>
                <a:gd name="T109" fmla="*/ 153 h 236"/>
                <a:gd name="T110" fmla="*/ 130 w 305"/>
                <a:gd name="T111" fmla="*/ 168 h 236"/>
                <a:gd name="T112" fmla="*/ 142 w 305"/>
                <a:gd name="T113" fmla="*/ 194 h 236"/>
                <a:gd name="T114" fmla="*/ 159 w 305"/>
                <a:gd name="T115" fmla="*/ 210 h 236"/>
                <a:gd name="T116" fmla="*/ 173 w 305"/>
                <a:gd name="T117" fmla="*/ 2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5" h="236">
                  <a:moveTo>
                    <a:pt x="83" y="217"/>
                  </a:moveTo>
                  <a:lnTo>
                    <a:pt x="83" y="217"/>
                  </a:lnTo>
                  <a:lnTo>
                    <a:pt x="81" y="219"/>
                  </a:lnTo>
                  <a:lnTo>
                    <a:pt x="78" y="217"/>
                  </a:lnTo>
                  <a:lnTo>
                    <a:pt x="73" y="217"/>
                  </a:lnTo>
                  <a:lnTo>
                    <a:pt x="71" y="205"/>
                  </a:lnTo>
                  <a:lnTo>
                    <a:pt x="71" y="203"/>
                  </a:lnTo>
                  <a:lnTo>
                    <a:pt x="73" y="205"/>
                  </a:lnTo>
                  <a:lnTo>
                    <a:pt x="81" y="210"/>
                  </a:lnTo>
                  <a:lnTo>
                    <a:pt x="83" y="217"/>
                  </a:lnTo>
                  <a:close/>
                  <a:moveTo>
                    <a:pt x="97" y="217"/>
                  </a:moveTo>
                  <a:lnTo>
                    <a:pt x="92" y="212"/>
                  </a:lnTo>
                  <a:lnTo>
                    <a:pt x="90" y="212"/>
                  </a:lnTo>
                  <a:lnTo>
                    <a:pt x="90" y="215"/>
                  </a:lnTo>
                  <a:lnTo>
                    <a:pt x="97" y="219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19"/>
                  </a:lnTo>
                  <a:lnTo>
                    <a:pt x="99" y="217"/>
                  </a:lnTo>
                  <a:lnTo>
                    <a:pt x="97" y="217"/>
                  </a:lnTo>
                  <a:close/>
                  <a:moveTo>
                    <a:pt x="116" y="194"/>
                  </a:moveTo>
                  <a:lnTo>
                    <a:pt x="116" y="189"/>
                  </a:lnTo>
                  <a:lnTo>
                    <a:pt x="116" y="184"/>
                  </a:lnTo>
                  <a:lnTo>
                    <a:pt x="114" y="175"/>
                  </a:lnTo>
                  <a:lnTo>
                    <a:pt x="111" y="168"/>
                  </a:lnTo>
                  <a:lnTo>
                    <a:pt x="109" y="163"/>
                  </a:lnTo>
                  <a:lnTo>
                    <a:pt x="109" y="163"/>
                  </a:lnTo>
                  <a:lnTo>
                    <a:pt x="104" y="168"/>
                  </a:lnTo>
                  <a:lnTo>
                    <a:pt x="99" y="168"/>
                  </a:lnTo>
                  <a:lnTo>
                    <a:pt x="97" y="163"/>
                  </a:lnTo>
                  <a:lnTo>
                    <a:pt x="95" y="163"/>
                  </a:lnTo>
                  <a:lnTo>
                    <a:pt x="81" y="168"/>
                  </a:lnTo>
                  <a:lnTo>
                    <a:pt x="76" y="170"/>
                  </a:lnTo>
                  <a:lnTo>
                    <a:pt x="76" y="182"/>
                  </a:lnTo>
                  <a:lnTo>
                    <a:pt x="78" y="191"/>
                  </a:lnTo>
                  <a:lnTo>
                    <a:pt x="81" y="194"/>
                  </a:lnTo>
                  <a:lnTo>
                    <a:pt x="81" y="196"/>
                  </a:lnTo>
                  <a:lnTo>
                    <a:pt x="92" y="203"/>
                  </a:lnTo>
                  <a:lnTo>
                    <a:pt x="102" y="205"/>
                  </a:lnTo>
                  <a:lnTo>
                    <a:pt x="109" y="205"/>
                  </a:lnTo>
                  <a:lnTo>
                    <a:pt x="116" y="198"/>
                  </a:lnTo>
                  <a:lnTo>
                    <a:pt x="116" y="194"/>
                  </a:lnTo>
                  <a:close/>
                  <a:moveTo>
                    <a:pt x="118" y="205"/>
                  </a:moveTo>
                  <a:lnTo>
                    <a:pt x="114" y="212"/>
                  </a:lnTo>
                  <a:lnTo>
                    <a:pt x="111" y="217"/>
                  </a:lnTo>
                  <a:lnTo>
                    <a:pt x="109" y="219"/>
                  </a:lnTo>
                  <a:lnTo>
                    <a:pt x="109" y="222"/>
                  </a:lnTo>
                  <a:lnTo>
                    <a:pt x="111" y="229"/>
                  </a:lnTo>
                  <a:lnTo>
                    <a:pt x="114" y="229"/>
                  </a:lnTo>
                  <a:lnTo>
                    <a:pt x="116" y="224"/>
                  </a:lnTo>
                  <a:lnTo>
                    <a:pt x="121" y="205"/>
                  </a:lnTo>
                  <a:lnTo>
                    <a:pt x="123" y="198"/>
                  </a:lnTo>
                  <a:lnTo>
                    <a:pt x="121" y="198"/>
                  </a:lnTo>
                  <a:lnTo>
                    <a:pt x="118" y="205"/>
                  </a:lnTo>
                  <a:close/>
                  <a:moveTo>
                    <a:pt x="69" y="212"/>
                  </a:moveTo>
                  <a:lnTo>
                    <a:pt x="69" y="210"/>
                  </a:lnTo>
                  <a:lnTo>
                    <a:pt x="66" y="208"/>
                  </a:lnTo>
                  <a:lnTo>
                    <a:pt x="62" y="205"/>
                  </a:lnTo>
                  <a:lnTo>
                    <a:pt x="57" y="205"/>
                  </a:lnTo>
                  <a:lnTo>
                    <a:pt x="59" y="201"/>
                  </a:lnTo>
                  <a:lnTo>
                    <a:pt x="66" y="194"/>
                  </a:lnTo>
                  <a:lnTo>
                    <a:pt x="66" y="189"/>
                  </a:lnTo>
                  <a:lnTo>
                    <a:pt x="66" y="184"/>
                  </a:lnTo>
                  <a:lnTo>
                    <a:pt x="64" y="177"/>
                  </a:lnTo>
                  <a:lnTo>
                    <a:pt x="64" y="172"/>
                  </a:lnTo>
                  <a:lnTo>
                    <a:pt x="66" y="168"/>
                  </a:lnTo>
                  <a:lnTo>
                    <a:pt x="71" y="163"/>
                  </a:lnTo>
                  <a:lnTo>
                    <a:pt x="73" y="160"/>
                  </a:lnTo>
                  <a:lnTo>
                    <a:pt x="76" y="156"/>
                  </a:lnTo>
                  <a:lnTo>
                    <a:pt x="81" y="153"/>
                  </a:lnTo>
                  <a:lnTo>
                    <a:pt x="83" y="151"/>
                  </a:lnTo>
                  <a:lnTo>
                    <a:pt x="81" y="146"/>
                  </a:lnTo>
                  <a:lnTo>
                    <a:pt x="78" y="146"/>
                  </a:lnTo>
                  <a:lnTo>
                    <a:pt x="83" y="142"/>
                  </a:lnTo>
                  <a:lnTo>
                    <a:pt x="85" y="142"/>
                  </a:lnTo>
                  <a:lnTo>
                    <a:pt x="88" y="144"/>
                  </a:lnTo>
                  <a:lnTo>
                    <a:pt x="90" y="144"/>
                  </a:lnTo>
                  <a:lnTo>
                    <a:pt x="90" y="132"/>
                  </a:lnTo>
                  <a:lnTo>
                    <a:pt x="95" y="118"/>
                  </a:lnTo>
                  <a:lnTo>
                    <a:pt x="97" y="113"/>
                  </a:lnTo>
                  <a:lnTo>
                    <a:pt x="99" y="113"/>
                  </a:lnTo>
                  <a:lnTo>
                    <a:pt x="104" y="118"/>
                  </a:lnTo>
                  <a:lnTo>
                    <a:pt x="109" y="118"/>
                  </a:lnTo>
                  <a:lnTo>
                    <a:pt x="114" y="116"/>
                  </a:lnTo>
                  <a:lnTo>
                    <a:pt x="118" y="111"/>
                  </a:lnTo>
                  <a:lnTo>
                    <a:pt x="118" y="106"/>
                  </a:lnTo>
                  <a:lnTo>
                    <a:pt x="121" y="99"/>
                  </a:lnTo>
                  <a:lnTo>
                    <a:pt x="118" y="94"/>
                  </a:lnTo>
                  <a:lnTo>
                    <a:pt x="116" y="94"/>
                  </a:lnTo>
                  <a:lnTo>
                    <a:pt x="102" y="94"/>
                  </a:lnTo>
                  <a:lnTo>
                    <a:pt x="97" y="92"/>
                  </a:lnTo>
                  <a:lnTo>
                    <a:pt x="92" y="85"/>
                  </a:lnTo>
                  <a:lnTo>
                    <a:pt x="95" y="73"/>
                  </a:lnTo>
                  <a:lnTo>
                    <a:pt x="92" y="71"/>
                  </a:lnTo>
                  <a:lnTo>
                    <a:pt x="95" y="57"/>
                  </a:lnTo>
                  <a:lnTo>
                    <a:pt x="95" y="54"/>
                  </a:lnTo>
                  <a:lnTo>
                    <a:pt x="99" y="45"/>
                  </a:lnTo>
                  <a:lnTo>
                    <a:pt x="104" y="38"/>
                  </a:lnTo>
                  <a:lnTo>
                    <a:pt x="102" y="28"/>
                  </a:lnTo>
                  <a:lnTo>
                    <a:pt x="104" y="23"/>
                  </a:lnTo>
                  <a:lnTo>
                    <a:pt x="99" y="14"/>
                  </a:lnTo>
                  <a:lnTo>
                    <a:pt x="99" y="9"/>
                  </a:lnTo>
                  <a:lnTo>
                    <a:pt x="102" y="7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92" y="9"/>
                  </a:lnTo>
                  <a:lnTo>
                    <a:pt x="81" y="12"/>
                  </a:lnTo>
                  <a:lnTo>
                    <a:pt x="73" y="21"/>
                  </a:lnTo>
                  <a:lnTo>
                    <a:pt x="64" y="40"/>
                  </a:lnTo>
                  <a:lnTo>
                    <a:pt x="57" y="42"/>
                  </a:lnTo>
                  <a:lnTo>
                    <a:pt x="52" y="45"/>
                  </a:lnTo>
                  <a:lnTo>
                    <a:pt x="40" y="45"/>
                  </a:lnTo>
                  <a:lnTo>
                    <a:pt x="38" y="45"/>
                  </a:lnTo>
                  <a:lnTo>
                    <a:pt x="31" y="47"/>
                  </a:lnTo>
                  <a:lnTo>
                    <a:pt x="24" y="47"/>
                  </a:lnTo>
                  <a:lnTo>
                    <a:pt x="17" y="57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0" y="75"/>
                  </a:lnTo>
                  <a:lnTo>
                    <a:pt x="12" y="78"/>
                  </a:lnTo>
                  <a:lnTo>
                    <a:pt x="17" y="82"/>
                  </a:lnTo>
                  <a:lnTo>
                    <a:pt x="22" y="78"/>
                  </a:lnTo>
                  <a:lnTo>
                    <a:pt x="29" y="78"/>
                  </a:lnTo>
                  <a:lnTo>
                    <a:pt x="33" y="66"/>
                  </a:lnTo>
                  <a:lnTo>
                    <a:pt x="40" y="57"/>
                  </a:lnTo>
                  <a:lnTo>
                    <a:pt x="45" y="54"/>
                  </a:lnTo>
                  <a:lnTo>
                    <a:pt x="50" y="57"/>
                  </a:lnTo>
                  <a:lnTo>
                    <a:pt x="48" y="71"/>
                  </a:lnTo>
                  <a:lnTo>
                    <a:pt x="48" y="80"/>
                  </a:lnTo>
                  <a:lnTo>
                    <a:pt x="45" y="75"/>
                  </a:lnTo>
                  <a:lnTo>
                    <a:pt x="43" y="73"/>
                  </a:lnTo>
                  <a:lnTo>
                    <a:pt x="38" y="73"/>
                  </a:lnTo>
                  <a:lnTo>
                    <a:pt x="36" y="78"/>
                  </a:lnTo>
                  <a:lnTo>
                    <a:pt x="29" y="85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2" y="94"/>
                  </a:lnTo>
                  <a:lnTo>
                    <a:pt x="19" y="90"/>
                  </a:lnTo>
                  <a:lnTo>
                    <a:pt x="17" y="90"/>
                  </a:lnTo>
                  <a:lnTo>
                    <a:pt x="10" y="85"/>
                  </a:lnTo>
                  <a:lnTo>
                    <a:pt x="7" y="85"/>
                  </a:lnTo>
                  <a:lnTo>
                    <a:pt x="5" y="85"/>
                  </a:lnTo>
                  <a:lnTo>
                    <a:pt x="3" y="108"/>
                  </a:lnTo>
                  <a:lnTo>
                    <a:pt x="0" y="120"/>
                  </a:lnTo>
                  <a:lnTo>
                    <a:pt x="5" y="134"/>
                  </a:lnTo>
                  <a:lnTo>
                    <a:pt x="3" y="139"/>
                  </a:lnTo>
                  <a:lnTo>
                    <a:pt x="0" y="163"/>
                  </a:lnTo>
                  <a:lnTo>
                    <a:pt x="10" y="170"/>
                  </a:lnTo>
                  <a:lnTo>
                    <a:pt x="22" y="177"/>
                  </a:lnTo>
                  <a:lnTo>
                    <a:pt x="22" y="184"/>
                  </a:lnTo>
                  <a:lnTo>
                    <a:pt x="24" y="196"/>
                  </a:lnTo>
                  <a:lnTo>
                    <a:pt x="19" y="198"/>
                  </a:lnTo>
                  <a:lnTo>
                    <a:pt x="22" y="205"/>
                  </a:lnTo>
                  <a:lnTo>
                    <a:pt x="22" y="210"/>
                  </a:lnTo>
                  <a:lnTo>
                    <a:pt x="24" y="217"/>
                  </a:lnTo>
                  <a:lnTo>
                    <a:pt x="31" y="217"/>
                  </a:lnTo>
                  <a:lnTo>
                    <a:pt x="33" y="217"/>
                  </a:lnTo>
                  <a:lnTo>
                    <a:pt x="45" y="222"/>
                  </a:lnTo>
                  <a:lnTo>
                    <a:pt x="48" y="224"/>
                  </a:lnTo>
                  <a:lnTo>
                    <a:pt x="52" y="224"/>
                  </a:lnTo>
                  <a:lnTo>
                    <a:pt x="59" y="222"/>
                  </a:lnTo>
                  <a:lnTo>
                    <a:pt x="64" y="219"/>
                  </a:lnTo>
                  <a:lnTo>
                    <a:pt x="66" y="222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69" y="215"/>
                  </a:lnTo>
                  <a:lnTo>
                    <a:pt x="69" y="212"/>
                  </a:lnTo>
                  <a:close/>
                  <a:moveTo>
                    <a:pt x="104" y="149"/>
                  </a:moveTo>
                  <a:lnTo>
                    <a:pt x="107" y="151"/>
                  </a:lnTo>
                  <a:lnTo>
                    <a:pt x="107" y="149"/>
                  </a:lnTo>
                  <a:lnTo>
                    <a:pt x="109" y="146"/>
                  </a:lnTo>
                  <a:lnTo>
                    <a:pt x="109" y="142"/>
                  </a:lnTo>
                  <a:lnTo>
                    <a:pt x="109" y="139"/>
                  </a:lnTo>
                  <a:lnTo>
                    <a:pt x="104" y="134"/>
                  </a:lnTo>
                  <a:lnTo>
                    <a:pt x="104" y="137"/>
                  </a:lnTo>
                  <a:lnTo>
                    <a:pt x="104" y="139"/>
                  </a:lnTo>
                  <a:lnTo>
                    <a:pt x="104" y="144"/>
                  </a:lnTo>
                  <a:lnTo>
                    <a:pt x="104" y="149"/>
                  </a:lnTo>
                  <a:close/>
                  <a:moveTo>
                    <a:pt x="194" y="156"/>
                  </a:moveTo>
                  <a:lnTo>
                    <a:pt x="194" y="156"/>
                  </a:lnTo>
                  <a:lnTo>
                    <a:pt x="192" y="158"/>
                  </a:lnTo>
                  <a:lnTo>
                    <a:pt x="189" y="160"/>
                  </a:lnTo>
                  <a:lnTo>
                    <a:pt x="192" y="165"/>
                  </a:lnTo>
                  <a:lnTo>
                    <a:pt x="192" y="165"/>
                  </a:lnTo>
                  <a:lnTo>
                    <a:pt x="196" y="163"/>
                  </a:lnTo>
                  <a:lnTo>
                    <a:pt x="196" y="158"/>
                  </a:lnTo>
                  <a:lnTo>
                    <a:pt x="194" y="156"/>
                  </a:lnTo>
                  <a:close/>
                  <a:moveTo>
                    <a:pt x="189" y="205"/>
                  </a:moveTo>
                  <a:lnTo>
                    <a:pt x="187" y="205"/>
                  </a:lnTo>
                  <a:lnTo>
                    <a:pt x="182" y="205"/>
                  </a:lnTo>
                  <a:lnTo>
                    <a:pt x="180" y="203"/>
                  </a:lnTo>
                  <a:lnTo>
                    <a:pt x="180" y="205"/>
                  </a:lnTo>
                  <a:lnTo>
                    <a:pt x="180" y="208"/>
                  </a:lnTo>
                  <a:lnTo>
                    <a:pt x="175" y="210"/>
                  </a:lnTo>
                  <a:lnTo>
                    <a:pt x="175" y="210"/>
                  </a:lnTo>
                  <a:lnTo>
                    <a:pt x="175" y="215"/>
                  </a:lnTo>
                  <a:lnTo>
                    <a:pt x="177" y="217"/>
                  </a:lnTo>
                  <a:lnTo>
                    <a:pt x="185" y="210"/>
                  </a:lnTo>
                  <a:lnTo>
                    <a:pt x="192" y="210"/>
                  </a:lnTo>
                  <a:lnTo>
                    <a:pt x="194" y="210"/>
                  </a:lnTo>
                  <a:lnTo>
                    <a:pt x="194" y="210"/>
                  </a:lnTo>
                  <a:lnTo>
                    <a:pt x="192" y="208"/>
                  </a:lnTo>
                  <a:lnTo>
                    <a:pt x="189" y="205"/>
                  </a:lnTo>
                  <a:close/>
                  <a:moveTo>
                    <a:pt x="125" y="35"/>
                  </a:moveTo>
                  <a:lnTo>
                    <a:pt x="130" y="33"/>
                  </a:lnTo>
                  <a:lnTo>
                    <a:pt x="125" y="31"/>
                  </a:lnTo>
                  <a:lnTo>
                    <a:pt x="121" y="33"/>
                  </a:lnTo>
                  <a:lnTo>
                    <a:pt x="118" y="38"/>
                  </a:lnTo>
                  <a:lnTo>
                    <a:pt x="123" y="40"/>
                  </a:lnTo>
                  <a:lnTo>
                    <a:pt x="125" y="38"/>
                  </a:lnTo>
                  <a:lnTo>
                    <a:pt x="125" y="35"/>
                  </a:lnTo>
                  <a:close/>
                  <a:moveTo>
                    <a:pt x="305" y="191"/>
                  </a:moveTo>
                  <a:lnTo>
                    <a:pt x="288" y="179"/>
                  </a:lnTo>
                  <a:lnTo>
                    <a:pt x="286" y="184"/>
                  </a:lnTo>
                  <a:lnTo>
                    <a:pt x="286" y="196"/>
                  </a:lnTo>
                  <a:lnTo>
                    <a:pt x="296" y="201"/>
                  </a:lnTo>
                  <a:lnTo>
                    <a:pt x="303" y="201"/>
                  </a:lnTo>
                  <a:lnTo>
                    <a:pt x="305" y="201"/>
                  </a:lnTo>
                  <a:lnTo>
                    <a:pt x="305" y="196"/>
                  </a:lnTo>
                  <a:lnTo>
                    <a:pt x="305" y="191"/>
                  </a:lnTo>
                  <a:close/>
                  <a:moveTo>
                    <a:pt x="159" y="224"/>
                  </a:moveTo>
                  <a:lnTo>
                    <a:pt x="154" y="222"/>
                  </a:lnTo>
                  <a:lnTo>
                    <a:pt x="149" y="222"/>
                  </a:lnTo>
                  <a:lnTo>
                    <a:pt x="142" y="217"/>
                  </a:lnTo>
                  <a:lnTo>
                    <a:pt x="137" y="212"/>
                  </a:lnTo>
                  <a:lnTo>
                    <a:pt x="128" y="212"/>
                  </a:lnTo>
                  <a:lnTo>
                    <a:pt x="128" y="217"/>
                  </a:lnTo>
                  <a:lnTo>
                    <a:pt x="128" y="227"/>
                  </a:lnTo>
                  <a:lnTo>
                    <a:pt x="147" y="236"/>
                  </a:lnTo>
                  <a:lnTo>
                    <a:pt x="151" y="234"/>
                  </a:lnTo>
                  <a:lnTo>
                    <a:pt x="156" y="236"/>
                  </a:lnTo>
                  <a:lnTo>
                    <a:pt x="159" y="234"/>
                  </a:lnTo>
                  <a:lnTo>
                    <a:pt x="159" y="227"/>
                  </a:lnTo>
                  <a:lnTo>
                    <a:pt x="159" y="224"/>
                  </a:lnTo>
                  <a:close/>
                  <a:moveTo>
                    <a:pt x="182" y="189"/>
                  </a:moveTo>
                  <a:lnTo>
                    <a:pt x="187" y="186"/>
                  </a:lnTo>
                  <a:lnTo>
                    <a:pt x="185" y="179"/>
                  </a:lnTo>
                  <a:lnTo>
                    <a:pt x="180" y="177"/>
                  </a:lnTo>
                  <a:lnTo>
                    <a:pt x="177" y="172"/>
                  </a:lnTo>
                  <a:lnTo>
                    <a:pt x="177" y="168"/>
                  </a:lnTo>
                  <a:lnTo>
                    <a:pt x="182" y="163"/>
                  </a:lnTo>
                  <a:lnTo>
                    <a:pt x="185" y="160"/>
                  </a:lnTo>
                  <a:lnTo>
                    <a:pt x="189" y="158"/>
                  </a:lnTo>
                  <a:lnTo>
                    <a:pt x="192" y="158"/>
                  </a:lnTo>
                  <a:lnTo>
                    <a:pt x="192" y="156"/>
                  </a:lnTo>
                  <a:lnTo>
                    <a:pt x="192" y="149"/>
                  </a:lnTo>
                  <a:lnTo>
                    <a:pt x="189" y="137"/>
                  </a:lnTo>
                  <a:lnTo>
                    <a:pt x="189" y="134"/>
                  </a:lnTo>
                  <a:lnTo>
                    <a:pt x="194" y="130"/>
                  </a:lnTo>
                  <a:lnTo>
                    <a:pt x="192" y="127"/>
                  </a:lnTo>
                  <a:lnTo>
                    <a:pt x="189" y="125"/>
                  </a:lnTo>
                  <a:lnTo>
                    <a:pt x="185" y="123"/>
                  </a:lnTo>
                  <a:lnTo>
                    <a:pt x="180" y="123"/>
                  </a:lnTo>
                  <a:lnTo>
                    <a:pt x="175" y="123"/>
                  </a:lnTo>
                  <a:lnTo>
                    <a:pt x="168" y="127"/>
                  </a:lnTo>
                  <a:lnTo>
                    <a:pt x="161" y="134"/>
                  </a:lnTo>
                  <a:lnTo>
                    <a:pt x="163" y="137"/>
                  </a:lnTo>
                  <a:lnTo>
                    <a:pt x="163" y="139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1" y="149"/>
                  </a:lnTo>
                  <a:lnTo>
                    <a:pt x="161" y="156"/>
                  </a:lnTo>
                  <a:lnTo>
                    <a:pt x="159" y="156"/>
                  </a:lnTo>
                  <a:lnTo>
                    <a:pt x="154" y="153"/>
                  </a:lnTo>
                  <a:lnTo>
                    <a:pt x="154" y="146"/>
                  </a:lnTo>
                  <a:lnTo>
                    <a:pt x="154" y="139"/>
                  </a:lnTo>
                  <a:lnTo>
                    <a:pt x="151" y="134"/>
                  </a:lnTo>
                  <a:lnTo>
                    <a:pt x="144" y="137"/>
                  </a:lnTo>
                  <a:lnTo>
                    <a:pt x="144" y="139"/>
                  </a:lnTo>
                  <a:lnTo>
                    <a:pt x="144" y="142"/>
                  </a:lnTo>
                  <a:lnTo>
                    <a:pt x="137" y="151"/>
                  </a:lnTo>
                  <a:lnTo>
                    <a:pt x="137" y="153"/>
                  </a:lnTo>
                  <a:lnTo>
                    <a:pt x="135" y="153"/>
                  </a:lnTo>
                  <a:lnTo>
                    <a:pt x="125" y="153"/>
                  </a:lnTo>
                  <a:lnTo>
                    <a:pt x="123" y="153"/>
                  </a:lnTo>
                  <a:lnTo>
                    <a:pt x="125" y="160"/>
                  </a:lnTo>
                  <a:lnTo>
                    <a:pt x="128" y="160"/>
                  </a:lnTo>
                  <a:lnTo>
                    <a:pt x="130" y="163"/>
                  </a:lnTo>
                  <a:lnTo>
                    <a:pt x="130" y="165"/>
                  </a:lnTo>
                  <a:lnTo>
                    <a:pt x="130" y="168"/>
                  </a:lnTo>
                  <a:lnTo>
                    <a:pt x="133" y="175"/>
                  </a:lnTo>
                  <a:lnTo>
                    <a:pt x="133" y="184"/>
                  </a:lnTo>
                  <a:lnTo>
                    <a:pt x="137" y="194"/>
                  </a:lnTo>
                  <a:lnTo>
                    <a:pt x="140" y="194"/>
                  </a:lnTo>
                  <a:lnTo>
                    <a:pt x="142" y="194"/>
                  </a:lnTo>
                  <a:lnTo>
                    <a:pt x="147" y="194"/>
                  </a:lnTo>
                  <a:lnTo>
                    <a:pt x="154" y="194"/>
                  </a:lnTo>
                  <a:lnTo>
                    <a:pt x="156" y="201"/>
                  </a:lnTo>
                  <a:lnTo>
                    <a:pt x="156" y="205"/>
                  </a:lnTo>
                  <a:lnTo>
                    <a:pt x="159" y="210"/>
                  </a:lnTo>
                  <a:lnTo>
                    <a:pt x="159" y="215"/>
                  </a:lnTo>
                  <a:lnTo>
                    <a:pt x="163" y="227"/>
                  </a:lnTo>
                  <a:lnTo>
                    <a:pt x="173" y="222"/>
                  </a:lnTo>
                  <a:lnTo>
                    <a:pt x="173" y="215"/>
                  </a:lnTo>
                  <a:lnTo>
                    <a:pt x="173" y="210"/>
                  </a:lnTo>
                  <a:lnTo>
                    <a:pt x="173" y="203"/>
                  </a:lnTo>
                  <a:lnTo>
                    <a:pt x="173" y="194"/>
                  </a:lnTo>
                  <a:lnTo>
                    <a:pt x="182" y="18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121"/>
            <p:cNvSpPr>
              <a:spLocks noEditPoints="1"/>
            </p:cNvSpPr>
            <p:nvPr/>
          </p:nvSpPr>
          <p:spPr bwMode="auto">
            <a:xfrm>
              <a:off x="2621880" y="4708997"/>
              <a:ext cx="1163638" cy="957263"/>
            </a:xfrm>
            <a:custGeom>
              <a:avLst/>
              <a:gdLst>
                <a:gd name="T0" fmla="*/ 551 w 733"/>
                <a:gd name="T1" fmla="*/ 470 h 603"/>
                <a:gd name="T2" fmla="*/ 548 w 733"/>
                <a:gd name="T3" fmla="*/ 449 h 603"/>
                <a:gd name="T4" fmla="*/ 567 w 733"/>
                <a:gd name="T5" fmla="*/ 447 h 603"/>
                <a:gd name="T6" fmla="*/ 704 w 733"/>
                <a:gd name="T7" fmla="*/ 385 h 603"/>
                <a:gd name="T8" fmla="*/ 733 w 733"/>
                <a:gd name="T9" fmla="*/ 395 h 603"/>
                <a:gd name="T10" fmla="*/ 662 w 733"/>
                <a:gd name="T11" fmla="*/ 199 h 603"/>
                <a:gd name="T12" fmla="*/ 636 w 733"/>
                <a:gd name="T13" fmla="*/ 199 h 603"/>
                <a:gd name="T14" fmla="*/ 607 w 733"/>
                <a:gd name="T15" fmla="*/ 192 h 603"/>
                <a:gd name="T16" fmla="*/ 584 w 733"/>
                <a:gd name="T17" fmla="*/ 187 h 603"/>
                <a:gd name="T18" fmla="*/ 572 w 733"/>
                <a:gd name="T19" fmla="*/ 168 h 603"/>
                <a:gd name="T20" fmla="*/ 541 w 733"/>
                <a:gd name="T21" fmla="*/ 163 h 603"/>
                <a:gd name="T22" fmla="*/ 503 w 733"/>
                <a:gd name="T23" fmla="*/ 161 h 603"/>
                <a:gd name="T24" fmla="*/ 485 w 733"/>
                <a:gd name="T25" fmla="*/ 149 h 603"/>
                <a:gd name="T26" fmla="*/ 456 w 733"/>
                <a:gd name="T27" fmla="*/ 133 h 603"/>
                <a:gd name="T28" fmla="*/ 433 w 733"/>
                <a:gd name="T29" fmla="*/ 123 h 603"/>
                <a:gd name="T30" fmla="*/ 433 w 733"/>
                <a:gd name="T31" fmla="*/ 111 h 603"/>
                <a:gd name="T32" fmla="*/ 414 w 733"/>
                <a:gd name="T33" fmla="*/ 95 h 603"/>
                <a:gd name="T34" fmla="*/ 355 w 733"/>
                <a:gd name="T35" fmla="*/ 78 h 603"/>
                <a:gd name="T36" fmla="*/ 300 w 733"/>
                <a:gd name="T37" fmla="*/ 64 h 603"/>
                <a:gd name="T38" fmla="*/ 196 w 733"/>
                <a:gd name="T39" fmla="*/ 33 h 603"/>
                <a:gd name="T40" fmla="*/ 118 w 733"/>
                <a:gd name="T41" fmla="*/ 19 h 603"/>
                <a:gd name="T42" fmla="*/ 71 w 733"/>
                <a:gd name="T43" fmla="*/ 5 h 603"/>
                <a:gd name="T44" fmla="*/ 45 w 733"/>
                <a:gd name="T45" fmla="*/ 22 h 603"/>
                <a:gd name="T46" fmla="*/ 0 w 733"/>
                <a:gd name="T47" fmla="*/ 38 h 603"/>
                <a:gd name="T48" fmla="*/ 5 w 733"/>
                <a:gd name="T49" fmla="*/ 69 h 603"/>
                <a:gd name="T50" fmla="*/ 19 w 733"/>
                <a:gd name="T51" fmla="*/ 88 h 603"/>
                <a:gd name="T52" fmla="*/ 5 w 733"/>
                <a:gd name="T53" fmla="*/ 109 h 603"/>
                <a:gd name="T54" fmla="*/ 36 w 733"/>
                <a:gd name="T55" fmla="*/ 116 h 603"/>
                <a:gd name="T56" fmla="*/ 38 w 733"/>
                <a:gd name="T57" fmla="*/ 130 h 603"/>
                <a:gd name="T58" fmla="*/ 55 w 733"/>
                <a:gd name="T59" fmla="*/ 137 h 603"/>
                <a:gd name="T60" fmla="*/ 90 w 733"/>
                <a:gd name="T61" fmla="*/ 147 h 603"/>
                <a:gd name="T62" fmla="*/ 104 w 733"/>
                <a:gd name="T63" fmla="*/ 144 h 603"/>
                <a:gd name="T64" fmla="*/ 130 w 733"/>
                <a:gd name="T65" fmla="*/ 156 h 603"/>
                <a:gd name="T66" fmla="*/ 142 w 733"/>
                <a:gd name="T67" fmla="*/ 180 h 603"/>
                <a:gd name="T68" fmla="*/ 111 w 733"/>
                <a:gd name="T69" fmla="*/ 203 h 603"/>
                <a:gd name="T70" fmla="*/ 97 w 733"/>
                <a:gd name="T71" fmla="*/ 244 h 603"/>
                <a:gd name="T72" fmla="*/ 88 w 733"/>
                <a:gd name="T73" fmla="*/ 270 h 603"/>
                <a:gd name="T74" fmla="*/ 81 w 733"/>
                <a:gd name="T75" fmla="*/ 296 h 603"/>
                <a:gd name="T76" fmla="*/ 41 w 733"/>
                <a:gd name="T77" fmla="*/ 310 h 603"/>
                <a:gd name="T78" fmla="*/ 62 w 733"/>
                <a:gd name="T79" fmla="*/ 359 h 603"/>
                <a:gd name="T80" fmla="*/ 36 w 733"/>
                <a:gd name="T81" fmla="*/ 392 h 603"/>
                <a:gd name="T82" fmla="*/ 45 w 733"/>
                <a:gd name="T83" fmla="*/ 435 h 603"/>
                <a:gd name="T84" fmla="*/ 10 w 733"/>
                <a:gd name="T85" fmla="*/ 468 h 603"/>
                <a:gd name="T86" fmla="*/ 43 w 733"/>
                <a:gd name="T87" fmla="*/ 496 h 603"/>
                <a:gd name="T88" fmla="*/ 69 w 733"/>
                <a:gd name="T89" fmla="*/ 534 h 603"/>
                <a:gd name="T90" fmla="*/ 71 w 733"/>
                <a:gd name="T91" fmla="*/ 574 h 603"/>
                <a:gd name="T92" fmla="*/ 111 w 733"/>
                <a:gd name="T93" fmla="*/ 596 h 603"/>
                <a:gd name="T94" fmla="*/ 147 w 733"/>
                <a:gd name="T95" fmla="*/ 577 h 603"/>
                <a:gd name="T96" fmla="*/ 241 w 733"/>
                <a:gd name="T97" fmla="*/ 579 h 603"/>
                <a:gd name="T98" fmla="*/ 303 w 733"/>
                <a:gd name="T99" fmla="*/ 579 h 603"/>
                <a:gd name="T100" fmla="*/ 378 w 733"/>
                <a:gd name="T101" fmla="*/ 534 h 603"/>
                <a:gd name="T102" fmla="*/ 416 w 733"/>
                <a:gd name="T103" fmla="*/ 518 h 603"/>
                <a:gd name="T104" fmla="*/ 463 w 733"/>
                <a:gd name="T105" fmla="*/ 468 h 603"/>
                <a:gd name="T106" fmla="*/ 456 w 733"/>
                <a:gd name="T107" fmla="*/ 404 h 603"/>
                <a:gd name="T108" fmla="*/ 522 w 733"/>
                <a:gd name="T109" fmla="*/ 322 h 603"/>
                <a:gd name="T110" fmla="*/ 534 w 733"/>
                <a:gd name="T111" fmla="*/ 303 h 603"/>
                <a:gd name="T112" fmla="*/ 666 w 733"/>
                <a:gd name="T113" fmla="*/ 248 h 603"/>
                <a:gd name="T114" fmla="*/ 678 w 733"/>
                <a:gd name="T115" fmla="*/ 213 h 603"/>
                <a:gd name="T116" fmla="*/ 669 w 733"/>
                <a:gd name="T117" fmla="*/ 402 h 603"/>
                <a:gd name="T118" fmla="*/ 666 w 733"/>
                <a:gd name="T119" fmla="*/ 388 h 603"/>
                <a:gd name="T120" fmla="*/ 619 w 733"/>
                <a:gd name="T121" fmla="*/ 416 h 603"/>
                <a:gd name="T122" fmla="*/ 640 w 733"/>
                <a:gd name="T123" fmla="*/ 428 h 603"/>
                <a:gd name="T124" fmla="*/ 678 w 733"/>
                <a:gd name="T125" fmla="*/ 414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3" h="603">
                  <a:moveTo>
                    <a:pt x="558" y="470"/>
                  </a:moveTo>
                  <a:lnTo>
                    <a:pt x="562" y="473"/>
                  </a:lnTo>
                  <a:lnTo>
                    <a:pt x="562" y="475"/>
                  </a:lnTo>
                  <a:lnTo>
                    <a:pt x="562" y="475"/>
                  </a:lnTo>
                  <a:lnTo>
                    <a:pt x="558" y="473"/>
                  </a:lnTo>
                  <a:lnTo>
                    <a:pt x="551" y="473"/>
                  </a:lnTo>
                  <a:lnTo>
                    <a:pt x="551" y="470"/>
                  </a:lnTo>
                  <a:lnTo>
                    <a:pt x="553" y="468"/>
                  </a:lnTo>
                  <a:lnTo>
                    <a:pt x="555" y="466"/>
                  </a:lnTo>
                  <a:lnTo>
                    <a:pt x="558" y="470"/>
                  </a:lnTo>
                  <a:close/>
                  <a:moveTo>
                    <a:pt x="565" y="440"/>
                  </a:moveTo>
                  <a:lnTo>
                    <a:pt x="551" y="442"/>
                  </a:lnTo>
                  <a:lnTo>
                    <a:pt x="548" y="444"/>
                  </a:lnTo>
                  <a:lnTo>
                    <a:pt x="548" y="449"/>
                  </a:lnTo>
                  <a:lnTo>
                    <a:pt x="546" y="449"/>
                  </a:lnTo>
                  <a:lnTo>
                    <a:pt x="544" y="454"/>
                  </a:lnTo>
                  <a:lnTo>
                    <a:pt x="544" y="456"/>
                  </a:lnTo>
                  <a:lnTo>
                    <a:pt x="553" y="459"/>
                  </a:lnTo>
                  <a:lnTo>
                    <a:pt x="555" y="454"/>
                  </a:lnTo>
                  <a:lnTo>
                    <a:pt x="560" y="454"/>
                  </a:lnTo>
                  <a:lnTo>
                    <a:pt x="567" y="447"/>
                  </a:lnTo>
                  <a:lnTo>
                    <a:pt x="567" y="442"/>
                  </a:lnTo>
                  <a:lnTo>
                    <a:pt x="565" y="440"/>
                  </a:lnTo>
                  <a:close/>
                  <a:moveTo>
                    <a:pt x="733" y="395"/>
                  </a:moveTo>
                  <a:lnTo>
                    <a:pt x="728" y="385"/>
                  </a:lnTo>
                  <a:lnTo>
                    <a:pt x="718" y="383"/>
                  </a:lnTo>
                  <a:lnTo>
                    <a:pt x="707" y="383"/>
                  </a:lnTo>
                  <a:lnTo>
                    <a:pt x="704" y="385"/>
                  </a:lnTo>
                  <a:lnTo>
                    <a:pt x="704" y="388"/>
                  </a:lnTo>
                  <a:lnTo>
                    <a:pt x="707" y="390"/>
                  </a:lnTo>
                  <a:lnTo>
                    <a:pt x="711" y="392"/>
                  </a:lnTo>
                  <a:lnTo>
                    <a:pt x="730" y="402"/>
                  </a:lnTo>
                  <a:lnTo>
                    <a:pt x="730" y="402"/>
                  </a:lnTo>
                  <a:lnTo>
                    <a:pt x="733" y="397"/>
                  </a:lnTo>
                  <a:lnTo>
                    <a:pt x="733" y="395"/>
                  </a:lnTo>
                  <a:close/>
                  <a:moveTo>
                    <a:pt x="683" y="206"/>
                  </a:moveTo>
                  <a:lnTo>
                    <a:pt x="683" y="201"/>
                  </a:lnTo>
                  <a:lnTo>
                    <a:pt x="681" y="199"/>
                  </a:lnTo>
                  <a:lnTo>
                    <a:pt x="674" y="199"/>
                  </a:lnTo>
                  <a:lnTo>
                    <a:pt x="669" y="196"/>
                  </a:lnTo>
                  <a:lnTo>
                    <a:pt x="664" y="196"/>
                  </a:lnTo>
                  <a:lnTo>
                    <a:pt x="662" y="199"/>
                  </a:lnTo>
                  <a:lnTo>
                    <a:pt x="657" y="199"/>
                  </a:lnTo>
                  <a:lnTo>
                    <a:pt x="655" y="199"/>
                  </a:lnTo>
                  <a:lnTo>
                    <a:pt x="652" y="201"/>
                  </a:lnTo>
                  <a:lnTo>
                    <a:pt x="650" y="203"/>
                  </a:lnTo>
                  <a:lnTo>
                    <a:pt x="650" y="203"/>
                  </a:lnTo>
                  <a:lnTo>
                    <a:pt x="645" y="203"/>
                  </a:lnTo>
                  <a:lnTo>
                    <a:pt x="636" y="199"/>
                  </a:lnTo>
                  <a:lnTo>
                    <a:pt x="626" y="196"/>
                  </a:lnTo>
                  <a:lnTo>
                    <a:pt x="619" y="196"/>
                  </a:lnTo>
                  <a:lnTo>
                    <a:pt x="617" y="199"/>
                  </a:lnTo>
                  <a:lnTo>
                    <a:pt x="614" y="199"/>
                  </a:lnTo>
                  <a:lnTo>
                    <a:pt x="612" y="196"/>
                  </a:lnTo>
                  <a:lnTo>
                    <a:pt x="610" y="194"/>
                  </a:lnTo>
                  <a:lnTo>
                    <a:pt x="607" y="192"/>
                  </a:lnTo>
                  <a:lnTo>
                    <a:pt x="598" y="187"/>
                  </a:lnTo>
                  <a:lnTo>
                    <a:pt x="598" y="187"/>
                  </a:lnTo>
                  <a:lnTo>
                    <a:pt x="591" y="189"/>
                  </a:lnTo>
                  <a:lnTo>
                    <a:pt x="588" y="189"/>
                  </a:lnTo>
                  <a:lnTo>
                    <a:pt x="586" y="189"/>
                  </a:lnTo>
                  <a:lnTo>
                    <a:pt x="584" y="189"/>
                  </a:lnTo>
                  <a:lnTo>
                    <a:pt x="584" y="187"/>
                  </a:lnTo>
                  <a:lnTo>
                    <a:pt x="584" y="185"/>
                  </a:lnTo>
                  <a:lnTo>
                    <a:pt x="584" y="182"/>
                  </a:lnTo>
                  <a:lnTo>
                    <a:pt x="584" y="180"/>
                  </a:lnTo>
                  <a:lnTo>
                    <a:pt x="584" y="177"/>
                  </a:lnTo>
                  <a:lnTo>
                    <a:pt x="581" y="170"/>
                  </a:lnTo>
                  <a:lnTo>
                    <a:pt x="577" y="168"/>
                  </a:lnTo>
                  <a:lnTo>
                    <a:pt x="572" y="168"/>
                  </a:lnTo>
                  <a:lnTo>
                    <a:pt x="567" y="163"/>
                  </a:lnTo>
                  <a:lnTo>
                    <a:pt x="562" y="161"/>
                  </a:lnTo>
                  <a:lnTo>
                    <a:pt x="548" y="154"/>
                  </a:lnTo>
                  <a:lnTo>
                    <a:pt x="546" y="154"/>
                  </a:lnTo>
                  <a:lnTo>
                    <a:pt x="544" y="154"/>
                  </a:lnTo>
                  <a:lnTo>
                    <a:pt x="541" y="156"/>
                  </a:lnTo>
                  <a:lnTo>
                    <a:pt x="541" y="163"/>
                  </a:lnTo>
                  <a:lnTo>
                    <a:pt x="541" y="166"/>
                  </a:lnTo>
                  <a:lnTo>
                    <a:pt x="534" y="163"/>
                  </a:lnTo>
                  <a:lnTo>
                    <a:pt x="527" y="163"/>
                  </a:lnTo>
                  <a:lnTo>
                    <a:pt x="522" y="163"/>
                  </a:lnTo>
                  <a:lnTo>
                    <a:pt x="520" y="161"/>
                  </a:lnTo>
                  <a:lnTo>
                    <a:pt x="515" y="159"/>
                  </a:lnTo>
                  <a:lnTo>
                    <a:pt x="503" y="161"/>
                  </a:lnTo>
                  <a:lnTo>
                    <a:pt x="501" y="159"/>
                  </a:lnTo>
                  <a:lnTo>
                    <a:pt x="499" y="154"/>
                  </a:lnTo>
                  <a:lnTo>
                    <a:pt x="494" y="152"/>
                  </a:lnTo>
                  <a:lnTo>
                    <a:pt x="492" y="149"/>
                  </a:lnTo>
                  <a:lnTo>
                    <a:pt x="489" y="147"/>
                  </a:lnTo>
                  <a:lnTo>
                    <a:pt x="487" y="147"/>
                  </a:lnTo>
                  <a:lnTo>
                    <a:pt x="485" y="149"/>
                  </a:lnTo>
                  <a:lnTo>
                    <a:pt x="480" y="149"/>
                  </a:lnTo>
                  <a:lnTo>
                    <a:pt x="475" y="147"/>
                  </a:lnTo>
                  <a:lnTo>
                    <a:pt x="473" y="147"/>
                  </a:lnTo>
                  <a:lnTo>
                    <a:pt x="466" y="137"/>
                  </a:lnTo>
                  <a:lnTo>
                    <a:pt x="466" y="135"/>
                  </a:lnTo>
                  <a:lnTo>
                    <a:pt x="461" y="135"/>
                  </a:lnTo>
                  <a:lnTo>
                    <a:pt x="456" y="133"/>
                  </a:lnTo>
                  <a:lnTo>
                    <a:pt x="442" y="126"/>
                  </a:lnTo>
                  <a:lnTo>
                    <a:pt x="437" y="123"/>
                  </a:lnTo>
                  <a:lnTo>
                    <a:pt x="437" y="121"/>
                  </a:lnTo>
                  <a:lnTo>
                    <a:pt x="437" y="118"/>
                  </a:lnTo>
                  <a:lnTo>
                    <a:pt x="435" y="118"/>
                  </a:lnTo>
                  <a:lnTo>
                    <a:pt x="433" y="121"/>
                  </a:lnTo>
                  <a:lnTo>
                    <a:pt x="433" y="123"/>
                  </a:lnTo>
                  <a:lnTo>
                    <a:pt x="430" y="123"/>
                  </a:lnTo>
                  <a:lnTo>
                    <a:pt x="430" y="123"/>
                  </a:lnTo>
                  <a:lnTo>
                    <a:pt x="428" y="121"/>
                  </a:lnTo>
                  <a:lnTo>
                    <a:pt x="425" y="121"/>
                  </a:lnTo>
                  <a:lnTo>
                    <a:pt x="428" y="118"/>
                  </a:lnTo>
                  <a:lnTo>
                    <a:pt x="430" y="114"/>
                  </a:lnTo>
                  <a:lnTo>
                    <a:pt x="433" y="111"/>
                  </a:lnTo>
                  <a:lnTo>
                    <a:pt x="433" y="107"/>
                  </a:lnTo>
                  <a:lnTo>
                    <a:pt x="430" y="104"/>
                  </a:lnTo>
                  <a:lnTo>
                    <a:pt x="425" y="104"/>
                  </a:lnTo>
                  <a:lnTo>
                    <a:pt x="421" y="102"/>
                  </a:lnTo>
                  <a:lnTo>
                    <a:pt x="416" y="100"/>
                  </a:lnTo>
                  <a:lnTo>
                    <a:pt x="414" y="97"/>
                  </a:lnTo>
                  <a:lnTo>
                    <a:pt x="414" y="95"/>
                  </a:lnTo>
                  <a:lnTo>
                    <a:pt x="414" y="92"/>
                  </a:lnTo>
                  <a:lnTo>
                    <a:pt x="411" y="92"/>
                  </a:lnTo>
                  <a:lnTo>
                    <a:pt x="402" y="95"/>
                  </a:lnTo>
                  <a:lnTo>
                    <a:pt x="390" y="95"/>
                  </a:lnTo>
                  <a:lnTo>
                    <a:pt x="383" y="92"/>
                  </a:lnTo>
                  <a:lnTo>
                    <a:pt x="369" y="83"/>
                  </a:lnTo>
                  <a:lnTo>
                    <a:pt x="355" y="78"/>
                  </a:lnTo>
                  <a:lnTo>
                    <a:pt x="350" y="78"/>
                  </a:lnTo>
                  <a:lnTo>
                    <a:pt x="343" y="83"/>
                  </a:lnTo>
                  <a:lnTo>
                    <a:pt x="324" y="74"/>
                  </a:lnTo>
                  <a:lnTo>
                    <a:pt x="319" y="69"/>
                  </a:lnTo>
                  <a:lnTo>
                    <a:pt x="314" y="66"/>
                  </a:lnTo>
                  <a:lnTo>
                    <a:pt x="305" y="69"/>
                  </a:lnTo>
                  <a:lnTo>
                    <a:pt x="300" y="64"/>
                  </a:lnTo>
                  <a:lnTo>
                    <a:pt x="293" y="66"/>
                  </a:lnTo>
                  <a:lnTo>
                    <a:pt x="274" y="66"/>
                  </a:lnTo>
                  <a:lnTo>
                    <a:pt x="265" y="64"/>
                  </a:lnTo>
                  <a:lnTo>
                    <a:pt x="234" y="52"/>
                  </a:lnTo>
                  <a:lnTo>
                    <a:pt x="222" y="45"/>
                  </a:lnTo>
                  <a:lnTo>
                    <a:pt x="203" y="40"/>
                  </a:lnTo>
                  <a:lnTo>
                    <a:pt x="196" y="33"/>
                  </a:lnTo>
                  <a:lnTo>
                    <a:pt x="182" y="33"/>
                  </a:lnTo>
                  <a:lnTo>
                    <a:pt x="175" y="31"/>
                  </a:lnTo>
                  <a:lnTo>
                    <a:pt x="161" y="31"/>
                  </a:lnTo>
                  <a:lnTo>
                    <a:pt x="154" y="26"/>
                  </a:lnTo>
                  <a:lnTo>
                    <a:pt x="137" y="24"/>
                  </a:lnTo>
                  <a:lnTo>
                    <a:pt x="128" y="24"/>
                  </a:lnTo>
                  <a:lnTo>
                    <a:pt x="118" y="19"/>
                  </a:lnTo>
                  <a:lnTo>
                    <a:pt x="114" y="10"/>
                  </a:lnTo>
                  <a:lnTo>
                    <a:pt x="107" y="5"/>
                  </a:lnTo>
                  <a:lnTo>
                    <a:pt x="102" y="5"/>
                  </a:lnTo>
                  <a:lnTo>
                    <a:pt x="97" y="0"/>
                  </a:lnTo>
                  <a:lnTo>
                    <a:pt x="88" y="3"/>
                  </a:lnTo>
                  <a:lnTo>
                    <a:pt x="81" y="3"/>
                  </a:lnTo>
                  <a:lnTo>
                    <a:pt x="71" y="5"/>
                  </a:lnTo>
                  <a:lnTo>
                    <a:pt x="64" y="7"/>
                  </a:lnTo>
                  <a:lnTo>
                    <a:pt x="62" y="10"/>
                  </a:lnTo>
                  <a:lnTo>
                    <a:pt x="64" y="15"/>
                  </a:lnTo>
                  <a:lnTo>
                    <a:pt x="62" y="17"/>
                  </a:lnTo>
                  <a:lnTo>
                    <a:pt x="57" y="19"/>
                  </a:lnTo>
                  <a:lnTo>
                    <a:pt x="52" y="19"/>
                  </a:lnTo>
                  <a:lnTo>
                    <a:pt x="45" y="22"/>
                  </a:lnTo>
                  <a:lnTo>
                    <a:pt x="38" y="22"/>
                  </a:lnTo>
                  <a:lnTo>
                    <a:pt x="26" y="17"/>
                  </a:lnTo>
                  <a:lnTo>
                    <a:pt x="17" y="22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3" y="33"/>
                  </a:lnTo>
                  <a:lnTo>
                    <a:pt x="0" y="38"/>
                  </a:lnTo>
                  <a:lnTo>
                    <a:pt x="3" y="45"/>
                  </a:lnTo>
                  <a:lnTo>
                    <a:pt x="5" y="48"/>
                  </a:lnTo>
                  <a:lnTo>
                    <a:pt x="10" y="52"/>
                  </a:lnTo>
                  <a:lnTo>
                    <a:pt x="15" y="57"/>
                  </a:lnTo>
                  <a:lnTo>
                    <a:pt x="15" y="59"/>
                  </a:lnTo>
                  <a:lnTo>
                    <a:pt x="7" y="64"/>
                  </a:lnTo>
                  <a:lnTo>
                    <a:pt x="5" y="69"/>
                  </a:lnTo>
                  <a:lnTo>
                    <a:pt x="7" y="71"/>
                  </a:lnTo>
                  <a:lnTo>
                    <a:pt x="19" y="69"/>
                  </a:lnTo>
                  <a:lnTo>
                    <a:pt x="19" y="74"/>
                  </a:lnTo>
                  <a:lnTo>
                    <a:pt x="17" y="76"/>
                  </a:lnTo>
                  <a:lnTo>
                    <a:pt x="15" y="83"/>
                  </a:lnTo>
                  <a:lnTo>
                    <a:pt x="17" y="85"/>
                  </a:lnTo>
                  <a:lnTo>
                    <a:pt x="19" y="88"/>
                  </a:lnTo>
                  <a:lnTo>
                    <a:pt x="15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7" y="97"/>
                  </a:lnTo>
                  <a:lnTo>
                    <a:pt x="19" y="97"/>
                  </a:lnTo>
                  <a:lnTo>
                    <a:pt x="12" y="102"/>
                  </a:lnTo>
                  <a:lnTo>
                    <a:pt x="5" y="109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7" y="121"/>
                  </a:lnTo>
                  <a:lnTo>
                    <a:pt x="15" y="118"/>
                  </a:lnTo>
                  <a:lnTo>
                    <a:pt x="19" y="116"/>
                  </a:lnTo>
                  <a:lnTo>
                    <a:pt x="24" y="116"/>
                  </a:lnTo>
                  <a:lnTo>
                    <a:pt x="36" y="116"/>
                  </a:lnTo>
                  <a:lnTo>
                    <a:pt x="41" y="114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21"/>
                  </a:lnTo>
                  <a:lnTo>
                    <a:pt x="45" y="123"/>
                  </a:lnTo>
                  <a:lnTo>
                    <a:pt x="45" y="126"/>
                  </a:lnTo>
                  <a:lnTo>
                    <a:pt x="38" y="130"/>
                  </a:lnTo>
                  <a:lnTo>
                    <a:pt x="38" y="133"/>
                  </a:lnTo>
                  <a:lnTo>
                    <a:pt x="38" y="137"/>
                  </a:lnTo>
                  <a:lnTo>
                    <a:pt x="38" y="140"/>
                  </a:lnTo>
                  <a:lnTo>
                    <a:pt x="41" y="140"/>
                  </a:lnTo>
                  <a:lnTo>
                    <a:pt x="43" y="140"/>
                  </a:lnTo>
                  <a:lnTo>
                    <a:pt x="50" y="140"/>
                  </a:lnTo>
                  <a:lnTo>
                    <a:pt x="55" y="137"/>
                  </a:lnTo>
                  <a:lnTo>
                    <a:pt x="55" y="140"/>
                  </a:lnTo>
                  <a:lnTo>
                    <a:pt x="66" y="140"/>
                  </a:lnTo>
                  <a:lnTo>
                    <a:pt x="69" y="142"/>
                  </a:lnTo>
                  <a:lnTo>
                    <a:pt x="71" y="144"/>
                  </a:lnTo>
                  <a:lnTo>
                    <a:pt x="76" y="147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7"/>
                  </a:lnTo>
                  <a:lnTo>
                    <a:pt x="95" y="144"/>
                  </a:lnTo>
                  <a:lnTo>
                    <a:pt x="95" y="142"/>
                  </a:lnTo>
                  <a:lnTo>
                    <a:pt x="97" y="142"/>
                  </a:lnTo>
                  <a:lnTo>
                    <a:pt x="100" y="140"/>
                  </a:lnTo>
                  <a:lnTo>
                    <a:pt x="102" y="142"/>
                  </a:lnTo>
                  <a:lnTo>
                    <a:pt x="104" y="144"/>
                  </a:lnTo>
                  <a:lnTo>
                    <a:pt x="114" y="147"/>
                  </a:lnTo>
                  <a:lnTo>
                    <a:pt x="116" y="147"/>
                  </a:lnTo>
                  <a:lnTo>
                    <a:pt x="118" y="147"/>
                  </a:lnTo>
                  <a:lnTo>
                    <a:pt x="123" y="149"/>
                  </a:lnTo>
                  <a:lnTo>
                    <a:pt x="128" y="152"/>
                  </a:lnTo>
                  <a:lnTo>
                    <a:pt x="130" y="154"/>
                  </a:lnTo>
                  <a:lnTo>
                    <a:pt x="130" y="156"/>
                  </a:lnTo>
                  <a:lnTo>
                    <a:pt x="128" y="163"/>
                  </a:lnTo>
                  <a:lnTo>
                    <a:pt x="128" y="168"/>
                  </a:lnTo>
                  <a:lnTo>
                    <a:pt x="128" y="170"/>
                  </a:lnTo>
                  <a:lnTo>
                    <a:pt x="130" y="173"/>
                  </a:lnTo>
                  <a:lnTo>
                    <a:pt x="135" y="173"/>
                  </a:lnTo>
                  <a:lnTo>
                    <a:pt x="140" y="177"/>
                  </a:lnTo>
                  <a:lnTo>
                    <a:pt x="142" y="180"/>
                  </a:lnTo>
                  <a:lnTo>
                    <a:pt x="144" y="185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37" y="192"/>
                  </a:lnTo>
                  <a:lnTo>
                    <a:pt x="130" y="196"/>
                  </a:lnTo>
                  <a:lnTo>
                    <a:pt x="121" y="199"/>
                  </a:lnTo>
                  <a:lnTo>
                    <a:pt x="111" y="203"/>
                  </a:lnTo>
                  <a:lnTo>
                    <a:pt x="107" y="211"/>
                  </a:lnTo>
                  <a:lnTo>
                    <a:pt x="100" y="213"/>
                  </a:lnTo>
                  <a:lnTo>
                    <a:pt x="97" y="213"/>
                  </a:lnTo>
                  <a:lnTo>
                    <a:pt x="95" y="215"/>
                  </a:lnTo>
                  <a:lnTo>
                    <a:pt x="97" y="227"/>
                  </a:lnTo>
                  <a:lnTo>
                    <a:pt x="97" y="234"/>
                  </a:lnTo>
                  <a:lnTo>
                    <a:pt x="97" y="244"/>
                  </a:lnTo>
                  <a:lnTo>
                    <a:pt x="95" y="246"/>
                  </a:lnTo>
                  <a:lnTo>
                    <a:pt x="92" y="255"/>
                  </a:lnTo>
                  <a:lnTo>
                    <a:pt x="90" y="260"/>
                  </a:lnTo>
                  <a:lnTo>
                    <a:pt x="90" y="263"/>
                  </a:lnTo>
                  <a:lnTo>
                    <a:pt x="92" y="265"/>
                  </a:lnTo>
                  <a:lnTo>
                    <a:pt x="92" y="267"/>
                  </a:lnTo>
                  <a:lnTo>
                    <a:pt x="88" y="270"/>
                  </a:lnTo>
                  <a:lnTo>
                    <a:pt x="83" y="272"/>
                  </a:lnTo>
                  <a:lnTo>
                    <a:pt x="78" y="274"/>
                  </a:lnTo>
                  <a:lnTo>
                    <a:pt x="76" y="277"/>
                  </a:lnTo>
                  <a:lnTo>
                    <a:pt x="76" y="279"/>
                  </a:lnTo>
                  <a:lnTo>
                    <a:pt x="81" y="286"/>
                  </a:lnTo>
                  <a:lnTo>
                    <a:pt x="83" y="291"/>
                  </a:lnTo>
                  <a:lnTo>
                    <a:pt x="81" y="296"/>
                  </a:lnTo>
                  <a:lnTo>
                    <a:pt x="74" y="305"/>
                  </a:lnTo>
                  <a:lnTo>
                    <a:pt x="69" y="310"/>
                  </a:lnTo>
                  <a:lnTo>
                    <a:pt x="69" y="312"/>
                  </a:lnTo>
                  <a:lnTo>
                    <a:pt x="64" y="312"/>
                  </a:lnTo>
                  <a:lnTo>
                    <a:pt x="45" y="307"/>
                  </a:lnTo>
                  <a:lnTo>
                    <a:pt x="41" y="307"/>
                  </a:lnTo>
                  <a:lnTo>
                    <a:pt x="41" y="310"/>
                  </a:lnTo>
                  <a:lnTo>
                    <a:pt x="43" y="319"/>
                  </a:lnTo>
                  <a:lnTo>
                    <a:pt x="48" y="324"/>
                  </a:lnTo>
                  <a:lnTo>
                    <a:pt x="48" y="326"/>
                  </a:lnTo>
                  <a:lnTo>
                    <a:pt x="48" y="336"/>
                  </a:lnTo>
                  <a:lnTo>
                    <a:pt x="52" y="352"/>
                  </a:lnTo>
                  <a:lnTo>
                    <a:pt x="59" y="357"/>
                  </a:lnTo>
                  <a:lnTo>
                    <a:pt x="62" y="359"/>
                  </a:lnTo>
                  <a:lnTo>
                    <a:pt x="59" y="366"/>
                  </a:lnTo>
                  <a:lnTo>
                    <a:pt x="57" y="371"/>
                  </a:lnTo>
                  <a:lnTo>
                    <a:pt x="50" y="376"/>
                  </a:lnTo>
                  <a:lnTo>
                    <a:pt x="45" y="378"/>
                  </a:lnTo>
                  <a:lnTo>
                    <a:pt x="41" y="383"/>
                  </a:lnTo>
                  <a:lnTo>
                    <a:pt x="38" y="388"/>
                  </a:lnTo>
                  <a:lnTo>
                    <a:pt x="36" y="392"/>
                  </a:lnTo>
                  <a:lnTo>
                    <a:pt x="33" y="397"/>
                  </a:lnTo>
                  <a:lnTo>
                    <a:pt x="31" y="400"/>
                  </a:lnTo>
                  <a:lnTo>
                    <a:pt x="43" y="423"/>
                  </a:lnTo>
                  <a:lnTo>
                    <a:pt x="50" y="425"/>
                  </a:lnTo>
                  <a:lnTo>
                    <a:pt x="50" y="425"/>
                  </a:lnTo>
                  <a:lnTo>
                    <a:pt x="48" y="430"/>
                  </a:lnTo>
                  <a:lnTo>
                    <a:pt x="45" y="435"/>
                  </a:lnTo>
                  <a:lnTo>
                    <a:pt x="41" y="435"/>
                  </a:lnTo>
                  <a:lnTo>
                    <a:pt x="33" y="435"/>
                  </a:lnTo>
                  <a:lnTo>
                    <a:pt x="26" y="442"/>
                  </a:lnTo>
                  <a:lnTo>
                    <a:pt x="19" y="449"/>
                  </a:lnTo>
                  <a:lnTo>
                    <a:pt x="15" y="454"/>
                  </a:lnTo>
                  <a:lnTo>
                    <a:pt x="10" y="463"/>
                  </a:lnTo>
                  <a:lnTo>
                    <a:pt x="10" y="468"/>
                  </a:lnTo>
                  <a:lnTo>
                    <a:pt x="10" y="475"/>
                  </a:lnTo>
                  <a:lnTo>
                    <a:pt x="10" y="494"/>
                  </a:lnTo>
                  <a:lnTo>
                    <a:pt x="24" y="494"/>
                  </a:lnTo>
                  <a:lnTo>
                    <a:pt x="36" y="499"/>
                  </a:lnTo>
                  <a:lnTo>
                    <a:pt x="38" y="499"/>
                  </a:lnTo>
                  <a:lnTo>
                    <a:pt x="43" y="494"/>
                  </a:lnTo>
                  <a:lnTo>
                    <a:pt x="43" y="496"/>
                  </a:lnTo>
                  <a:lnTo>
                    <a:pt x="41" y="501"/>
                  </a:lnTo>
                  <a:lnTo>
                    <a:pt x="59" y="522"/>
                  </a:lnTo>
                  <a:lnTo>
                    <a:pt x="64" y="534"/>
                  </a:lnTo>
                  <a:lnTo>
                    <a:pt x="69" y="529"/>
                  </a:lnTo>
                  <a:lnTo>
                    <a:pt x="76" y="529"/>
                  </a:lnTo>
                  <a:lnTo>
                    <a:pt x="74" y="529"/>
                  </a:lnTo>
                  <a:lnTo>
                    <a:pt x="69" y="534"/>
                  </a:lnTo>
                  <a:lnTo>
                    <a:pt x="62" y="541"/>
                  </a:lnTo>
                  <a:lnTo>
                    <a:pt x="62" y="548"/>
                  </a:lnTo>
                  <a:lnTo>
                    <a:pt x="69" y="553"/>
                  </a:lnTo>
                  <a:lnTo>
                    <a:pt x="69" y="555"/>
                  </a:lnTo>
                  <a:lnTo>
                    <a:pt x="66" y="558"/>
                  </a:lnTo>
                  <a:lnTo>
                    <a:pt x="69" y="565"/>
                  </a:lnTo>
                  <a:lnTo>
                    <a:pt x="71" y="574"/>
                  </a:lnTo>
                  <a:lnTo>
                    <a:pt x="76" y="586"/>
                  </a:lnTo>
                  <a:lnTo>
                    <a:pt x="81" y="588"/>
                  </a:lnTo>
                  <a:lnTo>
                    <a:pt x="90" y="596"/>
                  </a:lnTo>
                  <a:lnTo>
                    <a:pt x="100" y="603"/>
                  </a:lnTo>
                  <a:lnTo>
                    <a:pt x="104" y="603"/>
                  </a:lnTo>
                  <a:lnTo>
                    <a:pt x="109" y="603"/>
                  </a:lnTo>
                  <a:lnTo>
                    <a:pt x="111" y="596"/>
                  </a:lnTo>
                  <a:lnTo>
                    <a:pt x="114" y="596"/>
                  </a:lnTo>
                  <a:lnTo>
                    <a:pt x="116" y="598"/>
                  </a:lnTo>
                  <a:lnTo>
                    <a:pt x="116" y="598"/>
                  </a:lnTo>
                  <a:lnTo>
                    <a:pt x="121" y="591"/>
                  </a:lnTo>
                  <a:lnTo>
                    <a:pt x="128" y="581"/>
                  </a:lnTo>
                  <a:lnTo>
                    <a:pt x="133" y="579"/>
                  </a:lnTo>
                  <a:lnTo>
                    <a:pt x="147" y="577"/>
                  </a:lnTo>
                  <a:lnTo>
                    <a:pt x="163" y="579"/>
                  </a:lnTo>
                  <a:lnTo>
                    <a:pt x="175" y="572"/>
                  </a:lnTo>
                  <a:lnTo>
                    <a:pt x="180" y="567"/>
                  </a:lnTo>
                  <a:lnTo>
                    <a:pt x="185" y="567"/>
                  </a:lnTo>
                  <a:lnTo>
                    <a:pt x="218" y="570"/>
                  </a:lnTo>
                  <a:lnTo>
                    <a:pt x="232" y="574"/>
                  </a:lnTo>
                  <a:lnTo>
                    <a:pt x="241" y="579"/>
                  </a:lnTo>
                  <a:lnTo>
                    <a:pt x="253" y="577"/>
                  </a:lnTo>
                  <a:lnTo>
                    <a:pt x="260" y="577"/>
                  </a:lnTo>
                  <a:lnTo>
                    <a:pt x="274" y="581"/>
                  </a:lnTo>
                  <a:lnTo>
                    <a:pt x="281" y="584"/>
                  </a:lnTo>
                  <a:lnTo>
                    <a:pt x="289" y="584"/>
                  </a:lnTo>
                  <a:lnTo>
                    <a:pt x="293" y="579"/>
                  </a:lnTo>
                  <a:lnTo>
                    <a:pt x="303" y="579"/>
                  </a:lnTo>
                  <a:lnTo>
                    <a:pt x="312" y="581"/>
                  </a:lnTo>
                  <a:lnTo>
                    <a:pt x="317" y="588"/>
                  </a:lnTo>
                  <a:lnTo>
                    <a:pt x="322" y="586"/>
                  </a:lnTo>
                  <a:lnTo>
                    <a:pt x="336" y="574"/>
                  </a:lnTo>
                  <a:lnTo>
                    <a:pt x="345" y="555"/>
                  </a:lnTo>
                  <a:lnTo>
                    <a:pt x="357" y="546"/>
                  </a:lnTo>
                  <a:lnTo>
                    <a:pt x="378" y="534"/>
                  </a:lnTo>
                  <a:lnTo>
                    <a:pt x="402" y="537"/>
                  </a:lnTo>
                  <a:lnTo>
                    <a:pt x="409" y="539"/>
                  </a:lnTo>
                  <a:lnTo>
                    <a:pt x="411" y="537"/>
                  </a:lnTo>
                  <a:lnTo>
                    <a:pt x="416" y="534"/>
                  </a:lnTo>
                  <a:lnTo>
                    <a:pt x="409" y="527"/>
                  </a:lnTo>
                  <a:lnTo>
                    <a:pt x="411" y="525"/>
                  </a:lnTo>
                  <a:lnTo>
                    <a:pt x="416" y="518"/>
                  </a:lnTo>
                  <a:lnTo>
                    <a:pt x="416" y="515"/>
                  </a:lnTo>
                  <a:lnTo>
                    <a:pt x="421" y="508"/>
                  </a:lnTo>
                  <a:lnTo>
                    <a:pt x="425" y="496"/>
                  </a:lnTo>
                  <a:lnTo>
                    <a:pt x="430" y="494"/>
                  </a:lnTo>
                  <a:lnTo>
                    <a:pt x="433" y="485"/>
                  </a:lnTo>
                  <a:lnTo>
                    <a:pt x="442" y="477"/>
                  </a:lnTo>
                  <a:lnTo>
                    <a:pt x="463" y="468"/>
                  </a:lnTo>
                  <a:lnTo>
                    <a:pt x="477" y="461"/>
                  </a:lnTo>
                  <a:lnTo>
                    <a:pt x="480" y="459"/>
                  </a:lnTo>
                  <a:lnTo>
                    <a:pt x="477" y="451"/>
                  </a:lnTo>
                  <a:lnTo>
                    <a:pt x="468" y="447"/>
                  </a:lnTo>
                  <a:lnTo>
                    <a:pt x="463" y="440"/>
                  </a:lnTo>
                  <a:lnTo>
                    <a:pt x="459" y="433"/>
                  </a:lnTo>
                  <a:lnTo>
                    <a:pt x="456" y="404"/>
                  </a:lnTo>
                  <a:lnTo>
                    <a:pt x="456" y="397"/>
                  </a:lnTo>
                  <a:lnTo>
                    <a:pt x="475" y="371"/>
                  </a:lnTo>
                  <a:lnTo>
                    <a:pt x="482" y="362"/>
                  </a:lnTo>
                  <a:lnTo>
                    <a:pt x="489" y="357"/>
                  </a:lnTo>
                  <a:lnTo>
                    <a:pt x="503" y="343"/>
                  </a:lnTo>
                  <a:lnTo>
                    <a:pt x="520" y="322"/>
                  </a:lnTo>
                  <a:lnTo>
                    <a:pt x="522" y="322"/>
                  </a:lnTo>
                  <a:lnTo>
                    <a:pt x="525" y="322"/>
                  </a:lnTo>
                  <a:lnTo>
                    <a:pt x="527" y="322"/>
                  </a:lnTo>
                  <a:lnTo>
                    <a:pt x="537" y="317"/>
                  </a:lnTo>
                  <a:lnTo>
                    <a:pt x="539" y="314"/>
                  </a:lnTo>
                  <a:lnTo>
                    <a:pt x="534" y="307"/>
                  </a:lnTo>
                  <a:lnTo>
                    <a:pt x="529" y="307"/>
                  </a:lnTo>
                  <a:lnTo>
                    <a:pt x="534" y="303"/>
                  </a:lnTo>
                  <a:lnTo>
                    <a:pt x="548" y="291"/>
                  </a:lnTo>
                  <a:lnTo>
                    <a:pt x="560" y="288"/>
                  </a:lnTo>
                  <a:lnTo>
                    <a:pt x="581" y="284"/>
                  </a:lnTo>
                  <a:lnTo>
                    <a:pt x="610" y="279"/>
                  </a:lnTo>
                  <a:lnTo>
                    <a:pt x="614" y="279"/>
                  </a:lnTo>
                  <a:lnTo>
                    <a:pt x="626" y="267"/>
                  </a:lnTo>
                  <a:lnTo>
                    <a:pt x="666" y="248"/>
                  </a:lnTo>
                  <a:lnTo>
                    <a:pt x="676" y="244"/>
                  </a:lnTo>
                  <a:lnTo>
                    <a:pt x="683" y="237"/>
                  </a:lnTo>
                  <a:lnTo>
                    <a:pt x="683" y="227"/>
                  </a:lnTo>
                  <a:lnTo>
                    <a:pt x="681" y="225"/>
                  </a:lnTo>
                  <a:lnTo>
                    <a:pt x="678" y="222"/>
                  </a:lnTo>
                  <a:lnTo>
                    <a:pt x="678" y="220"/>
                  </a:lnTo>
                  <a:lnTo>
                    <a:pt x="678" y="213"/>
                  </a:lnTo>
                  <a:lnTo>
                    <a:pt x="683" y="213"/>
                  </a:lnTo>
                  <a:lnTo>
                    <a:pt x="688" y="211"/>
                  </a:lnTo>
                  <a:lnTo>
                    <a:pt x="688" y="208"/>
                  </a:lnTo>
                  <a:lnTo>
                    <a:pt x="683" y="206"/>
                  </a:lnTo>
                  <a:close/>
                  <a:moveTo>
                    <a:pt x="678" y="402"/>
                  </a:moveTo>
                  <a:lnTo>
                    <a:pt x="674" y="400"/>
                  </a:lnTo>
                  <a:lnTo>
                    <a:pt x="669" y="402"/>
                  </a:lnTo>
                  <a:lnTo>
                    <a:pt x="662" y="400"/>
                  </a:lnTo>
                  <a:lnTo>
                    <a:pt x="664" y="395"/>
                  </a:lnTo>
                  <a:lnTo>
                    <a:pt x="666" y="395"/>
                  </a:lnTo>
                  <a:lnTo>
                    <a:pt x="666" y="392"/>
                  </a:lnTo>
                  <a:lnTo>
                    <a:pt x="664" y="390"/>
                  </a:lnTo>
                  <a:lnTo>
                    <a:pt x="664" y="390"/>
                  </a:lnTo>
                  <a:lnTo>
                    <a:pt x="666" y="388"/>
                  </a:lnTo>
                  <a:lnTo>
                    <a:pt x="664" y="385"/>
                  </a:lnTo>
                  <a:lnTo>
                    <a:pt x="650" y="390"/>
                  </a:lnTo>
                  <a:lnTo>
                    <a:pt x="643" y="392"/>
                  </a:lnTo>
                  <a:lnTo>
                    <a:pt x="617" y="409"/>
                  </a:lnTo>
                  <a:lnTo>
                    <a:pt x="614" y="411"/>
                  </a:lnTo>
                  <a:lnTo>
                    <a:pt x="617" y="414"/>
                  </a:lnTo>
                  <a:lnTo>
                    <a:pt x="619" y="416"/>
                  </a:lnTo>
                  <a:lnTo>
                    <a:pt x="622" y="418"/>
                  </a:lnTo>
                  <a:lnTo>
                    <a:pt x="626" y="416"/>
                  </a:lnTo>
                  <a:lnTo>
                    <a:pt x="631" y="414"/>
                  </a:lnTo>
                  <a:lnTo>
                    <a:pt x="636" y="416"/>
                  </a:lnTo>
                  <a:lnTo>
                    <a:pt x="638" y="418"/>
                  </a:lnTo>
                  <a:lnTo>
                    <a:pt x="638" y="425"/>
                  </a:lnTo>
                  <a:lnTo>
                    <a:pt x="640" y="428"/>
                  </a:lnTo>
                  <a:lnTo>
                    <a:pt x="645" y="430"/>
                  </a:lnTo>
                  <a:lnTo>
                    <a:pt x="655" y="435"/>
                  </a:lnTo>
                  <a:lnTo>
                    <a:pt x="659" y="435"/>
                  </a:lnTo>
                  <a:lnTo>
                    <a:pt x="666" y="430"/>
                  </a:lnTo>
                  <a:lnTo>
                    <a:pt x="669" y="423"/>
                  </a:lnTo>
                  <a:lnTo>
                    <a:pt x="674" y="418"/>
                  </a:lnTo>
                  <a:lnTo>
                    <a:pt x="678" y="414"/>
                  </a:lnTo>
                  <a:lnTo>
                    <a:pt x="681" y="409"/>
                  </a:lnTo>
                  <a:lnTo>
                    <a:pt x="681" y="402"/>
                  </a:lnTo>
                  <a:lnTo>
                    <a:pt x="678" y="40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122"/>
            <p:cNvSpPr>
              <a:spLocks noEditPoints="1"/>
            </p:cNvSpPr>
            <p:nvPr/>
          </p:nvSpPr>
          <p:spPr bwMode="auto">
            <a:xfrm>
              <a:off x="5063455" y="2853209"/>
              <a:ext cx="385763" cy="261938"/>
            </a:xfrm>
            <a:custGeom>
              <a:avLst/>
              <a:gdLst>
                <a:gd name="T0" fmla="*/ 236 w 243"/>
                <a:gd name="T1" fmla="*/ 132 h 165"/>
                <a:gd name="T2" fmla="*/ 234 w 243"/>
                <a:gd name="T3" fmla="*/ 149 h 165"/>
                <a:gd name="T4" fmla="*/ 220 w 243"/>
                <a:gd name="T5" fmla="*/ 149 h 165"/>
                <a:gd name="T6" fmla="*/ 201 w 243"/>
                <a:gd name="T7" fmla="*/ 158 h 165"/>
                <a:gd name="T8" fmla="*/ 177 w 243"/>
                <a:gd name="T9" fmla="*/ 144 h 165"/>
                <a:gd name="T10" fmla="*/ 163 w 243"/>
                <a:gd name="T11" fmla="*/ 137 h 165"/>
                <a:gd name="T12" fmla="*/ 142 w 243"/>
                <a:gd name="T13" fmla="*/ 130 h 165"/>
                <a:gd name="T14" fmla="*/ 142 w 243"/>
                <a:gd name="T15" fmla="*/ 135 h 165"/>
                <a:gd name="T16" fmla="*/ 125 w 243"/>
                <a:gd name="T17" fmla="*/ 140 h 165"/>
                <a:gd name="T18" fmla="*/ 106 w 243"/>
                <a:gd name="T19" fmla="*/ 151 h 165"/>
                <a:gd name="T20" fmla="*/ 109 w 243"/>
                <a:gd name="T21" fmla="*/ 121 h 165"/>
                <a:gd name="T22" fmla="*/ 99 w 243"/>
                <a:gd name="T23" fmla="*/ 114 h 165"/>
                <a:gd name="T24" fmla="*/ 87 w 243"/>
                <a:gd name="T25" fmla="*/ 123 h 165"/>
                <a:gd name="T26" fmla="*/ 66 w 243"/>
                <a:gd name="T27" fmla="*/ 106 h 165"/>
                <a:gd name="T28" fmla="*/ 68 w 243"/>
                <a:gd name="T29" fmla="*/ 88 h 165"/>
                <a:gd name="T30" fmla="*/ 57 w 243"/>
                <a:gd name="T31" fmla="*/ 80 h 165"/>
                <a:gd name="T32" fmla="*/ 57 w 243"/>
                <a:gd name="T33" fmla="*/ 69 h 165"/>
                <a:gd name="T34" fmla="*/ 64 w 243"/>
                <a:gd name="T35" fmla="*/ 52 h 165"/>
                <a:gd name="T36" fmla="*/ 83 w 243"/>
                <a:gd name="T37" fmla="*/ 31 h 165"/>
                <a:gd name="T38" fmla="*/ 125 w 243"/>
                <a:gd name="T39" fmla="*/ 17 h 165"/>
                <a:gd name="T40" fmla="*/ 135 w 243"/>
                <a:gd name="T41" fmla="*/ 7 h 165"/>
                <a:gd name="T42" fmla="*/ 182 w 243"/>
                <a:gd name="T43" fmla="*/ 12 h 165"/>
                <a:gd name="T44" fmla="*/ 220 w 243"/>
                <a:gd name="T45" fmla="*/ 0 h 165"/>
                <a:gd name="T46" fmla="*/ 227 w 243"/>
                <a:gd name="T47" fmla="*/ 7 h 165"/>
                <a:gd name="T48" fmla="*/ 222 w 243"/>
                <a:gd name="T49" fmla="*/ 14 h 165"/>
                <a:gd name="T50" fmla="*/ 217 w 243"/>
                <a:gd name="T51" fmla="*/ 43 h 165"/>
                <a:gd name="T52" fmla="*/ 213 w 243"/>
                <a:gd name="T53" fmla="*/ 59 h 165"/>
                <a:gd name="T54" fmla="*/ 224 w 243"/>
                <a:gd name="T55" fmla="*/ 95 h 165"/>
                <a:gd name="T56" fmla="*/ 239 w 243"/>
                <a:gd name="T57" fmla="*/ 118 h 165"/>
                <a:gd name="T58" fmla="*/ 243 w 243"/>
                <a:gd name="T59" fmla="*/ 123 h 165"/>
                <a:gd name="T60" fmla="*/ 50 w 243"/>
                <a:gd name="T61" fmla="*/ 102 h 165"/>
                <a:gd name="T62" fmla="*/ 59 w 243"/>
                <a:gd name="T63" fmla="*/ 109 h 165"/>
                <a:gd name="T64" fmla="*/ 21 w 243"/>
                <a:gd name="T65" fmla="*/ 104 h 165"/>
                <a:gd name="T66" fmla="*/ 33 w 243"/>
                <a:gd name="T67" fmla="*/ 95 h 165"/>
                <a:gd name="T68" fmla="*/ 38 w 243"/>
                <a:gd name="T69" fmla="*/ 83 h 165"/>
                <a:gd name="T70" fmla="*/ 26 w 243"/>
                <a:gd name="T71" fmla="*/ 73 h 165"/>
                <a:gd name="T72" fmla="*/ 17 w 243"/>
                <a:gd name="T73" fmla="*/ 83 h 165"/>
                <a:gd name="T74" fmla="*/ 42 w 243"/>
                <a:gd name="T75" fmla="*/ 106 h 165"/>
                <a:gd name="T76" fmla="*/ 28 w 243"/>
                <a:gd name="T77" fmla="*/ 109 h 165"/>
                <a:gd name="T78" fmla="*/ 17 w 243"/>
                <a:gd name="T79" fmla="*/ 121 h 165"/>
                <a:gd name="T80" fmla="*/ 7 w 243"/>
                <a:gd name="T81" fmla="*/ 121 h 165"/>
                <a:gd name="T82" fmla="*/ 7 w 243"/>
                <a:gd name="T83" fmla="*/ 135 h 165"/>
                <a:gd name="T84" fmla="*/ 5 w 243"/>
                <a:gd name="T85" fmla="*/ 142 h 165"/>
                <a:gd name="T86" fmla="*/ 17 w 243"/>
                <a:gd name="T87" fmla="*/ 149 h 165"/>
                <a:gd name="T88" fmla="*/ 17 w 243"/>
                <a:gd name="T89" fmla="*/ 163 h 165"/>
                <a:gd name="T90" fmla="*/ 24 w 243"/>
                <a:gd name="T91" fmla="*/ 142 h 165"/>
                <a:gd name="T92" fmla="*/ 42 w 243"/>
                <a:gd name="T93" fmla="*/ 130 h 165"/>
                <a:gd name="T94" fmla="*/ 52 w 243"/>
                <a:gd name="T95" fmla="*/ 1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3" h="165">
                  <a:moveTo>
                    <a:pt x="243" y="123"/>
                  </a:moveTo>
                  <a:lnTo>
                    <a:pt x="243" y="123"/>
                  </a:lnTo>
                  <a:lnTo>
                    <a:pt x="236" y="128"/>
                  </a:lnTo>
                  <a:lnTo>
                    <a:pt x="236" y="132"/>
                  </a:lnTo>
                  <a:lnTo>
                    <a:pt x="236" y="135"/>
                  </a:lnTo>
                  <a:lnTo>
                    <a:pt x="234" y="140"/>
                  </a:lnTo>
                  <a:lnTo>
                    <a:pt x="231" y="144"/>
                  </a:lnTo>
                  <a:lnTo>
                    <a:pt x="234" y="149"/>
                  </a:lnTo>
                  <a:lnTo>
                    <a:pt x="234" y="151"/>
                  </a:lnTo>
                  <a:lnTo>
                    <a:pt x="231" y="151"/>
                  </a:lnTo>
                  <a:lnTo>
                    <a:pt x="227" y="151"/>
                  </a:lnTo>
                  <a:lnTo>
                    <a:pt x="220" y="149"/>
                  </a:lnTo>
                  <a:lnTo>
                    <a:pt x="217" y="149"/>
                  </a:lnTo>
                  <a:lnTo>
                    <a:pt x="215" y="149"/>
                  </a:lnTo>
                  <a:lnTo>
                    <a:pt x="210" y="151"/>
                  </a:lnTo>
                  <a:lnTo>
                    <a:pt x="201" y="158"/>
                  </a:lnTo>
                  <a:lnTo>
                    <a:pt x="198" y="158"/>
                  </a:lnTo>
                  <a:lnTo>
                    <a:pt x="191" y="156"/>
                  </a:lnTo>
                  <a:lnTo>
                    <a:pt x="187" y="151"/>
                  </a:lnTo>
                  <a:lnTo>
                    <a:pt x="177" y="144"/>
                  </a:lnTo>
                  <a:lnTo>
                    <a:pt x="175" y="142"/>
                  </a:lnTo>
                  <a:lnTo>
                    <a:pt x="175" y="140"/>
                  </a:lnTo>
                  <a:lnTo>
                    <a:pt x="165" y="140"/>
                  </a:lnTo>
                  <a:lnTo>
                    <a:pt x="163" y="137"/>
                  </a:lnTo>
                  <a:lnTo>
                    <a:pt x="158" y="137"/>
                  </a:lnTo>
                  <a:lnTo>
                    <a:pt x="156" y="137"/>
                  </a:lnTo>
                  <a:lnTo>
                    <a:pt x="144" y="130"/>
                  </a:lnTo>
                  <a:lnTo>
                    <a:pt x="142" y="130"/>
                  </a:lnTo>
                  <a:lnTo>
                    <a:pt x="142" y="132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9" y="132"/>
                  </a:lnTo>
                  <a:lnTo>
                    <a:pt x="135" y="130"/>
                  </a:lnTo>
                  <a:lnTo>
                    <a:pt x="128" y="137"/>
                  </a:lnTo>
                  <a:lnTo>
                    <a:pt x="125" y="140"/>
                  </a:lnTo>
                  <a:lnTo>
                    <a:pt x="123" y="140"/>
                  </a:lnTo>
                  <a:lnTo>
                    <a:pt x="111" y="149"/>
                  </a:lnTo>
                  <a:lnTo>
                    <a:pt x="109" y="151"/>
                  </a:lnTo>
                  <a:lnTo>
                    <a:pt x="106" y="151"/>
                  </a:lnTo>
                  <a:lnTo>
                    <a:pt x="106" y="149"/>
                  </a:lnTo>
                  <a:lnTo>
                    <a:pt x="109" y="132"/>
                  </a:lnTo>
                  <a:lnTo>
                    <a:pt x="106" y="121"/>
                  </a:lnTo>
                  <a:lnTo>
                    <a:pt x="109" y="121"/>
                  </a:lnTo>
                  <a:lnTo>
                    <a:pt x="109" y="118"/>
                  </a:lnTo>
                  <a:lnTo>
                    <a:pt x="109" y="114"/>
                  </a:lnTo>
                  <a:lnTo>
                    <a:pt x="102" y="114"/>
                  </a:lnTo>
                  <a:lnTo>
                    <a:pt x="99" y="114"/>
                  </a:lnTo>
                  <a:lnTo>
                    <a:pt x="99" y="118"/>
                  </a:lnTo>
                  <a:lnTo>
                    <a:pt x="97" y="121"/>
                  </a:lnTo>
                  <a:lnTo>
                    <a:pt x="92" y="125"/>
                  </a:lnTo>
                  <a:lnTo>
                    <a:pt x="87" y="123"/>
                  </a:lnTo>
                  <a:lnTo>
                    <a:pt x="78" y="121"/>
                  </a:lnTo>
                  <a:lnTo>
                    <a:pt x="73" y="116"/>
                  </a:lnTo>
                  <a:lnTo>
                    <a:pt x="73" y="109"/>
                  </a:lnTo>
                  <a:lnTo>
                    <a:pt x="66" y="106"/>
                  </a:lnTo>
                  <a:lnTo>
                    <a:pt x="64" y="99"/>
                  </a:lnTo>
                  <a:lnTo>
                    <a:pt x="64" y="95"/>
                  </a:lnTo>
                  <a:lnTo>
                    <a:pt x="66" y="92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59" y="88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59" y="73"/>
                  </a:lnTo>
                  <a:lnTo>
                    <a:pt x="57" y="71"/>
                  </a:lnTo>
                  <a:lnTo>
                    <a:pt x="57" y="69"/>
                  </a:lnTo>
                  <a:lnTo>
                    <a:pt x="57" y="66"/>
                  </a:lnTo>
                  <a:lnTo>
                    <a:pt x="54" y="59"/>
                  </a:lnTo>
                  <a:lnTo>
                    <a:pt x="59" y="54"/>
                  </a:lnTo>
                  <a:lnTo>
                    <a:pt x="64" y="52"/>
                  </a:lnTo>
                  <a:lnTo>
                    <a:pt x="76" y="47"/>
                  </a:lnTo>
                  <a:lnTo>
                    <a:pt x="73" y="43"/>
                  </a:lnTo>
                  <a:lnTo>
                    <a:pt x="78" y="40"/>
                  </a:lnTo>
                  <a:lnTo>
                    <a:pt x="83" y="31"/>
                  </a:lnTo>
                  <a:lnTo>
                    <a:pt x="92" y="31"/>
                  </a:lnTo>
                  <a:lnTo>
                    <a:pt x="102" y="24"/>
                  </a:lnTo>
                  <a:lnTo>
                    <a:pt x="123" y="19"/>
                  </a:lnTo>
                  <a:lnTo>
                    <a:pt x="125" y="17"/>
                  </a:lnTo>
                  <a:lnTo>
                    <a:pt x="125" y="14"/>
                  </a:lnTo>
                  <a:lnTo>
                    <a:pt x="123" y="10"/>
                  </a:lnTo>
                  <a:lnTo>
                    <a:pt x="128" y="10"/>
                  </a:lnTo>
                  <a:lnTo>
                    <a:pt x="135" y="7"/>
                  </a:lnTo>
                  <a:lnTo>
                    <a:pt x="161" y="10"/>
                  </a:lnTo>
                  <a:lnTo>
                    <a:pt x="168" y="7"/>
                  </a:lnTo>
                  <a:lnTo>
                    <a:pt x="177" y="12"/>
                  </a:lnTo>
                  <a:lnTo>
                    <a:pt x="182" y="12"/>
                  </a:lnTo>
                  <a:lnTo>
                    <a:pt x="196" y="7"/>
                  </a:lnTo>
                  <a:lnTo>
                    <a:pt x="217" y="5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4" y="0"/>
                  </a:lnTo>
                  <a:lnTo>
                    <a:pt x="227" y="5"/>
                  </a:lnTo>
                  <a:lnTo>
                    <a:pt x="229" y="5"/>
                  </a:lnTo>
                  <a:lnTo>
                    <a:pt x="227" y="7"/>
                  </a:lnTo>
                  <a:lnTo>
                    <a:pt x="224" y="10"/>
                  </a:lnTo>
                  <a:lnTo>
                    <a:pt x="224" y="10"/>
                  </a:lnTo>
                  <a:lnTo>
                    <a:pt x="224" y="12"/>
                  </a:lnTo>
                  <a:lnTo>
                    <a:pt x="222" y="14"/>
                  </a:lnTo>
                  <a:lnTo>
                    <a:pt x="220" y="14"/>
                  </a:lnTo>
                  <a:lnTo>
                    <a:pt x="220" y="21"/>
                  </a:lnTo>
                  <a:lnTo>
                    <a:pt x="220" y="33"/>
                  </a:lnTo>
                  <a:lnTo>
                    <a:pt x="217" y="43"/>
                  </a:lnTo>
                  <a:lnTo>
                    <a:pt x="213" y="47"/>
                  </a:lnTo>
                  <a:lnTo>
                    <a:pt x="213" y="52"/>
                  </a:lnTo>
                  <a:lnTo>
                    <a:pt x="213" y="57"/>
                  </a:lnTo>
                  <a:lnTo>
                    <a:pt x="213" y="59"/>
                  </a:lnTo>
                  <a:lnTo>
                    <a:pt x="222" y="80"/>
                  </a:lnTo>
                  <a:lnTo>
                    <a:pt x="224" y="85"/>
                  </a:lnTo>
                  <a:lnTo>
                    <a:pt x="224" y="90"/>
                  </a:lnTo>
                  <a:lnTo>
                    <a:pt x="224" y="95"/>
                  </a:lnTo>
                  <a:lnTo>
                    <a:pt x="227" y="97"/>
                  </a:lnTo>
                  <a:lnTo>
                    <a:pt x="231" y="104"/>
                  </a:lnTo>
                  <a:lnTo>
                    <a:pt x="236" y="111"/>
                  </a:lnTo>
                  <a:lnTo>
                    <a:pt x="239" y="118"/>
                  </a:lnTo>
                  <a:lnTo>
                    <a:pt x="241" y="118"/>
                  </a:lnTo>
                  <a:lnTo>
                    <a:pt x="243" y="121"/>
                  </a:lnTo>
                  <a:lnTo>
                    <a:pt x="243" y="121"/>
                  </a:lnTo>
                  <a:lnTo>
                    <a:pt x="243" y="123"/>
                  </a:lnTo>
                  <a:close/>
                  <a:moveTo>
                    <a:pt x="59" y="109"/>
                  </a:moveTo>
                  <a:lnTo>
                    <a:pt x="59" y="106"/>
                  </a:lnTo>
                  <a:lnTo>
                    <a:pt x="57" y="102"/>
                  </a:lnTo>
                  <a:lnTo>
                    <a:pt x="50" y="102"/>
                  </a:lnTo>
                  <a:lnTo>
                    <a:pt x="47" y="102"/>
                  </a:lnTo>
                  <a:lnTo>
                    <a:pt x="47" y="106"/>
                  </a:lnTo>
                  <a:lnTo>
                    <a:pt x="54" y="111"/>
                  </a:lnTo>
                  <a:lnTo>
                    <a:pt x="59" y="109"/>
                  </a:lnTo>
                  <a:close/>
                  <a:moveTo>
                    <a:pt x="12" y="90"/>
                  </a:moveTo>
                  <a:lnTo>
                    <a:pt x="17" y="92"/>
                  </a:lnTo>
                  <a:lnTo>
                    <a:pt x="21" y="99"/>
                  </a:lnTo>
                  <a:lnTo>
                    <a:pt x="21" y="104"/>
                  </a:lnTo>
                  <a:lnTo>
                    <a:pt x="24" y="104"/>
                  </a:lnTo>
                  <a:lnTo>
                    <a:pt x="28" y="102"/>
                  </a:lnTo>
                  <a:lnTo>
                    <a:pt x="31" y="92"/>
                  </a:lnTo>
                  <a:lnTo>
                    <a:pt x="33" y="95"/>
                  </a:lnTo>
                  <a:lnTo>
                    <a:pt x="35" y="95"/>
                  </a:lnTo>
                  <a:lnTo>
                    <a:pt x="38" y="92"/>
                  </a:lnTo>
                  <a:lnTo>
                    <a:pt x="40" y="90"/>
                  </a:lnTo>
                  <a:lnTo>
                    <a:pt x="38" y="83"/>
                  </a:lnTo>
                  <a:lnTo>
                    <a:pt x="35" y="78"/>
                  </a:lnTo>
                  <a:lnTo>
                    <a:pt x="28" y="78"/>
                  </a:lnTo>
                  <a:lnTo>
                    <a:pt x="26" y="78"/>
                  </a:lnTo>
                  <a:lnTo>
                    <a:pt x="26" y="73"/>
                  </a:lnTo>
                  <a:lnTo>
                    <a:pt x="24" y="73"/>
                  </a:lnTo>
                  <a:lnTo>
                    <a:pt x="21" y="73"/>
                  </a:lnTo>
                  <a:lnTo>
                    <a:pt x="19" y="78"/>
                  </a:lnTo>
                  <a:lnTo>
                    <a:pt x="17" y="83"/>
                  </a:lnTo>
                  <a:lnTo>
                    <a:pt x="2" y="88"/>
                  </a:lnTo>
                  <a:lnTo>
                    <a:pt x="7" y="92"/>
                  </a:lnTo>
                  <a:lnTo>
                    <a:pt x="12" y="90"/>
                  </a:lnTo>
                  <a:close/>
                  <a:moveTo>
                    <a:pt x="42" y="106"/>
                  </a:moveTo>
                  <a:lnTo>
                    <a:pt x="35" y="106"/>
                  </a:lnTo>
                  <a:lnTo>
                    <a:pt x="33" y="109"/>
                  </a:lnTo>
                  <a:lnTo>
                    <a:pt x="31" y="111"/>
                  </a:lnTo>
                  <a:lnTo>
                    <a:pt x="28" y="109"/>
                  </a:lnTo>
                  <a:lnTo>
                    <a:pt x="26" y="109"/>
                  </a:lnTo>
                  <a:lnTo>
                    <a:pt x="24" y="111"/>
                  </a:lnTo>
                  <a:lnTo>
                    <a:pt x="19" y="114"/>
                  </a:lnTo>
                  <a:lnTo>
                    <a:pt x="17" y="121"/>
                  </a:lnTo>
                  <a:lnTo>
                    <a:pt x="14" y="118"/>
                  </a:lnTo>
                  <a:lnTo>
                    <a:pt x="12" y="121"/>
                  </a:lnTo>
                  <a:lnTo>
                    <a:pt x="9" y="123"/>
                  </a:lnTo>
                  <a:lnTo>
                    <a:pt x="7" y="121"/>
                  </a:lnTo>
                  <a:lnTo>
                    <a:pt x="2" y="121"/>
                  </a:lnTo>
                  <a:lnTo>
                    <a:pt x="0" y="123"/>
                  </a:lnTo>
                  <a:lnTo>
                    <a:pt x="7" y="130"/>
                  </a:lnTo>
                  <a:lnTo>
                    <a:pt x="7" y="135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2" y="137"/>
                  </a:lnTo>
                  <a:lnTo>
                    <a:pt x="5" y="142"/>
                  </a:lnTo>
                  <a:lnTo>
                    <a:pt x="12" y="144"/>
                  </a:lnTo>
                  <a:lnTo>
                    <a:pt x="14" y="147"/>
                  </a:lnTo>
                  <a:lnTo>
                    <a:pt x="19" y="147"/>
                  </a:lnTo>
                  <a:lnTo>
                    <a:pt x="17" y="149"/>
                  </a:lnTo>
                  <a:lnTo>
                    <a:pt x="12" y="161"/>
                  </a:lnTo>
                  <a:lnTo>
                    <a:pt x="12" y="163"/>
                  </a:lnTo>
                  <a:lnTo>
                    <a:pt x="14" y="165"/>
                  </a:lnTo>
                  <a:lnTo>
                    <a:pt x="17" y="163"/>
                  </a:lnTo>
                  <a:lnTo>
                    <a:pt x="19" y="161"/>
                  </a:lnTo>
                  <a:lnTo>
                    <a:pt x="21" y="154"/>
                  </a:lnTo>
                  <a:lnTo>
                    <a:pt x="21" y="147"/>
                  </a:lnTo>
                  <a:lnTo>
                    <a:pt x="24" y="142"/>
                  </a:lnTo>
                  <a:lnTo>
                    <a:pt x="28" y="140"/>
                  </a:lnTo>
                  <a:lnTo>
                    <a:pt x="38" y="137"/>
                  </a:lnTo>
                  <a:lnTo>
                    <a:pt x="40" y="135"/>
                  </a:lnTo>
                  <a:lnTo>
                    <a:pt x="42" y="130"/>
                  </a:lnTo>
                  <a:lnTo>
                    <a:pt x="47" y="125"/>
                  </a:lnTo>
                  <a:lnTo>
                    <a:pt x="50" y="125"/>
                  </a:lnTo>
                  <a:lnTo>
                    <a:pt x="50" y="123"/>
                  </a:lnTo>
                  <a:lnTo>
                    <a:pt x="52" y="118"/>
                  </a:lnTo>
                  <a:lnTo>
                    <a:pt x="59" y="116"/>
                  </a:lnTo>
                  <a:lnTo>
                    <a:pt x="57" y="114"/>
                  </a:lnTo>
                  <a:lnTo>
                    <a:pt x="42" y="10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123"/>
            <p:cNvSpPr>
              <a:spLocks noEditPoints="1"/>
            </p:cNvSpPr>
            <p:nvPr/>
          </p:nvSpPr>
          <p:spPr bwMode="auto">
            <a:xfrm>
              <a:off x="4777705" y="1619722"/>
              <a:ext cx="712788" cy="1260475"/>
            </a:xfrm>
            <a:custGeom>
              <a:avLst/>
              <a:gdLst>
                <a:gd name="T0" fmla="*/ 133 w 449"/>
                <a:gd name="T1" fmla="*/ 746 h 794"/>
                <a:gd name="T2" fmla="*/ 133 w 449"/>
                <a:gd name="T3" fmla="*/ 746 h 794"/>
                <a:gd name="T4" fmla="*/ 95 w 449"/>
                <a:gd name="T5" fmla="*/ 548 h 794"/>
                <a:gd name="T6" fmla="*/ 154 w 449"/>
                <a:gd name="T7" fmla="*/ 780 h 794"/>
                <a:gd name="T8" fmla="*/ 442 w 449"/>
                <a:gd name="T9" fmla="*/ 482 h 794"/>
                <a:gd name="T10" fmla="*/ 378 w 449"/>
                <a:gd name="T11" fmla="*/ 444 h 794"/>
                <a:gd name="T12" fmla="*/ 367 w 449"/>
                <a:gd name="T13" fmla="*/ 397 h 794"/>
                <a:gd name="T14" fmla="*/ 343 w 449"/>
                <a:gd name="T15" fmla="*/ 366 h 794"/>
                <a:gd name="T16" fmla="*/ 338 w 449"/>
                <a:gd name="T17" fmla="*/ 340 h 794"/>
                <a:gd name="T18" fmla="*/ 326 w 449"/>
                <a:gd name="T19" fmla="*/ 309 h 794"/>
                <a:gd name="T20" fmla="*/ 312 w 449"/>
                <a:gd name="T21" fmla="*/ 265 h 794"/>
                <a:gd name="T22" fmla="*/ 277 w 449"/>
                <a:gd name="T23" fmla="*/ 220 h 794"/>
                <a:gd name="T24" fmla="*/ 279 w 449"/>
                <a:gd name="T25" fmla="*/ 154 h 794"/>
                <a:gd name="T26" fmla="*/ 225 w 449"/>
                <a:gd name="T27" fmla="*/ 85 h 794"/>
                <a:gd name="T28" fmla="*/ 225 w 449"/>
                <a:gd name="T29" fmla="*/ 69 h 794"/>
                <a:gd name="T30" fmla="*/ 206 w 449"/>
                <a:gd name="T31" fmla="*/ 19 h 794"/>
                <a:gd name="T32" fmla="*/ 159 w 449"/>
                <a:gd name="T33" fmla="*/ 17 h 794"/>
                <a:gd name="T34" fmla="*/ 135 w 449"/>
                <a:gd name="T35" fmla="*/ 43 h 794"/>
                <a:gd name="T36" fmla="*/ 135 w 449"/>
                <a:gd name="T37" fmla="*/ 104 h 794"/>
                <a:gd name="T38" fmla="*/ 107 w 449"/>
                <a:gd name="T39" fmla="*/ 123 h 794"/>
                <a:gd name="T40" fmla="*/ 74 w 449"/>
                <a:gd name="T41" fmla="*/ 132 h 794"/>
                <a:gd name="T42" fmla="*/ 24 w 449"/>
                <a:gd name="T43" fmla="*/ 95 h 794"/>
                <a:gd name="T44" fmla="*/ 12 w 449"/>
                <a:gd name="T45" fmla="*/ 113 h 794"/>
                <a:gd name="T46" fmla="*/ 22 w 449"/>
                <a:gd name="T47" fmla="*/ 132 h 794"/>
                <a:gd name="T48" fmla="*/ 69 w 449"/>
                <a:gd name="T49" fmla="*/ 154 h 794"/>
                <a:gd name="T50" fmla="*/ 102 w 449"/>
                <a:gd name="T51" fmla="*/ 184 h 794"/>
                <a:gd name="T52" fmla="*/ 104 w 449"/>
                <a:gd name="T53" fmla="*/ 220 h 794"/>
                <a:gd name="T54" fmla="*/ 114 w 449"/>
                <a:gd name="T55" fmla="*/ 239 h 794"/>
                <a:gd name="T56" fmla="*/ 128 w 449"/>
                <a:gd name="T57" fmla="*/ 274 h 794"/>
                <a:gd name="T58" fmla="*/ 133 w 449"/>
                <a:gd name="T59" fmla="*/ 312 h 794"/>
                <a:gd name="T60" fmla="*/ 163 w 449"/>
                <a:gd name="T61" fmla="*/ 331 h 794"/>
                <a:gd name="T62" fmla="*/ 197 w 449"/>
                <a:gd name="T63" fmla="*/ 364 h 794"/>
                <a:gd name="T64" fmla="*/ 204 w 449"/>
                <a:gd name="T65" fmla="*/ 402 h 794"/>
                <a:gd name="T66" fmla="*/ 178 w 449"/>
                <a:gd name="T67" fmla="*/ 435 h 794"/>
                <a:gd name="T68" fmla="*/ 147 w 449"/>
                <a:gd name="T69" fmla="*/ 494 h 794"/>
                <a:gd name="T70" fmla="*/ 126 w 449"/>
                <a:gd name="T71" fmla="*/ 527 h 794"/>
                <a:gd name="T72" fmla="*/ 109 w 449"/>
                <a:gd name="T73" fmla="*/ 555 h 794"/>
                <a:gd name="T74" fmla="*/ 104 w 449"/>
                <a:gd name="T75" fmla="*/ 609 h 794"/>
                <a:gd name="T76" fmla="*/ 128 w 449"/>
                <a:gd name="T77" fmla="*/ 664 h 794"/>
                <a:gd name="T78" fmla="*/ 128 w 449"/>
                <a:gd name="T79" fmla="*/ 678 h 794"/>
                <a:gd name="T80" fmla="*/ 133 w 449"/>
                <a:gd name="T81" fmla="*/ 732 h 794"/>
                <a:gd name="T82" fmla="*/ 156 w 449"/>
                <a:gd name="T83" fmla="*/ 749 h 794"/>
                <a:gd name="T84" fmla="*/ 185 w 449"/>
                <a:gd name="T85" fmla="*/ 765 h 794"/>
                <a:gd name="T86" fmla="*/ 189 w 449"/>
                <a:gd name="T87" fmla="*/ 780 h 794"/>
                <a:gd name="T88" fmla="*/ 206 w 449"/>
                <a:gd name="T89" fmla="*/ 775 h 794"/>
                <a:gd name="T90" fmla="*/ 218 w 449"/>
                <a:gd name="T91" fmla="*/ 782 h 794"/>
                <a:gd name="T92" fmla="*/ 270 w 449"/>
                <a:gd name="T93" fmla="*/ 754 h 794"/>
                <a:gd name="T94" fmla="*/ 305 w 449"/>
                <a:gd name="T95" fmla="*/ 735 h 794"/>
                <a:gd name="T96" fmla="*/ 324 w 449"/>
                <a:gd name="T97" fmla="*/ 718 h 794"/>
                <a:gd name="T98" fmla="*/ 333 w 449"/>
                <a:gd name="T99" fmla="*/ 716 h 794"/>
                <a:gd name="T100" fmla="*/ 371 w 449"/>
                <a:gd name="T101" fmla="*/ 702 h 794"/>
                <a:gd name="T102" fmla="*/ 414 w 449"/>
                <a:gd name="T103" fmla="*/ 617 h 794"/>
                <a:gd name="T104" fmla="*/ 447 w 449"/>
                <a:gd name="T105" fmla="*/ 524 h 794"/>
                <a:gd name="T106" fmla="*/ 185 w 449"/>
                <a:gd name="T107" fmla="*/ 387 h 794"/>
                <a:gd name="T108" fmla="*/ 166 w 449"/>
                <a:gd name="T109" fmla="*/ 758 h 794"/>
                <a:gd name="T110" fmla="*/ 175 w 449"/>
                <a:gd name="T111" fmla="*/ 768 h 794"/>
                <a:gd name="T112" fmla="*/ 154 w 449"/>
                <a:gd name="T113" fmla="*/ 756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9" h="794">
                  <a:moveTo>
                    <a:pt x="149" y="777"/>
                  </a:moveTo>
                  <a:lnTo>
                    <a:pt x="152" y="777"/>
                  </a:lnTo>
                  <a:lnTo>
                    <a:pt x="149" y="782"/>
                  </a:lnTo>
                  <a:lnTo>
                    <a:pt x="147" y="782"/>
                  </a:lnTo>
                  <a:lnTo>
                    <a:pt x="145" y="780"/>
                  </a:lnTo>
                  <a:lnTo>
                    <a:pt x="145" y="780"/>
                  </a:lnTo>
                  <a:lnTo>
                    <a:pt x="147" y="777"/>
                  </a:lnTo>
                  <a:lnTo>
                    <a:pt x="149" y="777"/>
                  </a:lnTo>
                  <a:close/>
                  <a:moveTo>
                    <a:pt x="133" y="746"/>
                  </a:moveTo>
                  <a:lnTo>
                    <a:pt x="130" y="744"/>
                  </a:lnTo>
                  <a:lnTo>
                    <a:pt x="128" y="744"/>
                  </a:lnTo>
                  <a:lnTo>
                    <a:pt x="128" y="746"/>
                  </a:lnTo>
                  <a:lnTo>
                    <a:pt x="130" y="751"/>
                  </a:lnTo>
                  <a:lnTo>
                    <a:pt x="133" y="756"/>
                  </a:lnTo>
                  <a:lnTo>
                    <a:pt x="135" y="754"/>
                  </a:lnTo>
                  <a:lnTo>
                    <a:pt x="137" y="754"/>
                  </a:lnTo>
                  <a:lnTo>
                    <a:pt x="137" y="751"/>
                  </a:lnTo>
                  <a:lnTo>
                    <a:pt x="133" y="746"/>
                  </a:lnTo>
                  <a:close/>
                  <a:moveTo>
                    <a:pt x="100" y="553"/>
                  </a:moveTo>
                  <a:lnTo>
                    <a:pt x="100" y="550"/>
                  </a:lnTo>
                  <a:lnTo>
                    <a:pt x="100" y="550"/>
                  </a:lnTo>
                  <a:lnTo>
                    <a:pt x="102" y="550"/>
                  </a:lnTo>
                  <a:lnTo>
                    <a:pt x="102" y="546"/>
                  </a:lnTo>
                  <a:lnTo>
                    <a:pt x="100" y="546"/>
                  </a:lnTo>
                  <a:lnTo>
                    <a:pt x="97" y="548"/>
                  </a:lnTo>
                  <a:lnTo>
                    <a:pt x="95" y="548"/>
                  </a:lnTo>
                  <a:lnTo>
                    <a:pt x="95" y="548"/>
                  </a:lnTo>
                  <a:lnTo>
                    <a:pt x="95" y="546"/>
                  </a:lnTo>
                  <a:lnTo>
                    <a:pt x="95" y="546"/>
                  </a:lnTo>
                  <a:lnTo>
                    <a:pt x="90" y="546"/>
                  </a:lnTo>
                  <a:lnTo>
                    <a:pt x="93" y="550"/>
                  </a:lnTo>
                  <a:lnTo>
                    <a:pt x="97" y="555"/>
                  </a:lnTo>
                  <a:lnTo>
                    <a:pt x="100" y="553"/>
                  </a:lnTo>
                  <a:lnTo>
                    <a:pt x="100" y="553"/>
                  </a:lnTo>
                  <a:close/>
                  <a:moveTo>
                    <a:pt x="152" y="775"/>
                  </a:moveTo>
                  <a:lnTo>
                    <a:pt x="154" y="780"/>
                  </a:lnTo>
                  <a:lnTo>
                    <a:pt x="154" y="780"/>
                  </a:lnTo>
                  <a:lnTo>
                    <a:pt x="159" y="777"/>
                  </a:lnTo>
                  <a:lnTo>
                    <a:pt x="159" y="772"/>
                  </a:lnTo>
                  <a:lnTo>
                    <a:pt x="154" y="772"/>
                  </a:lnTo>
                  <a:lnTo>
                    <a:pt x="152" y="775"/>
                  </a:lnTo>
                  <a:close/>
                  <a:moveTo>
                    <a:pt x="449" y="491"/>
                  </a:moveTo>
                  <a:lnTo>
                    <a:pt x="447" y="489"/>
                  </a:lnTo>
                  <a:lnTo>
                    <a:pt x="447" y="487"/>
                  </a:lnTo>
                  <a:lnTo>
                    <a:pt x="442" y="482"/>
                  </a:lnTo>
                  <a:lnTo>
                    <a:pt x="437" y="480"/>
                  </a:lnTo>
                  <a:lnTo>
                    <a:pt x="433" y="475"/>
                  </a:lnTo>
                  <a:lnTo>
                    <a:pt x="428" y="470"/>
                  </a:lnTo>
                  <a:lnTo>
                    <a:pt x="421" y="468"/>
                  </a:lnTo>
                  <a:lnTo>
                    <a:pt x="407" y="461"/>
                  </a:lnTo>
                  <a:lnTo>
                    <a:pt x="397" y="458"/>
                  </a:lnTo>
                  <a:lnTo>
                    <a:pt x="381" y="446"/>
                  </a:lnTo>
                  <a:lnTo>
                    <a:pt x="378" y="444"/>
                  </a:lnTo>
                  <a:lnTo>
                    <a:pt x="378" y="444"/>
                  </a:lnTo>
                  <a:lnTo>
                    <a:pt x="383" y="437"/>
                  </a:lnTo>
                  <a:lnTo>
                    <a:pt x="385" y="425"/>
                  </a:lnTo>
                  <a:lnTo>
                    <a:pt x="388" y="418"/>
                  </a:lnTo>
                  <a:lnTo>
                    <a:pt x="388" y="413"/>
                  </a:lnTo>
                  <a:lnTo>
                    <a:pt x="385" y="411"/>
                  </a:lnTo>
                  <a:lnTo>
                    <a:pt x="383" y="406"/>
                  </a:lnTo>
                  <a:lnTo>
                    <a:pt x="383" y="404"/>
                  </a:lnTo>
                  <a:lnTo>
                    <a:pt x="378" y="402"/>
                  </a:lnTo>
                  <a:lnTo>
                    <a:pt x="367" y="397"/>
                  </a:lnTo>
                  <a:lnTo>
                    <a:pt x="362" y="392"/>
                  </a:lnTo>
                  <a:lnTo>
                    <a:pt x="359" y="387"/>
                  </a:lnTo>
                  <a:lnTo>
                    <a:pt x="359" y="385"/>
                  </a:lnTo>
                  <a:lnTo>
                    <a:pt x="362" y="378"/>
                  </a:lnTo>
                  <a:lnTo>
                    <a:pt x="359" y="373"/>
                  </a:lnTo>
                  <a:lnTo>
                    <a:pt x="359" y="371"/>
                  </a:lnTo>
                  <a:lnTo>
                    <a:pt x="357" y="369"/>
                  </a:lnTo>
                  <a:lnTo>
                    <a:pt x="348" y="369"/>
                  </a:lnTo>
                  <a:lnTo>
                    <a:pt x="343" y="366"/>
                  </a:lnTo>
                  <a:lnTo>
                    <a:pt x="341" y="361"/>
                  </a:lnTo>
                  <a:lnTo>
                    <a:pt x="338" y="359"/>
                  </a:lnTo>
                  <a:lnTo>
                    <a:pt x="336" y="357"/>
                  </a:lnTo>
                  <a:lnTo>
                    <a:pt x="336" y="352"/>
                  </a:lnTo>
                  <a:lnTo>
                    <a:pt x="338" y="350"/>
                  </a:lnTo>
                  <a:lnTo>
                    <a:pt x="341" y="347"/>
                  </a:lnTo>
                  <a:lnTo>
                    <a:pt x="341" y="343"/>
                  </a:lnTo>
                  <a:lnTo>
                    <a:pt x="338" y="340"/>
                  </a:lnTo>
                  <a:lnTo>
                    <a:pt x="338" y="340"/>
                  </a:lnTo>
                  <a:lnTo>
                    <a:pt x="331" y="340"/>
                  </a:lnTo>
                  <a:lnTo>
                    <a:pt x="331" y="338"/>
                  </a:lnTo>
                  <a:lnTo>
                    <a:pt x="331" y="338"/>
                  </a:lnTo>
                  <a:lnTo>
                    <a:pt x="331" y="335"/>
                  </a:lnTo>
                  <a:lnTo>
                    <a:pt x="331" y="331"/>
                  </a:lnTo>
                  <a:lnTo>
                    <a:pt x="329" y="321"/>
                  </a:lnTo>
                  <a:lnTo>
                    <a:pt x="329" y="312"/>
                  </a:lnTo>
                  <a:lnTo>
                    <a:pt x="326" y="309"/>
                  </a:lnTo>
                  <a:lnTo>
                    <a:pt x="326" y="309"/>
                  </a:lnTo>
                  <a:lnTo>
                    <a:pt x="329" y="305"/>
                  </a:lnTo>
                  <a:lnTo>
                    <a:pt x="333" y="302"/>
                  </a:lnTo>
                  <a:lnTo>
                    <a:pt x="336" y="302"/>
                  </a:lnTo>
                  <a:lnTo>
                    <a:pt x="336" y="298"/>
                  </a:lnTo>
                  <a:lnTo>
                    <a:pt x="333" y="295"/>
                  </a:lnTo>
                  <a:lnTo>
                    <a:pt x="322" y="279"/>
                  </a:lnTo>
                  <a:lnTo>
                    <a:pt x="319" y="274"/>
                  </a:lnTo>
                  <a:lnTo>
                    <a:pt x="315" y="269"/>
                  </a:lnTo>
                  <a:lnTo>
                    <a:pt x="312" y="265"/>
                  </a:lnTo>
                  <a:lnTo>
                    <a:pt x="310" y="262"/>
                  </a:lnTo>
                  <a:lnTo>
                    <a:pt x="305" y="258"/>
                  </a:lnTo>
                  <a:lnTo>
                    <a:pt x="300" y="253"/>
                  </a:lnTo>
                  <a:lnTo>
                    <a:pt x="298" y="246"/>
                  </a:lnTo>
                  <a:lnTo>
                    <a:pt x="293" y="241"/>
                  </a:lnTo>
                  <a:lnTo>
                    <a:pt x="289" y="236"/>
                  </a:lnTo>
                  <a:lnTo>
                    <a:pt x="279" y="224"/>
                  </a:lnTo>
                  <a:lnTo>
                    <a:pt x="277" y="222"/>
                  </a:lnTo>
                  <a:lnTo>
                    <a:pt x="277" y="220"/>
                  </a:lnTo>
                  <a:lnTo>
                    <a:pt x="277" y="217"/>
                  </a:lnTo>
                  <a:lnTo>
                    <a:pt x="277" y="206"/>
                  </a:lnTo>
                  <a:lnTo>
                    <a:pt x="279" y="198"/>
                  </a:lnTo>
                  <a:lnTo>
                    <a:pt x="282" y="187"/>
                  </a:lnTo>
                  <a:lnTo>
                    <a:pt x="284" y="177"/>
                  </a:lnTo>
                  <a:lnTo>
                    <a:pt x="286" y="168"/>
                  </a:lnTo>
                  <a:lnTo>
                    <a:pt x="286" y="158"/>
                  </a:lnTo>
                  <a:lnTo>
                    <a:pt x="284" y="158"/>
                  </a:lnTo>
                  <a:lnTo>
                    <a:pt x="279" y="154"/>
                  </a:lnTo>
                  <a:lnTo>
                    <a:pt x="267" y="144"/>
                  </a:lnTo>
                  <a:lnTo>
                    <a:pt x="258" y="135"/>
                  </a:lnTo>
                  <a:lnTo>
                    <a:pt x="248" y="132"/>
                  </a:lnTo>
                  <a:lnTo>
                    <a:pt x="237" y="132"/>
                  </a:lnTo>
                  <a:lnTo>
                    <a:pt x="230" y="121"/>
                  </a:lnTo>
                  <a:lnTo>
                    <a:pt x="225" y="111"/>
                  </a:lnTo>
                  <a:lnTo>
                    <a:pt x="225" y="106"/>
                  </a:lnTo>
                  <a:lnTo>
                    <a:pt x="225" y="87"/>
                  </a:lnTo>
                  <a:lnTo>
                    <a:pt x="225" y="85"/>
                  </a:lnTo>
                  <a:lnTo>
                    <a:pt x="225" y="83"/>
                  </a:lnTo>
                  <a:lnTo>
                    <a:pt x="225" y="83"/>
                  </a:lnTo>
                  <a:lnTo>
                    <a:pt x="222" y="83"/>
                  </a:lnTo>
                  <a:lnTo>
                    <a:pt x="215" y="83"/>
                  </a:lnTo>
                  <a:lnTo>
                    <a:pt x="213" y="80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5" y="71"/>
                  </a:lnTo>
                  <a:lnTo>
                    <a:pt x="225" y="69"/>
                  </a:lnTo>
                  <a:lnTo>
                    <a:pt x="222" y="66"/>
                  </a:lnTo>
                  <a:lnTo>
                    <a:pt x="220" y="61"/>
                  </a:lnTo>
                  <a:lnTo>
                    <a:pt x="220" y="59"/>
                  </a:lnTo>
                  <a:lnTo>
                    <a:pt x="220" y="50"/>
                  </a:lnTo>
                  <a:lnTo>
                    <a:pt x="225" y="43"/>
                  </a:lnTo>
                  <a:lnTo>
                    <a:pt x="225" y="40"/>
                  </a:lnTo>
                  <a:lnTo>
                    <a:pt x="225" y="33"/>
                  </a:lnTo>
                  <a:lnTo>
                    <a:pt x="215" y="19"/>
                  </a:lnTo>
                  <a:lnTo>
                    <a:pt x="206" y="19"/>
                  </a:lnTo>
                  <a:lnTo>
                    <a:pt x="194" y="14"/>
                  </a:lnTo>
                  <a:lnTo>
                    <a:pt x="189" y="12"/>
                  </a:lnTo>
                  <a:lnTo>
                    <a:pt x="180" y="7"/>
                  </a:lnTo>
                  <a:lnTo>
                    <a:pt x="175" y="0"/>
                  </a:lnTo>
                  <a:lnTo>
                    <a:pt x="171" y="2"/>
                  </a:lnTo>
                  <a:lnTo>
                    <a:pt x="168" y="5"/>
                  </a:lnTo>
                  <a:lnTo>
                    <a:pt x="163" y="12"/>
                  </a:lnTo>
                  <a:lnTo>
                    <a:pt x="161" y="17"/>
                  </a:lnTo>
                  <a:lnTo>
                    <a:pt x="159" y="17"/>
                  </a:lnTo>
                  <a:lnTo>
                    <a:pt x="159" y="17"/>
                  </a:lnTo>
                  <a:lnTo>
                    <a:pt x="154" y="17"/>
                  </a:lnTo>
                  <a:lnTo>
                    <a:pt x="149" y="17"/>
                  </a:lnTo>
                  <a:lnTo>
                    <a:pt x="145" y="19"/>
                  </a:lnTo>
                  <a:lnTo>
                    <a:pt x="142" y="21"/>
                  </a:lnTo>
                  <a:lnTo>
                    <a:pt x="140" y="31"/>
                  </a:lnTo>
                  <a:lnTo>
                    <a:pt x="137" y="38"/>
                  </a:lnTo>
                  <a:lnTo>
                    <a:pt x="135" y="40"/>
                  </a:lnTo>
                  <a:lnTo>
                    <a:pt x="135" y="43"/>
                  </a:lnTo>
                  <a:lnTo>
                    <a:pt x="135" y="47"/>
                  </a:lnTo>
                  <a:lnTo>
                    <a:pt x="135" y="64"/>
                  </a:lnTo>
                  <a:lnTo>
                    <a:pt x="135" y="71"/>
                  </a:lnTo>
                  <a:lnTo>
                    <a:pt x="135" y="76"/>
                  </a:lnTo>
                  <a:lnTo>
                    <a:pt x="140" y="87"/>
                  </a:lnTo>
                  <a:lnTo>
                    <a:pt x="140" y="92"/>
                  </a:lnTo>
                  <a:lnTo>
                    <a:pt x="140" y="99"/>
                  </a:lnTo>
                  <a:lnTo>
                    <a:pt x="137" y="102"/>
                  </a:lnTo>
                  <a:lnTo>
                    <a:pt x="135" y="104"/>
                  </a:lnTo>
                  <a:lnTo>
                    <a:pt x="133" y="104"/>
                  </a:lnTo>
                  <a:lnTo>
                    <a:pt x="130" y="109"/>
                  </a:lnTo>
                  <a:lnTo>
                    <a:pt x="130" y="113"/>
                  </a:lnTo>
                  <a:lnTo>
                    <a:pt x="130" y="123"/>
                  </a:lnTo>
                  <a:lnTo>
                    <a:pt x="126" y="128"/>
                  </a:lnTo>
                  <a:lnTo>
                    <a:pt x="123" y="128"/>
                  </a:lnTo>
                  <a:lnTo>
                    <a:pt x="119" y="125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2" y="121"/>
                  </a:lnTo>
                  <a:lnTo>
                    <a:pt x="97" y="118"/>
                  </a:lnTo>
                  <a:lnTo>
                    <a:pt x="93" y="118"/>
                  </a:lnTo>
                  <a:lnTo>
                    <a:pt x="90" y="123"/>
                  </a:lnTo>
                  <a:lnTo>
                    <a:pt x="90" y="125"/>
                  </a:lnTo>
                  <a:lnTo>
                    <a:pt x="83" y="130"/>
                  </a:lnTo>
                  <a:lnTo>
                    <a:pt x="81" y="13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67" y="132"/>
                  </a:lnTo>
                  <a:lnTo>
                    <a:pt x="57" y="132"/>
                  </a:lnTo>
                  <a:lnTo>
                    <a:pt x="55" y="132"/>
                  </a:lnTo>
                  <a:lnTo>
                    <a:pt x="52" y="128"/>
                  </a:lnTo>
                  <a:lnTo>
                    <a:pt x="50" y="123"/>
                  </a:lnTo>
                  <a:lnTo>
                    <a:pt x="41" y="113"/>
                  </a:lnTo>
                  <a:lnTo>
                    <a:pt x="38" y="111"/>
                  </a:lnTo>
                  <a:lnTo>
                    <a:pt x="31" y="102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2" y="95"/>
                  </a:lnTo>
                  <a:lnTo>
                    <a:pt x="15" y="97"/>
                  </a:lnTo>
                  <a:lnTo>
                    <a:pt x="12" y="99"/>
                  </a:lnTo>
                  <a:lnTo>
                    <a:pt x="10" y="102"/>
                  </a:lnTo>
                  <a:lnTo>
                    <a:pt x="10" y="104"/>
                  </a:lnTo>
                  <a:lnTo>
                    <a:pt x="15" y="111"/>
                  </a:lnTo>
                  <a:lnTo>
                    <a:pt x="15" y="113"/>
                  </a:lnTo>
                  <a:lnTo>
                    <a:pt x="12" y="113"/>
                  </a:lnTo>
                  <a:lnTo>
                    <a:pt x="8" y="113"/>
                  </a:lnTo>
                  <a:lnTo>
                    <a:pt x="3" y="113"/>
                  </a:lnTo>
                  <a:lnTo>
                    <a:pt x="0" y="116"/>
                  </a:lnTo>
                  <a:lnTo>
                    <a:pt x="10" y="121"/>
                  </a:lnTo>
                  <a:lnTo>
                    <a:pt x="10" y="121"/>
                  </a:lnTo>
                  <a:lnTo>
                    <a:pt x="10" y="123"/>
                  </a:lnTo>
                  <a:lnTo>
                    <a:pt x="10" y="125"/>
                  </a:lnTo>
                  <a:lnTo>
                    <a:pt x="19" y="130"/>
                  </a:lnTo>
                  <a:lnTo>
                    <a:pt x="22" y="132"/>
                  </a:lnTo>
                  <a:lnTo>
                    <a:pt x="26" y="137"/>
                  </a:lnTo>
                  <a:lnTo>
                    <a:pt x="29" y="139"/>
                  </a:lnTo>
                  <a:lnTo>
                    <a:pt x="34" y="142"/>
                  </a:lnTo>
                  <a:lnTo>
                    <a:pt x="38" y="144"/>
                  </a:lnTo>
                  <a:lnTo>
                    <a:pt x="41" y="147"/>
                  </a:lnTo>
                  <a:lnTo>
                    <a:pt x="45" y="149"/>
                  </a:lnTo>
                  <a:lnTo>
                    <a:pt x="52" y="151"/>
                  </a:lnTo>
                  <a:lnTo>
                    <a:pt x="57" y="151"/>
                  </a:lnTo>
                  <a:lnTo>
                    <a:pt x="69" y="154"/>
                  </a:lnTo>
                  <a:lnTo>
                    <a:pt x="71" y="156"/>
                  </a:lnTo>
                  <a:lnTo>
                    <a:pt x="76" y="158"/>
                  </a:lnTo>
                  <a:lnTo>
                    <a:pt x="81" y="163"/>
                  </a:lnTo>
                  <a:lnTo>
                    <a:pt x="85" y="170"/>
                  </a:lnTo>
                  <a:lnTo>
                    <a:pt x="88" y="170"/>
                  </a:lnTo>
                  <a:lnTo>
                    <a:pt x="90" y="175"/>
                  </a:lnTo>
                  <a:lnTo>
                    <a:pt x="95" y="180"/>
                  </a:lnTo>
                  <a:lnTo>
                    <a:pt x="102" y="182"/>
                  </a:lnTo>
                  <a:lnTo>
                    <a:pt x="102" y="184"/>
                  </a:lnTo>
                  <a:lnTo>
                    <a:pt x="97" y="189"/>
                  </a:lnTo>
                  <a:lnTo>
                    <a:pt x="100" y="194"/>
                  </a:lnTo>
                  <a:lnTo>
                    <a:pt x="102" y="203"/>
                  </a:lnTo>
                  <a:lnTo>
                    <a:pt x="104" y="208"/>
                  </a:lnTo>
                  <a:lnTo>
                    <a:pt x="104" y="210"/>
                  </a:lnTo>
                  <a:lnTo>
                    <a:pt x="104" y="213"/>
                  </a:lnTo>
                  <a:lnTo>
                    <a:pt x="102" y="215"/>
                  </a:lnTo>
                  <a:lnTo>
                    <a:pt x="104" y="220"/>
                  </a:lnTo>
                  <a:lnTo>
                    <a:pt x="104" y="220"/>
                  </a:lnTo>
                  <a:lnTo>
                    <a:pt x="104" y="220"/>
                  </a:lnTo>
                  <a:lnTo>
                    <a:pt x="107" y="220"/>
                  </a:lnTo>
                  <a:lnTo>
                    <a:pt x="109" y="220"/>
                  </a:lnTo>
                  <a:lnTo>
                    <a:pt x="111" y="222"/>
                  </a:lnTo>
                  <a:lnTo>
                    <a:pt x="116" y="227"/>
                  </a:lnTo>
                  <a:lnTo>
                    <a:pt x="114" y="229"/>
                  </a:lnTo>
                  <a:lnTo>
                    <a:pt x="111" y="234"/>
                  </a:lnTo>
                  <a:lnTo>
                    <a:pt x="111" y="236"/>
                  </a:lnTo>
                  <a:lnTo>
                    <a:pt x="114" y="239"/>
                  </a:lnTo>
                  <a:lnTo>
                    <a:pt x="114" y="243"/>
                  </a:lnTo>
                  <a:lnTo>
                    <a:pt x="116" y="248"/>
                  </a:lnTo>
                  <a:lnTo>
                    <a:pt x="121" y="253"/>
                  </a:lnTo>
                  <a:lnTo>
                    <a:pt x="123" y="258"/>
                  </a:lnTo>
                  <a:lnTo>
                    <a:pt x="128" y="260"/>
                  </a:lnTo>
                  <a:lnTo>
                    <a:pt x="128" y="262"/>
                  </a:lnTo>
                  <a:lnTo>
                    <a:pt x="130" y="265"/>
                  </a:lnTo>
                  <a:lnTo>
                    <a:pt x="128" y="267"/>
                  </a:lnTo>
                  <a:lnTo>
                    <a:pt x="128" y="274"/>
                  </a:lnTo>
                  <a:lnTo>
                    <a:pt x="130" y="279"/>
                  </a:lnTo>
                  <a:lnTo>
                    <a:pt x="130" y="284"/>
                  </a:lnTo>
                  <a:lnTo>
                    <a:pt x="128" y="288"/>
                  </a:lnTo>
                  <a:lnTo>
                    <a:pt x="128" y="291"/>
                  </a:lnTo>
                  <a:lnTo>
                    <a:pt x="128" y="295"/>
                  </a:lnTo>
                  <a:lnTo>
                    <a:pt x="128" y="300"/>
                  </a:lnTo>
                  <a:lnTo>
                    <a:pt x="130" y="305"/>
                  </a:lnTo>
                  <a:lnTo>
                    <a:pt x="130" y="307"/>
                  </a:lnTo>
                  <a:lnTo>
                    <a:pt x="133" y="312"/>
                  </a:lnTo>
                  <a:lnTo>
                    <a:pt x="133" y="312"/>
                  </a:lnTo>
                  <a:lnTo>
                    <a:pt x="137" y="314"/>
                  </a:lnTo>
                  <a:lnTo>
                    <a:pt x="142" y="321"/>
                  </a:lnTo>
                  <a:lnTo>
                    <a:pt x="145" y="326"/>
                  </a:lnTo>
                  <a:lnTo>
                    <a:pt x="152" y="338"/>
                  </a:lnTo>
                  <a:lnTo>
                    <a:pt x="154" y="338"/>
                  </a:lnTo>
                  <a:lnTo>
                    <a:pt x="161" y="338"/>
                  </a:lnTo>
                  <a:lnTo>
                    <a:pt x="163" y="335"/>
                  </a:lnTo>
                  <a:lnTo>
                    <a:pt x="163" y="331"/>
                  </a:lnTo>
                  <a:lnTo>
                    <a:pt x="166" y="331"/>
                  </a:lnTo>
                  <a:lnTo>
                    <a:pt x="166" y="333"/>
                  </a:lnTo>
                  <a:lnTo>
                    <a:pt x="166" y="340"/>
                  </a:lnTo>
                  <a:lnTo>
                    <a:pt x="171" y="345"/>
                  </a:lnTo>
                  <a:lnTo>
                    <a:pt x="173" y="345"/>
                  </a:lnTo>
                  <a:lnTo>
                    <a:pt x="175" y="345"/>
                  </a:lnTo>
                  <a:lnTo>
                    <a:pt x="189" y="350"/>
                  </a:lnTo>
                  <a:lnTo>
                    <a:pt x="194" y="354"/>
                  </a:lnTo>
                  <a:lnTo>
                    <a:pt x="197" y="364"/>
                  </a:lnTo>
                  <a:lnTo>
                    <a:pt x="197" y="373"/>
                  </a:lnTo>
                  <a:lnTo>
                    <a:pt x="197" y="380"/>
                  </a:lnTo>
                  <a:lnTo>
                    <a:pt x="201" y="383"/>
                  </a:lnTo>
                  <a:lnTo>
                    <a:pt x="201" y="385"/>
                  </a:lnTo>
                  <a:lnTo>
                    <a:pt x="204" y="390"/>
                  </a:lnTo>
                  <a:lnTo>
                    <a:pt x="201" y="392"/>
                  </a:lnTo>
                  <a:lnTo>
                    <a:pt x="201" y="395"/>
                  </a:lnTo>
                  <a:lnTo>
                    <a:pt x="204" y="397"/>
                  </a:lnTo>
                  <a:lnTo>
                    <a:pt x="204" y="402"/>
                  </a:lnTo>
                  <a:lnTo>
                    <a:pt x="201" y="402"/>
                  </a:lnTo>
                  <a:lnTo>
                    <a:pt x="199" y="402"/>
                  </a:lnTo>
                  <a:lnTo>
                    <a:pt x="192" y="402"/>
                  </a:lnTo>
                  <a:lnTo>
                    <a:pt x="187" y="406"/>
                  </a:lnTo>
                  <a:lnTo>
                    <a:pt x="185" y="409"/>
                  </a:lnTo>
                  <a:lnTo>
                    <a:pt x="182" y="411"/>
                  </a:lnTo>
                  <a:lnTo>
                    <a:pt x="182" y="416"/>
                  </a:lnTo>
                  <a:lnTo>
                    <a:pt x="180" y="420"/>
                  </a:lnTo>
                  <a:lnTo>
                    <a:pt x="178" y="435"/>
                  </a:lnTo>
                  <a:lnTo>
                    <a:pt x="171" y="444"/>
                  </a:lnTo>
                  <a:lnTo>
                    <a:pt x="171" y="454"/>
                  </a:lnTo>
                  <a:lnTo>
                    <a:pt x="168" y="456"/>
                  </a:lnTo>
                  <a:lnTo>
                    <a:pt x="163" y="465"/>
                  </a:lnTo>
                  <a:lnTo>
                    <a:pt x="163" y="472"/>
                  </a:lnTo>
                  <a:lnTo>
                    <a:pt x="159" y="475"/>
                  </a:lnTo>
                  <a:lnTo>
                    <a:pt x="154" y="487"/>
                  </a:lnTo>
                  <a:lnTo>
                    <a:pt x="149" y="489"/>
                  </a:lnTo>
                  <a:lnTo>
                    <a:pt x="147" y="494"/>
                  </a:lnTo>
                  <a:lnTo>
                    <a:pt x="140" y="506"/>
                  </a:lnTo>
                  <a:lnTo>
                    <a:pt x="133" y="510"/>
                  </a:lnTo>
                  <a:lnTo>
                    <a:pt x="135" y="515"/>
                  </a:lnTo>
                  <a:lnTo>
                    <a:pt x="130" y="522"/>
                  </a:lnTo>
                  <a:lnTo>
                    <a:pt x="128" y="522"/>
                  </a:lnTo>
                  <a:lnTo>
                    <a:pt x="128" y="524"/>
                  </a:lnTo>
                  <a:lnTo>
                    <a:pt x="130" y="527"/>
                  </a:lnTo>
                  <a:lnTo>
                    <a:pt x="128" y="527"/>
                  </a:lnTo>
                  <a:lnTo>
                    <a:pt x="126" y="527"/>
                  </a:lnTo>
                  <a:lnTo>
                    <a:pt x="128" y="532"/>
                  </a:lnTo>
                  <a:lnTo>
                    <a:pt x="130" y="534"/>
                  </a:lnTo>
                  <a:lnTo>
                    <a:pt x="130" y="536"/>
                  </a:lnTo>
                  <a:lnTo>
                    <a:pt x="126" y="543"/>
                  </a:lnTo>
                  <a:lnTo>
                    <a:pt x="119" y="546"/>
                  </a:lnTo>
                  <a:lnTo>
                    <a:pt x="114" y="546"/>
                  </a:lnTo>
                  <a:lnTo>
                    <a:pt x="107" y="548"/>
                  </a:lnTo>
                  <a:lnTo>
                    <a:pt x="107" y="553"/>
                  </a:lnTo>
                  <a:lnTo>
                    <a:pt x="109" y="555"/>
                  </a:lnTo>
                  <a:lnTo>
                    <a:pt x="111" y="560"/>
                  </a:lnTo>
                  <a:lnTo>
                    <a:pt x="107" y="562"/>
                  </a:lnTo>
                  <a:lnTo>
                    <a:pt x="107" y="569"/>
                  </a:lnTo>
                  <a:lnTo>
                    <a:pt x="100" y="581"/>
                  </a:lnTo>
                  <a:lnTo>
                    <a:pt x="100" y="586"/>
                  </a:lnTo>
                  <a:lnTo>
                    <a:pt x="97" y="591"/>
                  </a:lnTo>
                  <a:lnTo>
                    <a:pt x="100" y="595"/>
                  </a:lnTo>
                  <a:lnTo>
                    <a:pt x="102" y="602"/>
                  </a:lnTo>
                  <a:lnTo>
                    <a:pt x="104" y="609"/>
                  </a:lnTo>
                  <a:lnTo>
                    <a:pt x="109" y="614"/>
                  </a:lnTo>
                  <a:lnTo>
                    <a:pt x="111" y="619"/>
                  </a:lnTo>
                  <a:lnTo>
                    <a:pt x="111" y="624"/>
                  </a:lnTo>
                  <a:lnTo>
                    <a:pt x="111" y="633"/>
                  </a:lnTo>
                  <a:lnTo>
                    <a:pt x="111" y="643"/>
                  </a:lnTo>
                  <a:lnTo>
                    <a:pt x="119" y="647"/>
                  </a:lnTo>
                  <a:lnTo>
                    <a:pt x="123" y="654"/>
                  </a:lnTo>
                  <a:lnTo>
                    <a:pt x="126" y="661"/>
                  </a:lnTo>
                  <a:lnTo>
                    <a:pt x="128" y="664"/>
                  </a:lnTo>
                  <a:lnTo>
                    <a:pt x="130" y="669"/>
                  </a:lnTo>
                  <a:lnTo>
                    <a:pt x="130" y="671"/>
                  </a:lnTo>
                  <a:lnTo>
                    <a:pt x="130" y="671"/>
                  </a:lnTo>
                  <a:lnTo>
                    <a:pt x="128" y="671"/>
                  </a:lnTo>
                  <a:lnTo>
                    <a:pt x="126" y="673"/>
                  </a:lnTo>
                  <a:lnTo>
                    <a:pt x="128" y="676"/>
                  </a:lnTo>
                  <a:lnTo>
                    <a:pt x="128" y="676"/>
                  </a:lnTo>
                  <a:lnTo>
                    <a:pt x="130" y="678"/>
                  </a:lnTo>
                  <a:lnTo>
                    <a:pt x="128" y="678"/>
                  </a:lnTo>
                  <a:lnTo>
                    <a:pt x="128" y="680"/>
                  </a:lnTo>
                  <a:lnTo>
                    <a:pt x="130" y="683"/>
                  </a:lnTo>
                  <a:lnTo>
                    <a:pt x="130" y="692"/>
                  </a:lnTo>
                  <a:lnTo>
                    <a:pt x="130" y="702"/>
                  </a:lnTo>
                  <a:lnTo>
                    <a:pt x="130" y="706"/>
                  </a:lnTo>
                  <a:lnTo>
                    <a:pt x="128" y="711"/>
                  </a:lnTo>
                  <a:lnTo>
                    <a:pt x="130" y="718"/>
                  </a:lnTo>
                  <a:lnTo>
                    <a:pt x="130" y="728"/>
                  </a:lnTo>
                  <a:lnTo>
                    <a:pt x="133" y="732"/>
                  </a:lnTo>
                  <a:lnTo>
                    <a:pt x="135" y="737"/>
                  </a:lnTo>
                  <a:lnTo>
                    <a:pt x="135" y="742"/>
                  </a:lnTo>
                  <a:lnTo>
                    <a:pt x="137" y="744"/>
                  </a:lnTo>
                  <a:lnTo>
                    <a:pt x="140" y="746"/>
                  </a:lnTo>
                  <a:lnTo>
                    <a:pt x="145" y="749"/>
                  </a:lnTo>
                  <a:lnTo>
                    <a:pt x="147" y="744"/>
                  </a:lnTo>
                  <a:lnTo>
                    <a:pt x="152" y="744"/>
                  </a:lnTo>
                  <a:lnTo>
                    <a:pt x="154" y="749"/>
                  </a:lnTo>
                  <a:lnTo>
                    <a:pt x="156" y="749"/>
                  </a:lnTo>
                  <a:lnTo>
                    <a:pt x="171" y="754"/>
                  </a:lnTo>
                  <a:lnTo>
                    <a:pt x="180" y="756"/>
                  </a:lnTo>
                  <a:lnTo>
                    <a:pt x="182" y="754"/>
                  </a:lnTo>
                  <a:lnTo>
                    <a:pt x="182" y="754"/>
                  </a:lnTo>
                  <a:lnTo>
                    <a:pt x="182" y="756"/>
                  </a:lnTo>
                  <a:lnTo>
                    <a:pt x="180" y="763"/>
                  </a:lnTo>
                  <a:lnTo>
                    <a:pt x="182" y="763"/>
                  </a:lnTo>
                  <a:lnTo>
                    <a:pt x="185" y="763"/>
                  </a:lnTo>
                  <a:lnTo>
                    <a:pt x="185" y="765"/>
                  </a:lnTo>
                  <a:lnTo>
                    <a:pt x="185" y="768"/>
                  </a:lnTo>
                  <a:lnTo>
                    <a:pt x="182" y="768"/>
                  </a:lnTo>
                  <a:lnTo>
                    <a:pt x="180" y="768"/>
                  </a:lnTo>
                  <a:lnTo>
                    <a:pt x="180" y="772"/>
                  </a:lnTo>
                  <a:lnTo>
                    <a:pt x="182" y="772"/>
                  </a:lnTo>
                  <a:lnTo>
                    <a:pt x="180" y="777"/>
                  </a:lnTo>
                  <a:lnTo>
                    <a:pt x="182" y="777"/>
                  </a:lnTo>
                  <a:lnTo>
                    <a:pt x="182" y="782"/>
                  </a:lnTo>
                  <a:lnTo>
                    <a:pt x="189" y="780"/>
                  </a:lnTo>
                  <a:lnTo>
                    <a:pt x="192" y="780"/>
                  </a:lnTo>
                  <a:lnTo>
                    <a:pt x="194" y="777"/>
                  </a:lnTo>
                  <a:lnTo>
                    <a:pt x="194" y="775"/>
                  </a:lnTo>
                  <a:lnTo>
                    <a:pt x="194" y="772"/>
                  </a:lnTo>
                  <a:lnTo>
                    <a:pt x="194" y="768"/>
                  </a:lnTo>
                  <a:lnTo>
                    <a:pt x="197" y="765"/>
                  </a:lnTo>
                  <a:lnTo>
                    <a:pt x="197" y="765"/>
                  </a:lnTo>
                  <a:lnTo>
                    <a:pt x="201" y="772"/>
                  </a:lnTo>
                  <a:lnTo>
                    <a:pt x="206" y="775"/>
                  </a:lnTo>
                  <a:lnTo>
                    <a:pt x="208" y="775"/>
                  </a:lnTo>
                  <a:lnTo>
                    <a:pt x="211" y="777"/>
                  </a:lnTo>
                  <a:lnTo>
                    <a:pt x="211" y="780"/>
                  </a:lnTo>
                  <a:lnTo>
                    <a:pt x="208" y="787"/>
                  </a:lnTo>
                  <a:lnTo>
                    <a:pt x="206" y="789"/>
                  </a:lnTo>
                  <a:lnTo>
                    <a:pt x="204" y="794"/>
                  </a:lnTo>
                  <a:lnTo>
                    <a:pt x="206" y="794"/>
                  </a:lnTo>
                  <a:lnTo>
                    <a:pt x="213" y="789"/>
                  </a:lnTo>
                  <a:lnTo>
                    <a:pt x="218" y="782"/>
                  </a:lnTo>
                  <a:lnTo>
                    <a:pt x="220" y="777"/>
                  </a:lnTo>
                  <a:lnTo>
                    <a:pt x="227" y="777"/>
                  </a:lnTo>
                  <a:lnTo>
                    <a:pt x="232" y="777"/>
                  </a:lnTo>
                  <a:lnTo>
                    <a:pt x="241" y="772"/>
                  </a:lnTo>
                  <a:lnTo>
                    <a:pt x="253" y="768"/>
                  </a:lnTo>
                  <a:lnTo>
                    <a:pt x="258" y="768"/>
                  </a:lnTo>
                  <a:lnTo>
                    <a:pt x="260" y="765"/>
                  </a:lnTo>
                  <a:lnTo>
                    <a:pt x="263" y="758"/>
                  </a:lnTo>
                  <a:lnTo>
                    <a:pt x="270" y="754"/>
                  </a:lnTo>
                  <a:lnTo>
                    <a:pt x="274" y="754"/>
                  </a:lnTo>
                  <a:lnTo>
                    <a:pt x="282" y="749"/>
                  </a:lnTo>
                  <a:lnTo>
                    <a:pt x="284" y="744"/>
                  </a:lnTo>
                  <a:lnTo>
                    <a:pt x="291" y="742"/>
                  </a:lnTo>
                  <a:lnTo>
                    <a:pt x="293" y="737"/>
                  </a:lnTo>
                  <a:lnTo>
                    <a:pt x="298" y="735"/>
                  </a:lnTo>
                  <a:lnTo>
                    <a:pt x="300" y="739"/>
                  </a:lnTo>
                  <a:lnTo>
                    <a:pt x="303" y="739"/>
                  </a:lnTo>
                  <a:lnTo>
                    <a:pt x="305" y="735"/>
                  </a:lnTo>
                  <a:lnTo>
                    <a:pt x="308" y="730"/>
                  </a:lnTo>
                  <a:lnTo>
                    <a:pt x="310" y="730"/>
                  </a:lnTo>
                  <a:lnTo>
                    <a:pt x="310" y="728"/>
                  </a:lnTo>
                  <a:lnTo>
                    <a:pt x="308" y="725"/>
                  </a:lnTo>
                  <a:lnTo>
                    <a:pt x="305" y="720"/>
                  </a:lnTo>
                  <a:lnTo>
                    <a:pt x="308" y="720"/>
                  </a:lnTo>
                  <a:lnTo>
                    <a:pt x="317" y="725"/>
                  </a:lnTo>
                  <a:lnTo>
                    <a:pt x="322" y="720"/>
                  </a:lnTo>
                  <a:lnTo>
                    <a:pt x="324" y="718"/>
                  </a:lnTo>
                  <a:lnTo>
                    <a:pt x="324" y="711"/>
                  </a:lnTo>
                  <a:lnTo>
                    <a:pt x="324" y="704"/>
                  </a:lnTo>
                  <a:lnTo>
                    <a:pt x="326" y="704"/>
                  </a:lnTo>
                  <a:lnTo>
                    <a:pt x="326" y="706"/>
                  </a:lnTo>
                  <a:lnTo>
                    <a:pt x="326" y="711"/>
                  </a:lnTo>
                  <a:lnTo>
                    <a:pt x="326" y="716"/>
                  </a:lnTo>
                  <a:lnTo>
                    <a:pt x="329" y="720"/>
                  </a:lnTo>
                  <a:lnTo>
                    <a:pt x="331" y="718"/>
                  </a:lnTo>
                  <a:lnTo>
                    <a:pt x="333" y="716"/>
                  </a:lnTo>
                  <a:lnTo>
                    <a:pt x="343" y="713"/>
                  </a:lnTo>
                  <a:lnTo>
                    <a:pt x="345" y="709"/>
                  </a:lnTo>
                  <a:lnTo>
                    <a:pt x="350" y="706"/>
                  </a:lnTo>
                  <a:lnTo>
                    <a:pt x="352" y="706"/>
                  </a:lnTo>
                  <a:lnTo>
                    <a:pt x="362" y="709"/>
                  </a:lnTo>
                  <a:lnTo>
                    <a:pt x="362" y="706"/>
                  </a:lnTo>
                  <a:lnTo>
                    <a:pt x="367" y="704"/>
                  </a:lnTo>
                  <a:lnTo>
                    <a:pt x="371" y="702"/>
                  </a:lnTo>
                  <a:lnTo>
                    <a:pt x="371" y="702"/>
                  </a:lnTo>
                  <a:lnTo>
                    <a:pt x="381" y="683"/>
                  </a:lnTo>
                  <a:lnTo>
                    <a:pt x="385" y="669"/>
                  </a:lnTo>
                  <a:lnTo>
                    <a:pt x="388" y="666"/>
                  </a:lnTo>
                  <a:lnTo>
                    <a:pt x="390" y="661"/>
                  </a:lnTo>
                  <a:lnTo>
                    <a:pt x="393" y="657"/>
                  </a:lnTo>
                  <a:lnTo>
                    <a:pt x="395" y="652"/>
                  </a:lnTo>
                  <a:lnTo>
                    <a:pt x="402" y="643"/>
                  </a:lnTo>
                  <a:lnTo>
                    <a:pt x="407" y="631"/>
                  </a:lnTo>
                  <a:lnTo>
                    <a:pt x="414" y="617"/>
                  </a:lnTo>
                  <a:lnTo>
                    <a:pt x="414" y="612"/>
                  </a:lnTo>
                  <a:lnTo>
                    <a:pt x="419" y="607"/>
                  </a:lnTo>
                  <a:lnTo>
                    <a:pt x="423" y="593"/>
                  </a:lnTo>
                  <a:lnTo>
                    <a:pt x="423" y="588"/>
                  </a:lnTo>
                  <a:lnTo>
                    <a:pt x="430" y="572"/>
                  </a:lnTo>
                  <a:lnTo>
                    <a:pt x="433" y="562"/>
                  </a:lnTo>
                  <a:lnTo>
                    <a:pt x="435" y="555"/>
                  </a:lnTo>
                  <a:lnTo>
                    <a:pt x="442" y="539"/>
                  </a:lnTo>
                  <a:lnTo>
                    <a:pt x="447" y="524"/>
                  </a:lnTo>
                  <a:lnTo>
                    <a:pt x="449" y="517"/>
                  </a:lnTo>
                  <a:lnTo>
                    <a:pt x="449" y="506"/>
                  </a:lnTo>
                  <a:lnTo>
                    <a:pt x="449" y="501"/>
                  </a:lnTo>
                  <a:lnTo>
                    <a:pt x="449" y="491"/>
                  </a:lnTo>
                  <a:close/>
                  <a:moveTo>
                    <a:pt x="187" y="395"/>
                  </a:moveTo>
                  <a:lnTo>
                    <a:pt x="187" y="392"/>
                  </a:lnTo>
                  <a:lnTo>
                    <a:pt x="192" y="390"/>
                  </a:lnTo>
                  <a:lnTo>
                    <a:pt x="189" y="390"/>
                  </a:lnTo>
                  <a:lnTo>
                    <a:pt x="185" y="387"/>
                  </a:lnTo>
                  <a:lnTo>
                    <a:pt x="180" y="390"/>
                  </a:lnTo>
                  <a:lnTo>
                    <a:pt x="178" y="392"/>
                  </a:lnTo>
                  <a:lnTo>
                    <a:pt x="180" y="397"/>
                  </a:lnTo>
                  <a:lnTo>
                    <a:pt x="182" y="397"/>
                  </a:lnTo>
                  <a:lnTo>
                    <a:pt x="187" y="395"/>
                  </a:lnTo>
                  <a:close/>
                  <a:moveTo>
                    <a:pt x="175" y="758"/>
                  </a:moveTo>
                  <a:lnTo>
                    <a:pt x="173" y="758"/>
                  </a:lnTo>
                  <a:lnTo>
                    <a:pt x="168" y="758"/>
                  </a:lnTo>
                  <a:lnTo>
                    <a:pt x="166" y="758"/>
                  </a:lnTo>
                  <a:lnTo>
                    <a:pt x="166" y="763"/>
                  </a:lnTo>
                  <a:lnTo>
                    <a:pt x="166" y="765"/>
                  </a:lnTo>
                  <a:lnTo>
                    <a:pt x="168" y="765"/>
                  </a:lnTo>
                  <a:lnTo>
                    <a:pt x="171" y="768"/>
                  </a:lnTo>
                  <a:lnTo>
                    <a:pt x="171" y="770"/>
                  </a:lnTo>
                  <a:lnTo>
                    <a:pt x="173" y="772"/>
                  </a:lnTo>
                  <a:lnTo>
                    <a:pt x="178" y="772"/>
                  </a:lnTo>
                  <a:lnTo>
                    <a:pt x="175" y="770"/>
                  </a:lnTo>
                  <a:lnTo>
                    <a:pt x="175" y="768"/>
                  </a:lnTo>
                  <a:lnTo>
                    <a:pt x="173" y="763"/>
                  </a:lnTo>
                  <a:lnTo>
                    <a:pt x="178" y="761"/>
                  </a:lnTo>
                  <a:lnTo>
                    <a:pt x="175" y="758"/>
                  </a:lnTo>
                  <a:close/>
                  <a:moveTo>
                    <a:pt x="156" y="758"/>
                  </a:moveTo>
                  <a:lnTo>
                    <a:pt x="159" y="756"/>
                  </a:lnTo>
                  <a:lnTo>
                    <a:pt x="156" y="754"/>
                  </a:lnTo>
                  <a:lnTo>
                    <a:pt x="154" y="751"/>
                  </a:lnTo>
                  <a:lnTo>
                    <a:pt x="154" y="754"/>
                  </a:lnTo>
                  <a:lnTo>
                    <a:pt x="154" y="756"/>
                  </a:lnTo>
                  <a:lnTo>
                    <a:pt x="154" y="758"/>
                  </a:lnTo>
                  <a:lnTo>
                    <a:pt x="154" y="758"/>
                  </a:lnTo>
                  <a:lnTo>
                    <a:pt x="159" y="763"/>
                  </a:lnTo>
                  <a:lnTo>
                    <a:pt x="161" y="761"/>
                  </a:lnTo>
                  <a:lnTo>
                    <a:pt x="161" y="761"/>
                  </a:lnTo>
                  <a:lnTo>
                    <a:pt x="156" y="75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 124"/>
            <p:cNvSpPr>
              <a:spLocks noEditPoints="1"/>
            </p:cNvSpPr>
            <p:nvPr/>
          </p:nvSpPr>
          <p:spPr bwMode="auto">
            <a:xfrm>
              <a:off x="3133055" y="3978747"/>
              <a:ext cx="1143000" cy="1200150"/>
            </a:xfrm>
            <a:custGeom>
              <a:avLst/>
              <a:gdLst>
                <a:gd name="T0" fmla="*/ 644 w 720"/>
                <a:gd name="T1" fmla="*/ 175 h 756"/>
                <a:gd name="T2" fmla="*/ 597 w 720"/>
                <a:gd name="T3" fmla="*/ 165 h 756"/>
                <a:gd name="T4" fmla="*/ 574 w 720"/>
                <a:gd name="T5" fmla="*/ 149 h 756"/>
                <a:gd name="T6" fmla="*/ 550 w 720"/>
                <a:gd name="T7" fmla="*/ 139 h 756"/>
                <a:gd name="T8" fmla="*/ 522 w 720"/>
                <a:gd name="T9" fmla="*/ 132 h 756"/>
                <a:gd name="T10" fmla="*/ 491 w 720"/>
                <a:gd name="T11" fmla="*/ 108 h 756"/>
                <a:gd name="T12" fmla="*/ 477 w 720"/>
                <a:gd name="T13" fmla="*/ 94 h 756"/>
                <a:gd name="T14" fmla="*/ 458 w 720"/>
                <a:gd name="T15" fmla="*/ 80 h 756"/>
                <a:gd name="T16" fmla="*/ 437 w 720"/>
                <a:gd name="T17" fmla="*/ 66 h 756"/>
                <a:gd name="T18" fmla="*/ 413 w 720"/>
                <a:gd name="T19" fmla="*/ 28 h 756"/>
                <a:gd name="T20" fmla="*/ 387 w 720"/>
                <a:gd name="T21" fmla="*/ 14 h 756"/>
                <a:gd name="T22" fmla="*/ 337 w 720"/>
                <a:gd name="T23" fmla="*/ 21 h 756"/>
                <a:gd name="T24" fmla="*/ 257 w 720"/>
                <a:gd name="T25" fmla="*/ 99 h 756"/>
                <a:gd name="T26" fmla="*/ 210 w 720"/>
                <a:gd name="T27" fmla="*/ 111 h 756"/>
                <a:gd name="T28" fmla="*/ 160 w 720"/>
                <a:gd name="T29" fmla="*/ 78 h 756"/>
                <a:gd name="T30" fmla="*/ 151 w 720"/>
                <a:gd name="T31" fmla="*/ 158 h 756"/>
                <a:gd name="T32" fmla="*/ 82 w 720"/>
                <a:gd name="T33" fmla="*/ 130 h 756"/>
                <a:gd name="T34" fmla="*/ 2 w 720"/>
                <a:gd name="T35" fmla="*/ 151 h 756"/>
                <a:gd name="T36" fmla="*/ 9 w 720"/>
                <a:gd name="T37" fmla="*/ 158 h 756"/>
                <a:gd name="T38" fmla="*/ 11 w 720"/>
                <a:gd name="T39" fmla="*/ 191 h 756"/>
                <a:gd name="T40" fmla="*/ 68 w 720"/>
                <a:gd name="T41" fmla="*/ 217 h 756"/>
                <a:gd name="T42" fmla="*/ 99 w 720"/>
                <a:gd name="T43" fmla="*/ 236 h 756"/>
                <a:gd name="T44" fmla="*/ 134 w 720"/>
                <a:gd name="T45" fmla="*/ 264 h 756"/>
                <a:gd name="T46" fmla="*/ 115 w 720"/>
                <a:gd name="T47" fmla="*/ 288 h 756"/>
                <a:gd name="T48" fmla="*/ 155 w 720"/>
                <a:gd name="T49" fmla="*/ 368 h 756"/>
                <a:gd name="T50" fmla="*/ 170 w 720"/>
                <a:gd name="T51" fmla="*/ 411 h 756"/>
                <a:gd name="T52" fmla="*/ 146 w 720"/>
                <a:gd name="T53" fmla="*/ 411 h 756"/>
                <a:gd name="T54" fmla="*/ 111 w 720"/>
                <a:gd name="T55" fmla="*/ 543 h 756"/>
                <a:gd name="T56" fmla="*/ 111 w 720"/>
                <a:gd name="T57" fmla="*/ 571 h 756"/>
                <a:gd name="T58" fmla="*/ 115 w 720"/>
                <a:gd name="T59" fmla="*/ 578 h 756"/>
                <a:gd name="T60" fmla="*/ 158 w 720"/>
                <a:gd name="T61" fmla="*/ 609 h 756"/>
                <a:gd name="T62" fmla="*/ 198 w 720"/>
                <a:gd name="T63" fmla="*/ 621 h 756"/>
                <a:gd name="T64" fmla="*/ 240 w 720"/>
                <a:gd name="T65" fmla="*/ 621 h 756"/>
                <a:gd name="T66" fmla="*/ 278 w 720"/>
                <a:gd name="T67" fmla="*/ 640 h 756"/>
                <a:gd name="T68" fmla="*/ 304 w 720"/>
                <a:gd name="T69" fmla="*/ 656 h 756"/>
                <a:gd name="T70" fmla="*/ 347 w 720"/>
                <a:gd name="T71" fmla="*/ 656 h 756"/>
                <a:gd name="T72" fmla="*/ 399 w 720"/>
                <a:gd name="T73" fmla="*/ 586 h 756"/>
                <a:gd name="T74" fmla="*/ 446 w 720"/>
                <a:gd name="T75" fmla="*/ 595 h 756"/>
                <a:gd name="T76" fmla="*/ 470 w 720"/>
                <a:gd name="T77" fmla="*/ 595 h 756"/>
                <a:gd name="T78" fmla="*/ 538 w 720"/>
                <a:gd name="T79" fmla="*/ 619 h 756"/>
                <a:gd name="T80" fmla="*/ 600 w 720"/>
                <a:gd name="T81" fmla="*/ 574 h 756"/>
                <a:gd name="T82" fmla="*/ 616 w 720"/>
                <a:gd name="T83" fmla="*/ 555 h 756"/>
                <a:gd name="T84" fmla="*/ 574 w 720"/>
                <a:gd name="T85" fmla="*/ 524 h 756"/>
                <a:gd name="T86" fmla="*/ 581 w 720"/>
                <a:gd name="T87" fmla="*/ 491 h 756"/>
                <a:gd name="T88" fmla="*/ 571 w 720"/>
                <a:gd name="T89" fmla="*/ 467 h 756"/>
                <a:gd name="T90" fmla="*/ 581 w 720"/>
                <a:gd name="T91" fmla="*/ 434 h 756"/>
                <a:gd name="T92" fmla="*/ 581 w 720"/>
                <a:gd name="T93" fmla="*/ 399 h 756"/>
                <a:gd name="T94" fmla="*/ 557 w 720"/>
                <a:gd name="T95" fmla="*/ 368 h 756"/>
                <a:gd name="T96" fmla="*/ 531 w 720"/>
                <a:gd name="T97" fmla="*/ 385 h 756"/>
                <a:gd name="T98" fmla="*/ 550 w 720"/>
                <a:gd name="T99" fmla="*/ 349 h 756"/>
                <a:gd name="T100" fmla="*/ 588 w 720"/>
                <a:gd name="T101" fmla="*/ 304 h 756"/>
                <a:gd name="T102" fmla="*/ 597 w 720"/>
                <a:gd name="T103" fmla="*/ 293 h 756"/>
                <a:gd name="T104" fmla="*/ 618 w 720"/>
                <a:gd name="T105" fmla="*/ 269 h 756"/>
                <a:gd name="T106" fmla="*/ 649 w 720"/>
                <a:gd name="T107" fmla="*/ 186 h 756"/>
                <a:gd name="T108" fmla="*/ 715 w 720"/>
                <a:gd name="T109" fmla="*/ 637 h 756"/>
                <a:gd name="T110" fmla="*/ 699 w 720"/>
                <a:gd name="T111" fmla="*/ 654 h 756"/>
                <a:gd name="T112" fmla="*/ 666 w 720"/>
                <a:gd name="T113" fmla="*/ 682 h 756"/>
                <a:gd name="T114" fmla="*/ 666 w 720"/>
                <a:gd name="T115" fmla="*/ 713 h 756"/>
                <a:gd name="T116" fmla="*/ 677 w 720"/>
                <a:gd name="T117" fmla="*/ 737 h 756"/>
                <a:gd name="T118" fmla="*/ 711 w 720"/>
                <a:gd name="T119" fmla="*/ 71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0" h="756">
                  <a:moveTo>
                    <a:pt x="146" y="368"/>
                  </a:moveTo>
                  <a:lnTo>
                    <a:pt x="141" y="363"/>
                  </a:lnTo>
                  <a:lnTo>
                    <a:pt x="141" y="356"/>
                  </a:lnTo>
                  <a:lnTo>
                    <a:pt x="141" y="356"/>
                  </a:lnTo>
                  <a:lnTo>
                    <a:pt x="148" y="361"/>
                  </a:lnTo>
                  <a:lnTo>
                    <a:pt x="151" y="368"/>
                  </a:lnTo>
                  <a:lnTo>
                    <a:pt x="148" y="375"/>
                  </a:lnTo>
                  <a:lnTo>
                    <a:pt x="146" y="368"/>
                  </a:lnTo>
                  <a:close/>
                  <a:moveTo>
                    <a:pt x="649" y="177"/>
                  </a:moveTo>
                  <a:lnTo>
                    <a:pt x="644" y="175"/>
                  </a:lnTo>
                  <a:lnTo>
                    <a:pt x="635" y="172"/>
                  </a:lnTo>
                  <a:lnTo>
                    <a:pt x="625" y="172"/>
                  </a:lnTo>
                  <a:lnTo>
                    <a:pt x="621" y="170"/>
                  </a:lnTo>
                  <a:lnTo>
                    <a:pt x="616" y="165"/>
                  </a:lnTo>
                  <a:lnTo>
                    <a:pt x="614" y="163"/>
                  </a:lnTo>
                  <a:lnTo>
                    <a:pt x="609" y="165"/>
                  </a:lnTo>
                  <a:lnTo>
                    <a:pt x="604" y="167"/>
                  </a:lnTo>
                  <a:lnTo>
                    <a:pt x="600" y="165"/>
                  </a:lnTo>
                  <a:lnTo>
                    <a:pt x="597" y="165"/>
                  </a:lnTo>
                  <a:lnTo>
                    <a:pt x="597" y="165"/>
                  </a:lnTo>
                  <a:lnTo>
                    <a:pt x="595" y="165"/>
                  </a:lnTo>
                  <a:lnTo>
                    <a:pt x="595" y="160"/>
                  </a:lnTo>
                  <a:lnTo>
                    <a:pt x="592" y="160"/>
                  </a:lnTo>
                  <a:lnTo>
                    <a:pt x="590" y="158"/>
                  </a:lnTo>
                  <a:lnTo>
                    <a:pt x="588" y="158"/>
                  </a:lnTo>
                  <a:lnTo>
                    <a:pt x="585" y="160"/>
                  </a:lnTo>
                  <a:lnTo>
                    <a:pt x="583" y="163"/>
                  </a:lnTo>
                  <a:lnTo>
                    <a:pt x="581" y="163"/>
                  </a:lnTo>
                  <a:lnTo>
                    <a:pt x="576" y="151"/>
                  </a:lnTo>
                  <a:lnTo>
                    <a:pt x="574" y="149"/>
                  </a:lnTo>
                  <a:lnTo>
                    <a:pt x="574" y="149"/>
                  </a:lnTo>
                  <a:lnTo>
                    <a:pt x="571" y="144"/>
                  </a:lnTo>
                  <a:lnTo>
                    <a:pt x="569" y="139"/>
                  </a:lnTo>
                  <a:lnTo>
                    <a:pt x="564" y="139"/>
                  </a:lnTo>
                  <a:lnTo>
                    <a:pt x="562" y="139"/>
                  </a:lnTo>
                  <a:lnTo>
                    <a:pt x="559" y="137"/>
                  </a:lnTo>
                  <a:lnTo>
                    <a:pt x="557" y="134"/>
                  </a:lnTo>
                  <a:lnTo>
                    <a:pt x="555" y="134"/>
                  </a:lnTo>
                  <a:lnTo>
                    <a:pt x="552" y="137"/>
                  </a:lnTo>
                  <a:lnTo>
                    <a:pt x="550" y="139"/>
                  </a:lnTo>
                  <a:lnTo>
                    <a:pt x="545" y="139"/>
                  </a:lnTo>
                  <a:lnTo>
                    <a:pt x="543" y="137"/>
                  </a:lnTo>
                  <a:lnTo>
                    <a:pt x="543" y="137"/>
                  </a:lnTo>
                  <a:lnTo>
                    <a:pt x="540" y="134"/>
                  </a:lnTo>
                  <a:lnTo>
                    <a:pt x="538" y="134"/>
                  </a:lnTo>
                  <a:lnTo>
                    <a:pt x="536" y="130"/>
                  </a:lnTo>
                  <a:lnTo>
                    <a:pt x="531" y="130"/>
                  </a:lnTo>
                  <a:lnTo>
                    <a:pt x="526" y="132"/>
                  </a:lnTo>
                  <a:lnTo>
                    <a:pt x="524" y="132"/>
                  </a:lnTo>
                  <a:lnTo>
                    <a:pt x="522" y="132"/>
                  </a:lnTo>
                  <a:lnTo>
                    <a:pt x="519" y="130"/>
                  </a:lnTo>
                  <a:lnTo>
                    <a:pt x="514" y="123"/>
                  </a:lnTo>
                  <a:lnTo>
                    <a:pt x="512" y="120"/>
                  </a:lnTo>
                  <a:lnTo>
                    <a:pt x="512" y="118"/>
                  </a:lnTo>
                  <a:lnTo>
                    <a:pt x="507" y="118"/>
                  </a:lnTo>
                  <a:lnTo>
                    <a:pt x="503" y="115"/>
                  </a:lnTo>
                  <a:lnTo>
                    <a:pt x="500" y="111"/>
                  </a:lnTo>
                  <a:lnTo>
                    <a:pt x="498" y="111"/>
                  </a:lnTo>
                  <a:lnTo>
                    <a:pt x="493" y="108"/>
                  </a:lnTo>
                  <a:lnTo>
                    <a:pt x="491" y="108"/>
                  </a:lnTo>
                  <a:lnTo>
                    <a:pt x="491" y="104"/>
                  </a:lnTo>
                  <a:lnTo>
                    <a:pt x="491" y="99"/>
                  </a:lnTo>
                  <a:lnTo>
                    <a:pt x="488" y="97"/>
                  </a:lnTo>
                  <a:lnTo>
                    <a:pt x="493" y="82"/>
                  </a:lnTo>
                  <a:lnTo>
                    <a:pt x="491" y="80"/>
                  </a:lnTo>
                  <a:lnTo>
                    <a:pt x="488" y="82"/>
                  </a:lnTo>
                  <a:lnTo>
                    <a:pt x="486" y="85"/>
                  </a:lnTo>
                  <a:lnTo>
                    <a:pt x="484" y="90"/>
                  </a:lnTo>
                  <a:lnTo>
                    <a:pt x="481" y="92"/>
                  </a:lnTo>
                  <a:lnTo>
                    <a:pt x="477" y="94"/>
                  </a:lnTo>
                  <a:lnTo>
                    <a:pt x="467" y="94"/>
                  </a:lnTo>
                  <a:lnTo>
                    <a:pt x="458" y="94"/>
                  </a:lnTo>
                  <a:lnTo>
                    <a:pt x="458" y="92"/>
                  </a:lnTo>
                  <a:lnTo>
                    <a:pt x="455" y="92"/>
                  </a:lnTo>
                  <a:lnTo>
                    <a:pt x="455" y="90"/>
                  </a:lnTo>
                  <a:lnTo>
                    <a:pt x="458" y="87"/>
                  </a:lnTo>
                  <a:lnTo>
                    <a:pt x="460" y="87"/>
                  </a:lnTo>
                  <a:lnTo>
                    <a:pt x="460" y="82"/>
                  </a:lnTo>
                  <a:lnTo>
                    <a:pt x="458" y="80"/>
                  </a:lnTo>
                  <a:lnTo>
                    <a:pt x="458" y="80"/>
                  </a:lnTo>
                  <a:lnTo>
                    <a:pt x="458" y="78"/>
                  </a:lnTo>
                  <a:lnTo>
                    <a:pt x="460" y="73"/>
                  </a:lnTo>
                  <a:lnTo>
                    <a:pt x="460" y="71"/>
                  </a:lnTo>
                  <a:lnTo>
                    <a:pt x="453" y="66"/>
                  </a:lnTo>
                  <a:lnTo>
                    <a:pt x="451" y="64"/>
                  </a:lnTo>
                  <a:lnTo>
                    <a:pt x="446" y="64"/>
                  </a:lnTo>
                  <a:lnTo>
                    <a:pt x="441" y="61"/>
                  </a:lnTo>
                  <a:lnTo>
                    <a:pt x="439" y="64"/>
                  </a:lnTo>
                  <a:lnTo>
                    <a:pt x="439" y="64"/>
                  </a:lnTo>
                  <a:lnTo>
                    <a:pt x="437" y="66"/>
                  </a:lnTo>
                  <a:lnTo>
                    <a:pt x="437" y="64"/>
                  </a:lnTo>
                  <a:lnTo>
                    <a:pt x="434" y="54"/>
                  </a:lnTo>
                  <a:lnTo>
                    <a:pt x="434" y="52"/>
                  </a:lnTo>
                  <a:lnTo>
                    <a:pt x="427" y="49"/>
                  </a:lnTo>
                  <a:lnTo>
                    <a:pt x="420" y="47"/>
                  </a:lnTo>
                  <a:lnTo>
                    <a:pt x="418" y="47"/>
                  </a:lnTo>
                  <a:lnTo>
                    <a:pt x="418" y="42"/>
                  </a:lnTo>
                  <a:lnTo>
                    <a:pt x="418" y="35"/>
                  </a:lnTo>
                  <a:lnTo>
                    <a:pt x="415" y="30"/>
                  </a:lnTo>
                  <a:lnTo>
                    <a:pt x="413" y="28"/>
                  </a:lnTo>
                  <a:lnTo>
                    <a:pt x="413" y="26"/>
                  </a:lnTo>
                  <a:lnTo>
                    <a:pt x="408" y="28"/>
                  </a:lnTo>
                  <a:lnTo>
                    <a:pt x="403" y="30"/>
                  </a:lnTo>
                  <a:lnTo>
                    <a:pt x="399" y="30"/>
                  </a:lnTo>
                  <a:lnTo>
                    <a:pt x="399" y="30"/>
                  </a:lnTo>
                  <a:lnTo>
                    <a:pt x="394" y="28"/>
                  </a:lnTo>
                  <a:lnTo>
                    <a:pt x="394" y="28"/>
                  </a:lnTo>
                  <a:lnTo>
                    <a:pt x="392" y="21"/>
                  </a:lnTo>
                  <a:lnTo>
                    <a:pt x="387" y="16"/>
                  </a:lnTo>
                  <a:lnTo>
                    <a:pt x="387" y="14"/>
                  </a:lnTo>
                  <a:lnTo>
                    <a:pt x="389" y="12"/>
                  </a:lnTo>
                  <a:lnTo>
                    <a:pt x="387" y="9"/>
                  </a:lnTo>
                  <a:lnTo>
                    <a:pt x="387" y="4"/>
                  </a:lnTo>
                  <a:lnTo>
                    <a:pt x="387" y="0"/>
                  </a:lnTo>
                  <a:lnTo>
                    <a:pt x="382" y="2"/>
                  </a:lnTo>
                  <a:lnTo>
                    <a:pt x="356" y="4"/>
                  </a:lnTo>
                  <a:lnTo>
                    <a:pt x="349" y="7"/>
                  </a:lnTo>
                  <a:lnTo>
                    <a:pt x="344" y="12"/>
                  </a:lnTo>
                  <a:lnTo>
                    <a:pt x="340" y="16"/>
                  </a:lnTo>
                  <a:lnTo>
                    <a:pt x="337" y="21"/>
                  </a:lnTo>
                  <a:lnTo>
                    <a:pt x="333" y="56"/>
                  </a:lnTo>
                  <a:lnTo>
                    <a:pt x="335" y="59"/>
                  </a:lnTo>
                  <a:lnTo>
                    <a:pt x="333" y="61"/>
                  </a:lnTo>
                  <a:lnTo>
                    <a:pt x="330" y="61"/>
                  </a:lnTo>
                  <a:lnTo>
                    <a:pt x="323" y="71"/>
                  </a:lnTo>
                  <a:lnTo>
                    <a:pt x="316" y="75"/>
                  </a:lnTo>
                  <a:lnTo>
                    <a:pt x="300" y="80"/>
                  </a:lnTo>
                  <a:lnTo>
                    <a:pt x="283" y="82"/>
                  </a:lnTo>
                  <a:lnTo>
                    <a:pt x="262" y="92"/>
                  </a:lnTo>
                  <a:lnTo>
                    <a:pt x="257" y="99"/>
                  </a:lnTo>
                  <a:lnTo>
                    <a:pt x="255" y="101"/>
                  </a:lnTo>
                  <a:lnTo>
                    <a:pt x="257" y="106"/>
                  </a:lnTo>
                  <a:lnTo>
                    <a:pt x="262" y="111"/>
                  </a:lnTo>
                  <a:lnTo>
                    <a:pt x="271" y="111"/>
                  </a:lnTo>
                  <a:lnTo>
                    <a:pt x="269" y="113"/>
                  </a:lnTo>
                  <a:lnTo>
                    <a:pt x="255" y="115"/>
                  </a:lnTo>
                  <a:lnTo>
                    <a:pt x="248" y="118"/>
                  </a:lnTo>
                  <a:lnTo>
                    <a:pt x="240" y="120"/>
                  </a:lnTo>
                  <a:lnTo>
                    <a:pt x="222" y="113"/>
                  </a:lnTo>
                  <a:lnTo>
                    <a:pt x="210" y="111"/>
                  </a:lnTo>
                  <a:lnTo>
                    <a:pt x="200" y="108"/>
                  </a:lnTo>
                  <a:lnTo>
                    <a:pt x="193" y="106"/>
                  </a:lnTo>
                  <a:lnTo>
                    <a:pt x="191" y="101"/>
                  </a:lnTo>
                  <a:lnTo>
                    <a:pt x="189" y="97"/>
                  </a:lnTo>
                  <a:lnTo>
                    <a:pt x="189" y="90"/>
                  </a:lnTo>
                  <a:lnTo>
                    <a:pt x="191" y="82"/>
                  </a:lnTo>
                  <a:lnTo>
                    <a:pt x="186" y="80"/>
                  </a:lnTo>
                  <a:lnTo>
                    <a:pt x="174" y="82"/>
                  </a:lnTo>
                  <a:lnTo>
                    <a:pt x="167" y="80"/>
                  </a:lnTo>
                  <a:lnTo>
                    <a:pt x="160" y="78"/>
                  </a:lnTo>
                  <a:lnTo>
                    <a:pt x="160" y="82"/>
                  </a:lnTo>
                  <a:lnTo>
                    <a:pt x="160" y="85"/>
                  </a:lnTo>
                  <a:lnTo>
                    <a:pt x="160" y="94"/>
                  </a:lnTo>
                  <a:lnTo>
                    <a:pt x="165" y="108"/>
                  </a:lnTo>
                  <a:lnTo>
                    <a:pt x="170" y="118"/>
                  </a:lnTo>
                  <a:lnTo>
                    <a:pt x="165" y="146"/>
                  </a:lnTo>
                  <a:lnTo>
                    <a:pt x="167" y="156"/>
                  </a:lnTo>
                  <a:lnTo>
                    <a:pt x="172" y="160"/>
                  </a:lnTo>
                  <a:lnTo>
                    <a:pt x="170" y="160"/>
                  </a:lnTo>
                  <a:lnTo>
                    <a:pt x="151" y="158"/>
                  </a:lnTo>
                  <a:lnTo>
                    <a:pt x="148" y="156"/>
                  </a:lnTo>
                  <a:lnTo>
                    <a:pt x="146" y="153"/>
                  </a:lnTo>
                  <a:lnTo>
                    <a:pt x="141" y="156"/>
                  </a:lnTo>
                  <a:lnTo>
                    <a:pt x="141" y="160"/>
                  </a:lnTo>
                  <a:lnTo>
                    <a:pt x="137" y="156"/>
                  </a:lnTo>
                  <a:lnTo>
                    <a:pt x="120" y="151"/>
                  </a:lnTo>
                  <a:lnTo>
                    <a:pt x="106" y="158"/>
                  </a:lnTo>
                  <a:lnTo>
                    <a:pt x="101" y="153"/>
                  </a:lnTo>
                  <a:lnTo>
                    <a:pt x="94" y="137"/>
                  </a:lnTo>
                  <a:lnTo>
                    <a:pt x="82" y="130"/>
                  </a:lnTo>
                  <a:lnTo>
                    <a:pt x="70" y="130"/>
                  </a:lnTo>
                  <a:lnTo>
                    <a:pt x="66" y="132"/>
                  </a:lnTo>
                  <a:lnTo>
                    <a:pt x="56" y="137"/>
                  </a:lnTo>
                  <a:lnTo>
                    <a:pt x="49" y="134"/>
                  </a:lnTo>
                  <a:lnTo>
                    <a:pt x="40" y="132"/>
                  </a:lnTo>
                  <a:lnTo>
                    <a:pt x="16" y="134"/>
                  </a:lnTo>
                  <a:lnTo>
                    <a:pt x="4" y="139"/>
                  </a:lnTo>
                  <a:lnTo>
                    <a:pt x="2" y="144"/>
                  </a:lnTo>
                  <a:lnTo>
                    <a:pt x="2" y="149"/>
                  </a:lnTo>
                  <a:lnTo>
                    <a:pt x="2" y="151"/>
                  </a:lnTo>
                  <a:lnTo>
                    <a:pt x="9" y="153"/>
                  </a:lnTo>
                  <a:lnTo>
                    <a:pt x="11" y="153"/>
                  </a:lnTo>
                  <a:lnTo>
                    <a:pt x="18" y="156"/>
                  </a:lnTo>
                  <a:lnTo>
                    <a:pt x="21" y="156"/>
                  </a:lnTo>
                  <a:lnTo>
                    <a:pt x="23" y="158"/>
                  </a:lnTo>
                  <a:lnTo>
                    <a:pt x="26" y="160"/>
                  </a:lnTo>
                  <a:lnTo>
                    <a:pt x="16" y="160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9" y="158"/>
                  </a:lnTo>
                  <a:lnTo>
                    <a:pt x="9" y="163"/>
                  </a:lnTo>
                  <a:lnTo>
                    <a:pt x="11" y="165"/>
                  </a:lnTo>
                  <a:lnTo>
                    <a:pt x="14" y="165"/>
                  </a:lnTo>
                  <a:lnTo>
                    <a:pt x="18" y="170"/>
                  </a:lnTo>
                  <a:lnTo>
                    <a:pt x="16" y="172"/>
                  </a:lnTo>
                  <a:lnTo>
                    <a:pt x="9" y="175"/>
                  </a:lnTo>
                  <a:lnTo>
                    <a:pt x="2" y="175"/>
                  </a:lnTo>
                  <a:lnTo>
                    <a:pt x="0" y="177"/>
                  </a:lnTo>
                  <a:lnTo>
                    <a:pt x="11" y="184"/>
                  </a:lnTo>
                  <a:lnTo>
                    <a:pt x="11" y="191"/>
                  </a:lnTo>
                  <a:lnTo>
                    <a:pt x="14" y="196"/>
                  </a:lnTo>
                  <a:lnTo>
                    <a:pt x="18" y="198"/>
                  </a:lnTo>
                  <a:lnTo>
                    <a:pt x="28" y="198"/>
                  </a:lnTo>
                  <a:lnTo>
                    <a:pt x="35" y="201"/>
                  </a:lnTo>
                  <a:lnTo>
                    <a:pt x="54" y="210"/>
                  </a:lnTo>
                  <a:lnTo>
                    <a:pt x="56" y="212"/>
                  </a:lnTo>
                  <a:lnTo>
                    <a:pt x="59" y="212"/>
                  </a:lnTo>
                  <a:lnTo>
                    <a:pt x="63" y="215"/>
                  </a:lnTo>
                  <a:lnTo>
                    <a:pt x="66" y="217"/>
                  </a:lnTo>
                  <a:lnTo>
                    <a:pt x="68" y="217"/>
                  </a:lnTo>
                  <a:lnTo>
                    <a:pt x="70" y="217"/>
                  </a:lnTo>
                  <a:lnTo>
                    <a:pt x="75" y="224"/>
                  </a:lnTo>
                  <a:lnTo>
                    <a:pt x="80" y="226"/>
                  </a:lnTo>
                  <a:lnTo>
                    <a:pt x="85" y="226"/>
                  </a:lnTo>
                  <a:lnTo>
                    <a:pt x="89" y="226"/>
                  </a:lnTo>
                  <a:lnTo>
                    <a:pt x="92" y="229"/>
                  </a:lnTo>
                  <a:lnTo>
                    <a:pt x="87" y="231"/>
                  </a:lnTo>
                  <a:lnTo>
                    <a:pt x="89" y="234"/>
                  </a:lnTo>
                  <a:lnTo>
                    <a:pt x="94" y="234"/>
                  </a:lnTo>
                  <a:lnTo>
                    <a:pt x="99" y="236"/>
                  </a:lnTo>
                  <a:lnTo>
                    <a:pt x="103" y="236"/>
                  </a:lnTo>
                  <a:lnTo>
                    <a:pt x="106" y="241"/>
                  </a:lnTo>
                  <a:lnTo>
                    <a:pt x="101" y="245"/>
                  </a:lnTo>
                  <a:lnTo>
                    <a:pt x="99" y="245"/>
                  </a:lnTo>
                  <a:lnTo>
                    <a:pt x="99" y="252"/>
                  </a:lnTo>
                  <a:lnTo>
                    <a:pt x="103" y="255"/>
                  </a:lnTo>
                  <a:lnTo>
                    <a:pt x="106" y="255"/>
                  </a:lnTo>
                  <a:lnTo>
                    <a:pt x="127" y="257"/>
                  </a:lnTo>
                  <a:lnTo>
                    <a:pt x="137" y="264"/>
                  </a:lnTo>
                  <a:lnTo>
                    <a:pt x="134" y="264"/>
                  </a:lnTo>
                  <a:lnTo>
                    <a:pt x="129" y="260"/>
                  </a:lnTo>
                  <a:lnTo>
                    <a:pt x="122" y="260"/>
                  </a:lnTo>
                  <a:lnTo>
                    <a:pt x="120" y="260"/>
                  </a:lnTo>
                  <a:lnTo>
                    <a:pt x="118" y="262"/>
                  </a:lnTo>
                  <a:lnTo>
                    <a:pt x="113" y="267"/>
                  </a:lnTo>
                  <a:lnTo>
                    <a:pt x="115" y="269"/>
                  </a:lnTo>
                  <a:lnTo>
                    <a:pt x="118" y="271"/>
                  </a:lnTo>
                  <a:lnTo>
                    <a:pt x="120" y="276"/>
                  </a:lnTo>
                  <a:lnTo>
                    <a:pt x="115" y="286"/>
                  </a:lnTo>
                  <a:lnTo>
                    <a:pt x="115" y="288"/>
                  </a:lnTo>
                  <a:lnTo>
                    <a:pt x="115" y="293"/>
                  </a:lnTo>
                  <a:lnTo>
                    <a:pt x="122" y="304"/>
                  </a:lnTo>
                  <a:lnTo>
                    <a:pt x="127" y="319"/>
                  </a:lnTo>
                  <a:lnTo>
                    <a:pt x="146" y="333"/>
                  </a:lnTo>
                  <a:lnTo>
                    <a:pt x="148" y="335"/>
                  </a:lnTo>
                  <a:lnTo>
                    <a:pt x="153" y="338"/>
                  </a:lnTo>
                  <a:lnTo>
                    <a:pt x="158" y="338"/>
                  </a:lnTo>
                  <a:lnTo>
                    <a:pt x="158" y="342"/>
                  </a:lnTo>
                  <a:lnTo>
                    <a:pt x="158" y="347"/>
                  </a:lnTo>
                  <a:lnTo>
                    <a:pt x="155" y="368"/>
                  </a:lnTo>
                  <a:lnTo>
                    <a:pt x="155" y="378"/>
                  </a:lnTo>
                  <a:lnTo>
                    <a:pt x="158" y="380"/>
                  </a:lnTo>
                  <a:lnTo>
                    <a:pt x="158" y="382"/>
                  </a:lnTo>
                  <a:lnTo>
                    <a:pt x="153" y="380"/>
                  </a:lnTo>
                  <a:lnTo>
                    <a:pt x="148" y="378"/>
                  </a:lnTo>
                  <a:lnTo>
                    <a:pt x="148" y="382"/>
                  </a:lnTo>
                  <a:lnTo>
                    <a:pt x="151" y="385"/>
                  </a:lnTo>
                  <a:lnTo>
                    <a:pt x="163" y="399"/>
                  </a:lnTo>
                  <a:lnTo>
                    <a:pt x="167" y="404"/>
                  </a:lnTo>
                  <a:lnTo>
                    <a:pt x="170" y="411"/>
                  </a:lnTo>
                  <a:lnTo>
                    <a:pt x="172" y="434"/>
                  </a:lnTo>
                  <a:lnTo>
                    <a:pt x="174" y="437"/>
                  </a:lnTo>
                  <a:lnTo>
                    <a:pt x="177" y="441"/>
                  </a:lnTo>
                  <a:lnTo>
                    <a:pt x="172" y="437"/>
                  </a:lnTo>
                  <a:lnTo>
                    <a:pt x="170" y="434"/>
                  </a:lnTo>
                  <a:lnTo>
                    <a:pt x="167" y="415"/>
                  </a:lnTo>
                  <a:lnTo>
                    <a:pt x="165" y="411"/>
                  </a:lnTo>
                  <a:lnTo>
                    <a:pt x="160" y="404"/>
                  </a:lnTo>
                  <a:lnTo>
                    <a:pt x="153" y="397"/>
                  </a:lnTo>
                  <a:lnTo>
                    <a:pt x="146" y="411"/>
                  </a:lnTo>
                  <a:lnTo>
                    <a:pt x="144" y="425"/>
                  </a:lnTo>
                  <a:lnTo>
                    <a:pt x="134" y="463"/>
                  </a:lnTo>
                  <a:lnTo>
                    <a:pt x="137" y="460"/>
                  </a:lnTo>
                  <a:lnTo>
                    <a:pt x="139" y="458"/>
                  </a:lnTo>
                  <a:lnTo>
                    <a:pt x="141" y="456"/>
                  </a:lnTo>
                  <a:lnTo>
                    <a:pt x="144" y="460"/>
                  </a:lnTo>
                  <a:lnTo>
                    <a:pt x="139" y="463"/>
                  </a:lnTo>
                  <a:lnTo>
                    <a:pt x="134" y="470"/>
                  </a:lnTo>
                  <a:lnTo>
                    <a:pt x="122" y="510"/>
                  </a:lnTo>
                  <a:lnTo>
                    <a:pt x="111" y="543"/>
                  </a:lnTo>
                  <a:lnTo>
                    <a:pt x="101" y="550"/>
                  </a:lnTo>
                  <a:lnTo>
                    <a:pt x="92" y="552"/>
                  </a:lnTo>
                  <a:lnTo>
                    <a:pt x="92" y="555"/>
                  </a:lnTo>
                  <a:lnTo>
                    <a:pt x="92" y="560"/>
                  </a:lnTo>
                  <a:lnTo>
                    <a:pt x="94" y="560"/>
                  </a:lnTo>
                  <a:lnTo>
                    <a:pt x="99" y="562"/>
                  </a:lnTo>
                  <a:lnTo>
                    <a:pt x="103" y="564"/>
                  </a:lnTo>
                  <a:lnTo>
                    <a:pt x="108" y="564"/>
                  </a:lnTo>
                  <a:lnTo>
                    <a:pt x="111" y="567"/>
                  </a:lnTo>
                  <a:lnTo>
                    <a:pt x="111" y="571"/>
                  </a:lnTo>
                  <a:lnTo>
                    <a:pt x="108" y="574"/>
                  </a:lnTo>
                  <a:lnTo>
                    <a:pt x="106" y="578"/>
                  </a:lnTo>
                  <a:lnTo>
                    <a:pt x="103" y="581"/>
                  </a:lnTo>
                  <a:lnTo>
                    <a:pt x="106" y="581"/>
                  </a:lnTo>
                  <a:lnTo>
                    <a:pt x="108" y="583"/>
                  </a:lnTo>
                  <a:lnTo>
                    <a:pt x="108" y="583"/>
                  </a:lnTo>
                  <a:lnTo>
                    <a:pt x="111" y="583"/>
                  </a:lnTo>
                  <a:lnTo>
                    <a:pt x="111" y="581"/>
                  </a:lnTo>
                  <a:lnTo>
                    <a:pt x="113" y="578"/>
                  </a:lnTo>
                  <a:lnTo>
                    <a:pt x="115" y="578"/>
                  </a:lnTo>
                  <a:lnTo>
                    <a:pt x="115" y="581"/>
                  </a:lnTo>
                  <a:lnTo>
                    <a:pt x="115" y="583"/>
                  </a:lnTo>
                  <a:lnTo>
                    <a:pt x="120" y="586"/>
                  </a:lnTo>
                  <a:lnTo>
                    <a:pt x="134" y="593"/>
                  </a:lnTo>
                  <a:lnTo>
                    <a:pt x="139" y="595"/>
                  </a:lnTo>
                  <a:lnTo>
                    <a:pt x="144" y="595"/>
                  </a:lnTo>
                  <a:lnTo>
                    <a:pt x="144" y="597"/>
                  </a:lnTo>
                  <a:lnTo>
                    <a:pt x="151" y="607"/>
                  </a:lnTo>
                  <a:lnTo>
                    <a:pt x="153" y="607"/>
                  </a:lnTo>
                  <a:lnTo>
                    <a:pt x="158" y="609"/>
                  </a:lnTo>
                  <a:lnTo>
                    <a:pt x="163" y="609"/>
                  </a:lnTo>
                  <a:lnTo>
                    <a:pt x="165" y="607"/>
                  </a:lnTo>
                  <a:lnTo>
                    <a:pt x="167" y="607"/>
                  </a:lnTo>
                  <a:lnTo>
                    <a:pt x="170" y="609"/>
                  </a:lnTo>
                  <a:lnTo>
                    <a:pt x="172" y="612"/>
                  </a:lnTo>
                  <a:lnTo>
                    <a:pt x="177" y="614"/>
                  </a:lnTo>
                  <a:lnTo>
                    <a:pt x="179" y="619"/>
                  </a:lnTo>
                  <a:lnTo>
                    <a:pt x="181" y="621"/>
                  </a:lnTo>
                  <a:lnTo>
                    <a:pt x="193" y="619"/>
                  </a:lnTo>
                  <a:lnTo>
                    <a:pt x="198" y="621"/>
                  </a:lnTo>
                  <a:lnTo>
                    <a:pt x="200" y="623"/>
                  </a:lnTo>
                  <a:lnTo>
                    <a:pt x="205" y="623"/>
                  </a:lnTo>
                  <a:lnTo>
                    <a:pt x="212" y="623"/>
                  </a:lnTo>
                  <a:lnTo>
                    <a:pt x="219" y="626"/>
                  </a:lnTo>
                  <a:lnTo>
                    <a:pt x="219" y="623"/>
                  </a:lnTo>
                  <a:lnTo>
                    <a:pt x="219" y="616"/>
                  </a:lnTo>
                  <a:lnTo>
                    <a:pt x="222" y="614"/>
                  </a:lnTo>
                  <a:lnTo>
                    <a:pt x="224" y="614"/>
                  </a:lnTo>
                  <a:lnTo>
                    <a:pt x="226" y="614"/>
                  </a:lnTo>
                  <a:lnTo>
                    <a:pt x="240" y="621"/>
                  </a:lnTo>
                  <a:lnTo>
                    <a:pt x="245" y="623"/>
                  </a:lnTo>
                  <a:lnTo>
                    <a:pt x="250" y="628"/>
                  </a:lnTo>
                  <a:lnTo>
                    <a:pt x="255" y="628"/>
                  </a:lnTo>
                  <a:lnTo>
                    <a:pt x="259" y="630"/>
                  </a:lnTo>
                  <a:lnTo>
                    <a:pt x="262" y="637"/>
                  </a:lnTo>
                  <a:lnTo>
                    <a:pt x="264" y="635"/>
                  </a:lnTo>
                  <a:lnTo>
                    <a:pt x="266" y="635"/>
                  </a:lnTo>
                  <a:lnTo>
                    <a:pt x="271" y="635"/>
                  </a:lnTo>
                  <a:lnTo>
                    <a:pt x="278" y="637"/>
                  </a:lnTo>
                  <a:lnTo>
                    <a:pt x="278" y="640"/>
                  </a:lnTo>
                  <a:lnTo>
                    <a:pt x="278" y="642"/>
                  </a:lnTo>
                  <a:lnTo>
                    <a:pt x="278" y="645"/>
                  </a:lnTo>
                  <a:lnTo>
                    <a:pt x="276" y="647"/>
                  </a:lnTo>
                  <a:lnTo>
                    <a:pt x="285" y="652"/>
                  </a:lnTo>
                  <a:lnTo>
                    <a:pt x="288" y="654"/>
                  </a:lnTo>
                  <a:lnTo>
                    <a:pt x="290" y="656"/>
                  </a:lnTo>
                  <a:lnTo>
                    <a:pt x="292" y="659"/>
                  </a:lnTo>
                  <a:lnTo>
                    <a:pt x="295" y="659"/>
                  </a:lnTo>
                  <a:lnTo>
                    <a:pt x="297" y="656"/>
                  </a:lnTo>
                  <a:lnTo>
                    <a:pt x="304" y="656"/>
                  </a:lnTo>
                  <a:lnTo>
                    <a:pt x="314" y="659"/>
                  </a:lnTo>
                  <a:lnTo>
                    <a:pt x="323" y="663"/>
                  </a:lnTo>
                  <a:lnTo>
                    <a:pt x="328" y="663"/>
                  </a:lnTo>
                  <a:lnTo>
                    <a:pt x="328" y="663"/>
                  </a:lnTo>
                  <a:lnTo>
                    <a:pt x="330" y="661"/>
                  </a:lnTo>
                  <a:lnTo>
                    <a:pt x="333" y="659"/>
                  </a:lnTo>
                  <a:lnTo>
                    <a:pt x="335" y="659"/>
                  </a:lnTo>
                  <a:lnTo>
                    <a:pt x="340" y="659"/>
                  </a:lnTo>
                  <a:lnTo>
                    <a:pt x="342" y="656"/>
                  </a:lnTo>
                  <a:lnTo>
                    <a:pt x="347" y="656"/>
                  </a:lnTo>
                  <a:lnTo>
                    <a:pt x="352" y="659"/>
                  </a:lnTo>
                  <a:lnTo>
                    <a:pt x="359" y="659"/>
                  </a:lnTo>
                  <a:lnTo>
                    <a:pt x="361" y="661"/>
                  </a:lnTo>
                  <a:lnTo>
                    <a:pt x="361" y="659"/>
                  </a:lnTo>
                  <a:lnTo>
                    <a:pt x="356" y="647"/>
                  </a:lnTo>
                  <a:lnTo>
                    <a:pt x="354" y="628"/>
                  </a:lnTo>
                  <a:lnTo>
                    <a:pt x="354" y="623"/>
                  </a:lnTo>
                  <a:lnTo>
                    <a:pt x="363" y="612"/>
                  </a:lnTo>
                  <a:lnTo>
                    <a:pt x="368" y="602"/>
                  </a:lnTo>
                  <a:lnTo>
                    <a:pt x="399" y="586"/>
                  </a:lnTo>
                  <a:lnTo>
                    <a:pt x="403" y="581"/>
                  </a:lnTo>
                  <a:lnTo>
                    <a:pt x="406" y="578"/>
                  </a:lnTo>
                  <a:lnTo>
                    <a:pt x="415" y="576"/>
                  </a:lnTo>
                  <a:lnTo>
                    <a:pt x="415" y="576"/>
                  </a:lnTo>
                  <a:lnTo>
                    <a:pt x="418" y="578"/>
                  </a:lnTo>
                  <a:lnTo>
                    <a:pt x="420" y="583"/>
                  </a:lnTo>
                  <a:lnTo>
                    <a:pt x="425" y="586"/>
                  </a:lnTo>
                  <a:lnTo>
                    <a:pt x="432" y="588"/>
                  </a:lnTo>
                  <a:lnTo>
                    <a:pt x="434" y="588"/>
                  </a:lnTo>
                  <a:lnTo>
                    <a:pt x="446" y="595"/>
                  </a:lnTo>
                  <a:lnTo>
                    <a:pt x="451" y="595"/>
                  </a:lnTo>
                  <a:lnTo>
                    <a:pt x="455" y="595"/>
                  </a:lnTo>
                  <a:lnTo>
                    <a:pt x="455" y="593"/>
                  </a:lnTo>
                  <a:lnTo>
                    <a:pt x="455" y="593"/>
                  </a:lnTo>
                  <a:lnTo>
                    <a:pt x="458" y="595"/>
                  </a:lnTo>
                  <a:lnTo>
                    <a:pt x="460" y="593"/>
                  </a:lnTo>
                  <a:lnTo>
                    <a:pt x="463" y="593"/>
                  </a:lnTo>
                  <a:lnTo>
                    <a:pt x="465" y="593"/>
                  </a:lnTo>
                  <a:lnTo>
                    <a:pt x="470" y="590"/>
                  </a:lnTo>
                  <a:lnTo>
                    <a:pt x="470" y="595"/>
                  </a:lnTo>
                  <a:lnTo>
                    <a:pt x="470" y="597"/>
                  </a:lnTo>
                  <a:lnTo>
                    <a:pt x="472" y="600"/>
                  </a:lnTo>
                  <a:lnTo>
                    <a:pt x="477" y="600"/>
                  </a:lnTo>
                  <a:lnTo>
                    <a:pt x="484" y="600"/>
                  </a:lnTo>
                  <a:lnTo>
                    <a:pt x="488" y="609"/>
                  </a:lnTo>
                  <a:lnTo>
                    <a:pt x="503" y="614"/>
                  </a:lnTo>
                  <a:lnTo>
                    <a:pt x="510" y="621"/>
                  </a:lnTo>
                  <a:lnTo>
                    <a:pt x="522" y="621"/>
                  </a:lnTo>
                  <a:lnTo>
                    <a:pt x="526" y="623"/>
                  </a:lnTo>
                  <a:lnTo>
                    <a:pt x="538" y="619"/>
                  </a:lnTo>
                  <a:lnTo>
                    <a:pt x="548" y="616"/>
                  </a:lnTo>
                  <a:lnTo>
                    <a:pt x="552" y="614"/>
                  </a:lnTo>
                  <a:lnTo>
                    <a:pt x="557" y="609"/>
                  </a:lnTo>
                  <a:lnTo>
                    <a:pt x="559" y="604"/>
                  </a:lnTo>
                  <a:lnTo>
                    <a:pt x="562" y="602"/>
                  </a:lnTo>
                  <a:lnTo>
                    <a:pt x="571" y="597"/>
                  </a:lnTo>
                  <a:lnTo>
                    <a:pt x="588" y="581"/>
                  </a:lnTo>
                  <a:lnTo>
                    <a:pt x="592" y="578"/>
                  </a:lnTo>
                  <a:lnTo>
                    <a:pt x="600" y="576"/>
                  </a:lnTo>
                  <a:lnTo>
                    <a:pt x="600" y="574"/>
                  </a:lnTo>
                  <a:lnTo>
                    <a:pt x="600" y="574"/>
                  </a:lnTo>
                  <a:lnTo>
                    <a:pt x="602" y="574"/>
                  </a:lnTo>
                  <a:lnTo>
                    <a:pt x="602" y="574"/>
                  </a:lnTo>
                  <a:lnTo>
                    <a:pt x="602" y="574"/>
                  </a:lnTo>
                  <a:lnTo>
                    <a:pt x="607" y="574"/>
                  </a:lnTo>
                  <a:lnTo>
                    <a:pt x="607" y="569"/>
                  </a:lnTo>
                  <a:lnTo>
                    <a:pt x="604" y="567"/>
                  </a:lnTo>
                  <a:lnTo>
                    <a:pt x="607" y="562"/>
                  </a:lnTo>
                  <a:lnTo>
                    <a:pt x="611" y="560"/>
                  </a:lnTo>
                  <a:lnTo>
                    <a:pt x="616" y="555"/>
                  </a:lnTo>
                  <a:lnTo>
                    <a:pt x="616" y="550"/>
                  </a:lnTo>
                  <a:lnTo>
                    <a:pt x="616" y="548"/>
                  </a:lnTo>
                  <a:lnTo>
                    <a:pt x="614" y="543"/>
                  </a:lnTo>
                  <a:lnTo>
                    <a:pt x="614" y="543"/>
                  </a:lnTo>
                  <a:lnTo>
                    <a:pt x="600" y="545"/>
                  </a:lnTo>
                  <a:lnTo>
                    <a:pt x="597" y="545"/>
                  </a:lnTo>
                  <a:lnTo>
                    <a:pt x="588" y="541"/>
                  </a:lnTo>
                  <a:lnTo>
                    <a:pt x="578" y="534"/>
                  </a:lnTo>
                  <a:lnTo>
                    <a:pt x="574" y="529"/>
                  </a:lnTo>
                  <a:lnTo>
                    <a:pt x="574" y="524"/>
                  </a:lnTo>
                  <a:lnTo>
                    <a:pt x="574" y="522"/>
                  </a:lnTo>
                  <a:lnTo>
                    <a:pt x="574" y="519"/>
                  </a:lnTo>
                  <a:lnTo>
                    <a:pt x="571" y="515"/>
                  </a:lnTo>
                  <a:lnTo>
                    <a:pt x="574" y="512"/>
                  </a:lnTo>
                  <a:lnTo>
                    <a:pt x="578" y="508"/>
                  </a:lnTo>
                  <a:lnTo>
                    <a:pt x="578" y="503"/>
                  </a:lnTo>
                  <a:lnTo>
                    <a:pt x="581" y="503"/>
                  </a:lnTo>
                  <a:lnTo>
                    <a:pt x="583" y="500"/>
                  </a:lnTo>
                  <a:lnTo>
                    <a:pt x="581" y="491"/>
                  </a:lnTo>
                  <a:lnTo>
                    <a:pt x="581" y="491"/>
                  </a:lnTo>
                  <a:lnTo>
                    <a:pt x="578" y="489"/>
                  </a:lnTo>
                  <a:lnTo>
                    <a:pt x="576" y="489"/>
                  </a:lnTo>
                  <a:lnTo>
                    <a:pt x="571" y="486"/>
                  </a:lnTo>
                  <a:lnTo>
                    <a:pt x="569" y="484"/>
                  </a:lnTo>
                  <a:lnTo>
                    <a:pt x="566" y="479"/>
                  </a:lnTo>
                  <a:lnTo>
                    <a:pt x="566" y="477"/>
                  </a:lnTo>
                  <a:lnTo>
                    <a:pt x="562" y="472"/>
                  </a:lnTo>
                  <a:lnTo>
                    <a:pt x="562" y="470"/>
                  </a:lnTo>
                  <a:lnTo>
                    <a:pt x="566" y="467"/>
                  </a:lnTo>
                  <a:lnTo>
                    <a:pt x="571" y="467"/>
                  </a:lnTo>
                  <a:lnTo>
                    <a:pt x="574" y="467"/>
                  </a:lnTo>
                  <a:lnTo>
                    <a:pt x="581" y="463"/>
                  </a:lnTo>
                  <a:lnTo>
                    <a:pt x="585" y="463"/>
                  </a:lnTo>
                  <a:lnTo>
                    <a:pt x="588" y="460"/>
                  </a:lnTo>
                  <a:lnTo>
                    <a:pt x="590" y="453"/>
                  </a:lnTo>
                  <a:lnTo>
                    <a:pt x="590" y="451"/>
                  </a:lnTo>
                  <a:lnTo>
                    <a:pt x="592" y="449"/>
                  </a:lnTo>
                  <a:lnTo>
                    <a:pt x="590" y="446"/>
                  </a:lnTo>
                  <a:lnTo>
                    <a:pt x="585" y="441"/>
                  </a:lnTo>
                  <a:lnTo>
                    <a:pt x="581" y="434"/>
                  </a:lnTo>
                  <a:lnTo>
                    <a:pt x="578" y="427"/>
                  </a:lnTo>
                  <a:lnTo>
                    <a:pt x="574" y="425"/>
                  </a:lnTo>
                  <a:lnTo>
                    <a:pt x="574" y="423"/>
                  </a:lnTo>
                  <a:lnTo>
                    <a:pt x="574" y="420"/>
                  </a:lnTo>
                  <a:lnTo>
                    <a:pt x="574" y="418"/>
                  </a:lnTo>
                  <a:lnTo>
                    <a:pt x="581" y="413"/>
                  </a:lnTo>
                  <a:lnTo>
                    <a:pt x="585" y="408"/>
                  </a:lnTo>
                  <a:lnTo>
                    <a:pt x="585" y="406"/>
                  </a:lnTo>
                  <a:lnTo>
                    <a:pt x="583" y="401"/>
                  </a:lnTo>
                  <a:lnTo>
                    <a:pt x="581" y="399"/>
                  </a:lnTo>
                  <a:lnTo>
                    <a:pt x="578" y="397"/>
                  </a:lnTo>
                  <a:lnTo>
                    <a:pt x="576" y="392"/>
                  </a:lnTo>
                  <a:lnTo>
                    <a:pt x="574" y="389"/>
                  </a:lnTo>
                  <a:lnTo>
                    <a:pt x="576" y="382"/>
                  </a:lnTo>
                  <a:lnTo>
                    <a:pt x="574" y="378"/>
                  </a:lnTo>
                  <a:lnTo>
                    <a:pt x="574" y="375"/>
                  </a:lnTo>
                  <a:lnTo>
                    <a:pt x="574" y="371"/>
                  </a:lnTo>
                  <a:lnTo>
                    <a:pt x="574" y="371"/>
                  </a:lnTo>
                  <a:lnTo>
                    <a:pt x="564" y="368"/>
                  </a:lnTo>
                  <a:lnTo>
                    <a:pt x="557" y="368"/>
                  </a:lnTo>
                  <a:lnTo>
                    <a:pt x="550" y="371"/>
                  </a:lnTo>
                  <a:lnTo>
                    <a:pt x="545" y="375"/>
                  </a:lnTo>
                  <a:lnTo>
                    <a:pt x="545" y="378"/>
                  </a:lnTo>
                  <a:lnTo>
                    <a:pt x="545" y="378"/>
                  </a:lnTo>
                  <a:lnTo>
                    <a:pt x="548" y="382"/>
                  </a:lnTo>
                  <a:lnTo>
                    <a:pt x="543" y="387"/>
                  </a:lnTo>
                  <a:lnTo>
                    <a:pt x="538" y="389"/>
                  </a:lnTo>
                  <a:lnTo>
                    <a:pt x="533" y="389"/>
                  </a:lnTo>
                  <a:lnTo>
                    <a:pt x="531" y="389"/>
                  </a:lnTo>
                  <a:lnTo>
                    <a:pt x="531" y="385"/>
                  </a:lnTo>
                  <a:lnTo>
                    <a:pt x="536" y="382"/>
                  </a:lnTo>
                  <a:lnTo>
                    <a:pt x="538" y="380"/>
                  </a:lnTo>
                  <a:lnTo>
                    <a:pt x="540" y="375"/>
                  </a:lnTo>
                  <a:lnTo>
                    <a:pt x="540" y="373"/>
                  </a:lnTo>
                  <a:lnTo>
                    <a:pt x="536" y="368"/>
                  </a:lnTo>
                  <a:lnTo>
                    <a:pt x="538" y="366"/>
                  </a:lnTo>
                  <a:lnTo>
                    <a:pt x="540" y="361"/>
                  </a:lnTo>
                  <a:lnTo>
                    <a:pt x="540" y="359"/>
                  </a:lnTo>
                  <a:lnTo>
                    <a:pt x="543" y="354"/>
                  </a:lnTo>
                  <a:lnTo>
                    <a:pt x="550" y="349"/>
                  </a:lnTo>
                  <a:lnTo>
                    <a:pt x="557" y="345"/>
                  </a:lnTo>
                  <a:lnTo>
                    <a:pt x="557" y="338"/>
                  </a:lnTo>
                  <a:lnTo>
                    <a:pt x="559" y="330"/>
                  </a:lnTo>
                  <a:lnTo>
                    <a:pt x="559" y="330"/>
                  </a:lnTo>
                  <a:lnTo>
                    <a:pt x="569" y="326"/>
                  </a:lnTo>
                  <a:lnTo>
                    <a:pt x="571" y="323"/>
                  </a:lnTo>
                  <a:lnTo>
                    <a:pt x="571" y="321"/>
                  </a:lnTo>
                  <a:lnTo>
                    <a:pt x="578" y="314"/>
                  </a:lnTo>
                  <a:lnTo>
                    <a:pt x="585" y="307"/>
                  </a:lnTo>
                  <a:lnTo>
                    <a:pt x="588" y="304"/>
                  </a:lnTo>
                  <a:lnTo>
                    <a:pt x="590" y="302"/>
                  </a:lnTo>
                  <a:lnTo>
                    <a:pt x="590" y="302"/>
                  </a:lnTo>
                  <a:lnTo>
                    <a:pt x="588" y="300"/>
                  </a:lnTo>
                  <a:lnTo>
                    <a:pt x="585" y="300"/>
                  </a:lnTo>
                  <a:lnTo>
                    <a:pt x="583" y="297"/>
                  </a:lnTo>
                  <a:lnTo>
                    <a:pt x="588" y="293"/>
                  </a:lnTo>
                  <a:lnTo>
                    <a:pt x="592" y="290"/>
                  </a:lnTo>
                  <a:lnTo>
                    <a:pt x="597" y="290"/>
                  </a:lnTo>
                  <a:lnTo>
                    <a:pt x="597" y="290"/>
                  </a:lnTo>
                  <a:lnTo>
                    <a:pt x="597" y="293"/>
                  </a:lnTo>
                  <a:lnTo>
                    <a:pt x="600" y="295"/>
                  </a:lnTo>
                  <a:lnTo>
                    <a:pt x="602" y="295"/>
                  </a:lnTo>
                  <a:lnTo>
                    <a:pt x="607" y="295"/>
                  </a:lnTo>
                  <a:lnTo>
                    <a:pt x="611" y="293"/>
                  </a:lnTo>
                  <a:lnTo>
                    <a:pt x="614" y="290"/>
                  </a:lnTo>
                  <a:lnTo>
                    <a:pt x="616" y="286"/>
                  </a:lnTo>
                  <a:lnTo>
                    <a:pt x="621" y="283"/>
                  </a:lnTo>
                  <a:lnTo>
                    <a:pt x="618" y="281"/>
                  </a:lnTo>
                  <a:lnTo>
                    <a:pt x="616" y="276"/>
                  </a:lnTo>
                  <a:lnTo>
                    <a:pt x="618" y="269"/>
                  </a:lnTo>
                  <a:lnTo>
                    <a:pt x="621" y="260"/>
                  </a:lnTo>
                  <a:lnTo>
                    <a:pt x="623" y="252"/>
                  </a:lnTo>
                  <a:lnTo>
                    <a:pt x="621" y="248"/>
                  </a:lnTo>
                  <a:lnTo>
                    <a:pt x="623" y="241"/>
                  </a:lnTo>
                  <a:lnTo>
                    <a:pt x="628" y="231"/>
                  </a:lnTo>
                  <a:lnTo>
                    <a:pt x="630" y="222"/>
                  </a:lnTo>
                  <a:lnTo>
                    <a:pt x="633" y="210"/>
                  </a:lnTo>
                  <a:lnTo>
                    <a:pt x="635" y="203"/>
                  </a:lnTo>
                  <a:lnTo>
                    <a:pt x="640" y="198"/>
                  </a:lnTo>
                  <a:lnTo>
                    <a:pt x="649" y="186"/>
                  </a:lnTo>
                  <a:lnTo>
                    <a:pt x="651" y="186"/>
                  </a:lnTo>
                  <a:lnTo>
                    <a:pt x="651" y="179"/>
                  </a:lnTo>
                  <a:lnTo>
                    <a:pt x="649" y="177"/>
                  </a:lnTo>
                  <a:close/>
                  <a:moveTo>
                    <a:pt x="718" y="668"/>
                  </a:moveTo>
                  <a:lnTo>
                    <a:pt x="718" y="666"/>
                  </a:lnTo>
                  <a:lnTo>
                    <a:pt x="715" y="663"/>
                  </a:lnTo>
                  <a:lnTo>
                    <a:pt x="713" y="661"/>
                  </a:lnTo>
                  <a:lnTo>
                    <a:pt x="715" y="649"/>
                  </a:lnTo>
                  <a:lnTo>
                    <a:pt x="715" y="645"/>
                  </a:lnTo>
                  <a:lnTo>
                    <a:pt x="715" y="637"/>
                  </a:lnTo>
                  <a:lnTo>
                    <a:pt x="715" y="635"/>
                  </a:lnTo>
                  <a:lnTo>
                    <a:pt x="711" y="633"/>
                  </a:lnTo>
                  <a:lnTo>
                    <a:pt x="708" y="633"/>
                  </a:lnTo>
                  <a:lnTo>
                    <a:pt x="706" y="637"/>
                  </a:lnTo>
                  <a:lnTo>
                    <a:pt x="706" y="649"/>
                  </a:lnTo>
                  <a:lnTo>
                    <a:pt x="708" y="652"/>
                  </a:lnTo>
                  <a:lnTo>
                    <a:pt x="706" y="656"/>
                  </a:lnTo>
                  <a:lnTo>
                    <a:pt x="703" y="656"/>
                  </a:lnTo>
                  <a:lnTo>
                    <a:pt x="703" y="656"/>
                  </a:lnTo>
                  <a:lnTo>
                    <a:pt x="699" y="654"/>
                  </a:lnTo>
                  <a:lnTo>
                    <a:pt x="696" y="654"/>
                  </a:lnTo>
                  <a:lnTo>
                    <a:pt x="694" y="656"/>
                  </a:lnTo>
                  <a:lnTo>
                    <a:pt x="692" y="659"/>
                  </a:lnTo>
                  <a:lnTo>
                    <a:pt x="687" y="661"/>
                  </a:lnTo>
                  <a:lnTo>
                    <a:pt x="677" y="663"/>
                  </a:lnTo>
                  <a:lnTo>
                    <a:pt x="673" y="668"/>
                  </a:lnTo>
                  <a:lnTo>
                    <a:pt x="668" y="678"/>
                  </a:lnTo>
                  <a:lnTo>
                    <a:pt x="663" y="680"/>
                  </a:lnTo>
                  <a:lnTo>
                    <a:pt x="663" y="682"/>
                  </a:lnTo>
                  <a:lnTo>
                    <a:pt x="666" y="682"/>
                  </a:lnTo>
                  <a:lnTo>
                    <a:pt x="666" y="682"/>
                  </a:lnTo>
                  <a:lnTo>
                    <a:pt x="670" y="687"/>
                  </a:lnTo>
                  <a:lnTo>
                    <a:pt x="666" y="689"/>
                  </a:lnTo>
                  <a:lnTo>
                    <a:pt x="663" y="692"/>
                  </a:lnTo>
                  <a:lnTo>
                    <a:pt x="663" y="697"/>
                  </a:lnTo>
                  <a:lnTo>
                    <a:pt x="668" y="701"/>
                  </a:lnTo>
                  <a:lnTo>
                    <a:pt x="670" y="701"/>
                  </a:lnTo>
                  <a:lnTo>
                    <a:pt x="670" y="706"/>
                  </a:lnTo>
                  <a:lnTo>
                    <a:pt x="668" y="711"/>
                  </a:lnTo>
                  <a:lnTo>
                    <a:pt x="666" y="713"/>
                  </a:lnTo>
                  <a:lnTo>
                    <a:pt x="666" y="715"/>
                  </a:lnTo>
                  <a:lnTo>
                    <a:pt x="668" y="715"/>
                  </a:lnTo>
                  <a:lnTo>
                    <a:pt x="673" y="715"/>
                  </a:lnTo>
                  <a:lnTo>
                    <a:pt x="673" y="720"/>
                  </a:lnTo>
                  <a:lnTo>
                    <a:pt x="670" y="725"/>
                  </a:lnTo>
                  <a:lnTo>
                    <a:pt x="670" y="727"/>
                  </a:lnTo>
                  <a:lnTo>
                    <a:pt x="675" y="730"/>
                  </a:lnTo>
                  <a:lnTo>
                    <a:pt x="680" y="732"/>
                  </a:lnTo>
                  <a:lnTo>
                    <a:pt x="680" y="734"/>
                  </a:lnTo>
                  <a:lnTo>
                    <a:pt x="677" y="737"/>
                  </a:lnTo>
                  <a:lnTo>
                    <a:pt x="675" y="741"/>
                  </a:lnTo>
                  <a:lnTo>
                    <a:pt x="677" y="744"/>
                  </a:lnTo>
                  <a:lnTo>
                    <a:pt x="680" y="746"/>
                  </a:lnTo>
                  <a:lnTo>
                    <a:pt x="687" y="748"/>
                  </a:lnTo>
                  <a:lnTo>
                    <a:pt x="696" y="756"/>
                  </a:lnTo>
                  <a:lnTo>
                    <a:pt x="701" y="751"/>
                  </a:lnTo>
                  <a:lnTo>
                    <a:pt x="706" y="739"/>
                  </a:lnTo>
                  <a:lnTo>
                    <a:pt x="708" y="734"/>
                  </a:lnTo>
                  <a:lnTo>
                    <a:pt x="711" y="730"/>
                  </a:lnTo>
                  <a:lnTo>
                    <a:pt x="711" y="715"/>
                  </a:lnTo>
                  <a:lnTo>
                    <a:pt x="713" y="713"/>
                  </a:lnTo>
                  <a:lnTo>
                    <a:pt x="720" y="701"/>
                  </a:lnTo>
                  <a:lnTo>
                    <a:pt x="720" y="699"/>
                  </a:lnTo>
                  <a:lnTo>
                    <a:pt x="718" y="668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125"/>
            <p:cNvSpPr>
              <a:spLocks noEditPoints="1"/>
            </p:cNvSpPr>
            <p:nvPr/>
          </p:nvSpPr>
          <p:spPr bwMode="auto">
            <a:xfrm>
              <a:off x="3050505" y="2778597"/>
              <a:ext cx="655638" cy="1236663"/>
            </a:xfrm>
            <a:custGeom>
              <a:avLst/>
              <a:gdLst>
                <a:gd name="T0" fmla="*/ 115 w 413"/>
                <a:gd name="T1" fmla="*/ 328 h 779"/>
                <a:gd name="T2" fmla="*/ 283 w 413"/>
                <a:gd name="T3" fmla="*/ 123 h 779"/>
                <a:gd name="T4" fmla="*/ 288 w 413"/>
                <a:gd name="T5" fmla="*/ 139 h 779"/>
                <a:gd name="T6" fmla="*/ 139 w 413"/>
                <a:gd name="T7" fmla="*/ 168 h 779"/>
                <a:gd name="T8" fmla="*/ 130 w 413"/>
                <a:gd name="T9" fmla="*/ 153 h 779"/>
                <a:gd name="T10" fmla="*/ 113 w 413"/>
                <a:gd name="T11" fmla="*/ 165 h 779"/>
                <a:gd name="T12" fmla="*/ 137 w 413"/>
                <a:gd name="T13" fmla="*/ 227 h 779"/>
                <a:gd name="T14" fmla="*/ 118 w 413"/>
                <a:gd name="T15" fmla="*/ 208 h 779"/>
                <a:gd name="T16" fmla="*/ 278 w 413"/>
                <a:gd name="T17" fmla="*/ 139 h 779"/>
                <a:gd name="T18" fmla="*/ 300 w 413"/>
                <a:gd name="T19" fmla="*/ 111 h 779"/>
                <a:gd name="T20" fmla="*/ 385 w 413"/>
                <a:gd name="T21" fmla="*/ 9 h 779"/>
                <a:gd name="T22" fmla="*/ 389 w 413"/>
                <a:gd name="T23" fmla="*/ 12 h 779"/>
                <a:gd name="T24" fmla="*/ 368 w 413"/>
                <a:gd name="T25" fmla="*/ 64 h 779"/>
                <a:gd name="T26" fmla="*/ 366 w 413"/>
                <a:gd name="T27" fmla="*/ 19 h 779"/>
                <a:gd name="T28" fmla="*/ 302 w 413"/>
                <a:gd name="T29" fmla="*/ 111 h 779"/>
                <a:gd name="T30" fmla="*/ 141 w 413"/>
                <a:gd name="T31" fmla="*/ 373 h 779"/>
                <a:gd name="T32" fmla="*/ 49 w 413"/>
                <a:gd name="T33" fmla="*/ 437 h 779"/>
                <a:gd name="T34" fmla="*/ 80 w 413"/>
                <a:gd name="T35" fmla="*/ 468 h 779"/>
                <a:gd name="T36" fmla="*/ 113 w 413"/>
                <a:gd name="T37" fmla="*/ 446 h 779"/>
                <a:gd name="T38" fmla="*/ 94 w 413"/>
                <a:gd name="T39" fmla="*/ 380 h 779"/>
                <a:gd name="T40" fmla="*/ 30 w 413"/>
                <a:gd name="T41" fmla="*/ 401 h 779"/>
                <a:gd name="T42" fmla="*/ 0 w 413"/>
                <a:gd name="T43" fmla="*/ 420 h 779"/>
                <a:gd name="T44" fmla="*/ 238 w 413"/>
                <a:gd name="T45" fmla="*/ 763 h 779"/>
                <a:gd name="T46" fmla="*/ 375 w 413"/>
                <a:gd name="T47" fmla="*/ 605 h 779"/>
                <a:gd name="T48" fmla="*/ 323 w 413"/>
                <a:gd name="T49" fmla="*/ 541 h 779"/>
                <a:gd name="T50" fmla="*/ 347 w 413"/>
                <a:gd name="T51" fmla="*/ 512 h 779"/>
                <a:gd name="T52" fmla="*/ 278 w 413"/>
                <a:gd name="T53" fmla="*/ 364 h 779"/>
                <a:gd name="T54" fmla="*/ 262 w 413"/>
                <a:gd name="T55" fmla="*/ 328 h 779"/>
                <a:gd name="T56" fmla="*/ 300 w 413"/>
                <a:gd name="T57" fmla="*/ 267 h 779"/>
                <a:gd name="T58" fmla="*/ 243 w 413"/>
                <a:gd name="T59" fmla="*/ 220 h 779"/>
                <a:gd name="T60" fmla="*/ 274 w 413"/>
                <a:gd name="T61" fmla="*/ 168 h 779"/>
                <a:gd name="T62" fmla="*/ 210 w 413"/>
                <a:gd name="T63" fmla="*/ 142 h 779"/>
                <a:gd name="T64" fmla="*/ 181 w 413"/>
                <a:gd name="T65" fmla="*/ 170 h 779"/>
                <a:gd name="T66" fmla="*/ 158 w 413"/>
                <a:gd name="T67" fmla="*/ 212 h 779"/>
                <a:gd name="T68" fmla="*/ 125 w 413"/>
                <a:gd name="T69" fmla="*/ 269 h 779"/>
                <a:gd name="T70" fmla="*/ 141 w 413"/>
                <a:gd name="T71" fmla="*/ 309 h 779"/>
                <a:gd name="T72" fmla="*/ 122 w 413"/>
                <a:gd name="T73" fmla="*/ 378 h 779"/>
                <a:gd name="T74" fmla="*/ 148 w 413"/>
                <a:gd name="T75" fmla="*/ 340 h 779"/>
                <a:gd name="T76" fmla="*/ 165 w 413"/>
                <a:gd name="T77" fmla="*/ 340 h 779"/>
                <a:gd name="T78" fmla="*/ 144 w 413"/>
                <a:gd name="T79" fmla="*/ 432 h 779"/>
                <a:gd name="T80" fmla="*/ 193 w 413"/>
                <a:gd name="T81" fmla="*/ 427 h 779"/>
                <a:gd name="T82" fmla="*/ 219 w 413"/>
                <a:gd name="T83" fmla="*/ 486 h 779"/>
                <a:gd name="T84" fmla="*/ 215 w 413"/>
                <a:gd name="T85" fmla="*/ 553 h 779"/>
                <a:gd name="T86" fmla="*/ 141 w 413"/>
                <a:gd name="T87" fmla="*/ 560 h 779"/>
                <a:gd name="T88" fmla="*/ 148 w 413"/>
                <a:gd name="T89" fmla="*/ 595 h 779"/>
                <a:gd name="T90" fmla="*/ 85 w 413"/>
                <a:gd name="T91" fmla="*/ 654 h 779"/>
                <a:gd name="T92" fmla="*/ 153 w 413"/>
                <a:gd name="T93" fmla="*/ 690 h 779"/>
                <a:gd name="T94" fmla="*/ 160 w 413"/>
                <a:gd name="T95" fmla="*/ 709 h 779"/>
                <a:gd name="T96" fmla="*/ 52 w 413"/>
                <a:gd name="T97" fmla="*/ 760 h 779"/>
                <a:gd name="T98" fmla="*/ 104 w 413"/>
                <a:gd name="T99" fmla="*/ 763 h 779"/>
                <a:gd name="T100" fmla="*/ 191 w 413"/>
                <a:gd name="T101" fmla="*/ 758 h 779"/>
                <a:gd name="T102" fmla="*/ 262 w 413"/>
                <a:gd name="T103" fmla="*/ 753 h 779"/>
                <a:gd name="T104" fmla="*/ 385 w 413"/>
                <a:gd name="T105" fmla="*/ 744 h 779"/>
                <a:gd name="T106" fmla="*/ 366 w 413"/>
                <a:gd name="T107" fmla="*/ 711 h 779"/>
                <a:gd name="T108" fmla="*/ 404 w 413"/>
                <a:gd name="T109" fmla="*/ 671 h 779"/>
                <a:gd name="T110" fmla="*/ 137 w 413"/>
                <a:gd name="T111" fmla="*/ 543 h 779"/>
                <a:gd name="T112" fmla="*/ 118 w 413"/>
                <a:gd name="T113" fmla="*/ 295 h 779"/>
                <a:gd name="T114" fmla="*/ 125 w 413"/>
                <a:gd name="T115" fmla="*/ 246 h 779"/>
                <a:gd name="T116" fmla="*/ 101 w 413"/>
                <a:gd name="T117" fmla="*/ 347 h 779"/>
                <a:gd name="T118" fmla="*/ 87 w 413"/>
                <a:gd name="T119" fmla="*/ 208 h 779"/>
                <a:gd name="T120" fmla="*/ 101 w 413"/>
                <a:gd name="T121" fmla="*/ 187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3" h="779">
                  <a:moveTo>
                    <a:pt x="115" y="328"/>
                  </a:moveTo>
                  <a:lnTo>
                    <a:pt x="122" y="326"/>
                  </a:lnTo>
                  <a:lnTo>
                    <a:pt x="120" y="326"/>
                  </a:lnTo>
                  <a:lnTo>
                    <a:pt x="120" y="324"/>
                  </a:lnTo>
                  <a:lnTo>
                    <a:pt x="122" y="321"/>
                  </a:lnTo>
                  <a:lnTo>
                    <a:pt x="130" y="319"/>
                  </a:lnTo>
                  <a:lnTo>
                    <a:pt x="130" y="316"/>
                  </a:lnTo>
                  <a:lnTo>
                    <a:pt x="132" y="319"/>
                  </a:lnTo>
                  <a:lnTo>
                    <a:pt x="127" y="326"/>
                  </a:lnTo>
                  <a:lnTo>
                    <a:pt x="115" y="338"/>
                  </a:lnTo>
                  <a:lnTo>
                    <a:pt x="115" y="340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5"/>
                  </a:lnTo>
                  <a:lnTo>
                    <a:pt x="113" y="331"/>
                  </a:lnTo>
                  <a:lnTo>
                    <a:pt x="115" y="328"/>
                  </a:lnTo>
                  <a:close/>
                  <a:moveTo>
                    <a:pt x="274" y="125"/>
                  </a:moveTo>
                  <a:lnTo>
                    <a:pt x="278" y="123"/>
                  </a:lnTo>
                  <a:lnTo>
                    <a:pt x="278" y="123"/>
                  </a:lnTo>
                  <a:lnTo>
                    <a:pt x="276" y="127"/>
                  </a:lnTo>
                  <a:lnTo>
                    <a:pt x="276" y="127"/>
                  </a:lnTo>
                  <a:lnTo>
                    <a:pt x="278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90" y="135"/>
                  </a:lnTo>
                  <a:lnTo>
                    <a:pt x="292" y="135"/>
                  </a:lnTo>
                  <a:lnTo>
                    <a:pt x="292" y="132"/>
                  </a:lnTo>
                  <a:lnTo>
                    <a:pt x="295" y="130"/>
                  </a:lnTo>
                  <a:lnTo>
                    <a:pt x="292" y="127"/>
                  </a:lnTo>
                  <a:lnTo>
                    <a:pt x="290" y="127"/>
                  </a:lnTo>
                  <a:lnTo>
                    <a:pt x="288" y="125"/>
                  </a:lnTo>
                  <a:lnTo>
                    <a:pt x="283" y="123"/>
                  </a:lnTo>
                  <a:lnTo>
                    <a:pt x="285" y="123"/>
                  </a:lnTo>
                  <a:lnTo>
                    <a:pt x="288" y="120"/>
                  </a:lnTo>
                  <a:lnTo>
                    <a:pt x="288" y="118"/>
                  </a:lnTo>
                  <a:lnTo>
                    <a:pt x="285" y="118"/>
                  </a:lnTo>
                  <a:lnTo>
                    <a:pt x="283" y="113"/>
                  </a:lnTo>
                  <a:lnTo>
                    <a:pt x="278" y="113"/>
                  </a:lnTo>
                  <a:lnTo>
                    <a:pt x="276" y="113"/>
                  </a:lnTo>
                  <a:lnTo>
                    <a:pt x="274" y="118"/>
                  </a:lnTo>
                  <a:lnTo>
                    <a:pt x="274" y="120"/>
                  </a:lnTo>
                  <a:lnTo>
                    <a:pt x="274" y="123"/>
                  </a:lnTo>
                  <a:lnTo>
                    <a:pt x="274" y="125"/>
                  </a:lnTo>
                  <a:lnTo>
                    <a:pt x="274" y="125"/>
                  </a:lnTo>
                  <a:close/>
                  <a:moveTo>
                    <a:pt x="283" y="144"/>
                  </a:moveTo>
                  <a:lnTo>
                    <a:pt x="285" y="144"/>
                  </a:lnTo>
                  <a:lnTo>
                    <a:pt x="285" y="144"/>
                  </a:lnTo>
                  <a:lnTo>
                    <a:pt x="288" y="139"/>
                  </a:lnTo>
                  <a:lnTo>
                    <a:pt x="288" y="139"/>
                  </a:lnTo>
                  <a:lnTo>
                    <a:pt x="285" y="137"/>
                  </a:lnTo>
                  <a:lnTo>
                    <a:pt x="283" y="137"/>
                  </a:lnTo>
                  <a:lnTo>
                    <a:pt x="283" y="144"/>
                  </a:lnTo>
                  <a:close/>
                  <a:moveTo>
                    <a:pt x="113" y="177"/>
                  </a:moveTo>
                  <a:lnTo>
                    <a:pt x="108" y="179"/>
                  </a:lnTo>
                  <a:lnTo>
                    <a:pt x="108" y="184"/>
                  </a:lnTo>
                  <a:lnTo>
                    <a:pt x="111" y="184"/>
                  </a:lnTo>
                  <a:lnTo>
                    <a:pt x="111" y="184"/>
                  </a:lnTo>
                  <a:lnTo>
                    <a:pt x="113" y="184"/>
                  </a:lnTo>
                  <a:lnTo>
                    <a:pt x="118" y="179"/>
                  </a:lnTo>
                  <a:lnTo>
                    <a:pt x="118" y="182"/>
                  </a:lnTo>
                  <a:lnTo>
                    <a:pt x="125" y="175"/>
                  </a:lnTo>
                  <a:lnTo>
                    <a:pt x="130" y="175"/>
                  </a:lnTo>
                  <a:lnTo>
                    <a:pt x="137" y="170"/>
                  </a:lnTo>
                  <a:lnTo>
                    <a:pt x="139" y="168"/>
                  </a:lnTo>
                  <a:lnTo>
                    <a:pt x="139" y="165"/>
                  </a:lnTo>
                  <a:lnTo>
                    <a:pt x="139" y="165"/>
                  </a:lnTo>
                  <a:lnTo>
                    <a:pt x="134" y="163"/>
                  </a:lnTo>
                  <a:lnTo>
                    <a:pt x="139" y="161"/>
                  </a:lnTo>
                  <a:lnTo>
                    <a:pt x="141" y="158"/>
                  </a:lnTo>
                  <a:lnTo>
                    <a:pt x="144" y="158"/>
                  </a:lnTo>
                  <a:lnTo>
                    <a:pt x="153" y="146"/>
                  </a:lnTo>
                  <a:lnTo>
                    <a:pt x="153" y="142"/>
                  </a:lnTo>
                  <a:lnTo>
                    <a:pt x="153" y="137"/>
                  </a:lnTo>
                  <a:lnTo>
                    <a:pt x="153" y="135"/>
                  </a:lnTo>
                  <a:lnTo>
                    <a:pt x="151" y="137"/>
                  </a:lnTo>
                  <a:lnTo>
                    <a:pt x="139" y="142"/>
                  </a:lnTo>
                  <a:lnTo>
                    <a:pt x="130" y="144"/>
                  </a:lnTo>
                  <a:lnTo>
                    <a:pt x="130" y="146"/>
                  </a:lnTo>
                  <a:lnTo>
                    <a:pt x="127" y="146"/>
                  </a:lnTo>
                  <a:lnTo>
                    <a:pt x="130" y="153"/>
                  </a:lnTo>
                  <a:lnTo>
                    <a:pt x="127" y="153"/>
                  </a:lnTo>
                  <a:lnTo>
                    <a:pt x="125" y="153"/>
                  </a:lnTo>
                  <a:lnTo>
                    <a:pt x="122" y="153"/>
                  </a:lnTo>
                  <a:lnTo>
                    <a:pt x="120" y="151"/>
                  </a:lnTo>
                  <a:lnTo>
                    <a:pt x="118" y="149"/>
                  </a:lnTo>
                  <a:lnTo>
                    <a:pt x="118" y="149"/>
                  </a:lnTo>
                  <a:lnTo>
                    <a:pt x="115" y="151"/>
                  </a:lnTo>
                  <a:lnTo>
                    <a:pt x="113" y="151"/>
                  </a:lnTo>
                  <a:lnTo>
                    <a:pt x="113" y="156"/>
                  </a:lnTo>
                  <a:lnTo>
                    <a:pt x="113" y="158"/>
                  </a:lnTo>
                  <a:lnTo>
                    <a:pt x="113" y="158"/>
                  </a:lnTo>
                  <a:lnTo>
                    <a:pt x="113" y="161"/>
                  </a:lnTo>
                  <a:lnTo>
                    <a:pt x="115" y="161"/>
                  </a:lnTo>
                  <a:lnTo>
                    <a:pt x="115" y="163"/>
                  </a:lnTo>
                  <a:lnTo>
                    <a:pt x="113" y="163"/>
                  </a:lnTo>
                  <a:lnTo>
                    <a:pt x="113" y="165"/>
                  </a:lnTo>
                  <a:lnTo>
                    <a:pt x="113" y="168"/>
                  </a:lnTo>
                  <a:lnTo>
                    <a:pt x="118" y="172"/>
                  </a:lnTo>
                  <a:lnTo>
                    <a:pt x="118" y="172"/>
                  </a:lnTo>
                  <a:lnTo>
                    <a:pt x="115" y="175"/>
                  </a:lnTo>
                  <a:lnTo>
                    <a:pt x="113" y="177"/>
                  </a:lnTo>
                  <a:close/>
                  <a:moveTo>
                    <a:pt x="137" y="246"/>
                  </a:moveTo>
                  <a:lnTo>
                    <a:pt x="139" y="248"/>
                  </a:lnTo>
                  <a:lnTo>
                    <a:pt x="141" y="246"/>
                  </a:lnTo>
                  <a:lnTo>
                    <a:pt x="146" y="241"/>
                  </a:lnTo>
                  <a:lnTo>
                    <a:pt x="151" y="238"/>
                  </a:lnTo>
                  <a:lnTo>
                    <a:pt x="153" y="236"/>
                  </a:lnTo>
                  <a:lnTo>
                    <a:pt x="153" y="234"/>
                  </a:lnTo>
                  <a:lnTo>
                    <a:pt x="153" y="231"/>
                  </a:lnTo>
                  <a:lnTo>
                    <a:pt x="146" y="231"/>
                  </a:lnTo>
                  <a:lnTo>
                    <a:pt x="139" y="229"/>
                  </a:lnTo>
                  <a:lnTo>
                    <a:pt x="137" y="227"/>
                  </a:lnTo>
                  <a:lnTo>
                    <a:pt x="137" y="224"/>
                  </a:lnTo>
                  <a:lnTo>
                    <a:pt x="137" y="222"/>
                  </a:lnTo>
                  <a:lnTo>
                    <a:pt x="137" y="217"/>
                  </a:lnTo>
                  <a:lnTo>
                    <a:pt x="139" y="215"/>
                  </a:lnTo>
                  <a:lnTo>
                    <a:pt x="139" y="210"/>
                  </a:lnTo>
                  <a:lnTo>
                    <a:pt x="139" y="205"/>
                  </a:lnTo>
                  <a:lnTo>
                    <a:pt x="137" y="198"/>
                  </a:lnTo>
                  <a:lnTo>
                    <a:pt x="137" y="196"/>
                  </a:lnTo>
                  <a:lnTo>
                    <a:pt x="134" y="196"/>
                  </a:lnTo>
                  <a:lnTo>
                    <a:pt x="132" y="201"/>
                  </a:lnTo>
                  <a:lnTo>
                    <a:pt x="120" y="203"/>
                  </a:lnTo>
                  <a:lnTo>
                    <a:pt x="120" y="203"/>
                  </a:lnTo>
                  <a:lnTo>
                    <a:pt x="122" y="205"/>
                  </a:lnTo>
                  <a:lnTo>
                    <a:pt x="122" y="205"/>
                  </a:lnTo>
                  <a:lnTo>
                    <a:pt x="120" y="208"/>
                  </a:lnTo>
                  <a:lnTo>
                    <a:pt x="118" y="208"/>
                  </a:lnTo>
                  <a:lnTo>
                    <a:pt x="115" y="205"/>
                  </a:lnTo>
                  <a:lnTo>
                    <a:pt x="113" y="208"/>
                  </a:lnTo>
                  <a:lnTo>
                    <a:pt x="113" y="210"/>
                  </a:lnTo>
                  <a:lnTo>
                    <a:pt x="113" y="212"/>
                  </a:lnTo>
                  <a:lnTo>
                    <a:pt x="115" y="217"/>
                  </a:lnTo>
                  <a:lnTo>
                    <a:pt x="125" y="222"/>
                  </a:lnTo>
                  <a:lnTo>
                    <a:pt x="125" y="229"/>
                  </a:lnTo>
                  <a:lnTo>
                    <a:pt x="127" y="231"/>
                  </a:lnTo>
                  <a:lnTo>
                    <a:pt x="127" y="234"/>
                  </a:lnTo>
                  <a:lnTo>
                    <a:pt x="132" y="234"/>
                  </a:lnTo>
                  <a:lnTo>
                    <a:pt x="139" y="234"/>
                  </a:lnTo>
                  <a:lnTo>
                    <a:pt x="137" y="246"/>
                  </a:lnTo>
                  <a:lnTo>
                    <a:pt x="137" y="246"/>
                  </a:lnTo>
                  <a:close/>
                  <a:moveTo>
                    <a:pt x="274" y="139"/>
                  </a:moveTo>
                  <a:lnTo>
                    <a:pt x="276" y="139"/>
                  </a:lnTo>
                  <a:lnTo>
                    <a:pt x="278" y="139"/>
                  </a:lnTo>
                  <a:lnTo>
                    <a:pt x="278" y="139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6" y="135"/>
                  </a:lnTo>
                  <a:lnTo>
                    <a:pt x="274" y="130"/>
                  </a:lnTo>
                  <a:lnTo>
                    <a:pt x="271" y="127"/>
                  </a:lnTo>
                  <a:lnTo>
                    <a:pt x="269" y="127"/>
                  </a:lnTo>
                  <a:lnTo>
                    <a:pt x="269" y="130"/>
                  </a:lnTo>
                  <a:lnTo>
                    <a:pt x="271" y="135"/>
                  </a:lnTo>
                  <a:lnTo>
                    <a:pt x="274" y="139"/>
                  </a:lnTo>
                  <a:close/>
                  <a:moveTo>
                    <a:pt x="292" y="104"/>
                  </a:moveTo>
                  <a:lnTo>
                    <a:pt x="295" y="106"/>
                  </a:lnTo>
                  <a:lnTo>
                    <a:pt x="295" y="111"/>
                  </a:lnTo>
                  <a:lnTo>
                    <a:pt x="297" y="113"/>
                  </a:lnTo>
                  <a:lnTo>
                    <a:pt x="300" y="113"/>
                  </a:lnTo>
                  <a:lnTo>
                    <a:pt x="300" y="111"/>
                  </a:lnTo>
                  <a:lnTo>
                    <a:pt x="300" y="109"/>
                  </a:lnTo>
                  <a:lnTo>
                    <a:pt x="297" y="109"/>
                  </a:lnTo>
                  <a:lnTo>
                    <a:pt x="297" y="104"/>
                  </a:lnTo>
                  <a:lnTo>
                    <a:pt x="292" y="99"/>
                  </a:lnTo>
                  <a:lnTo>
                    <a:pt x="290" y="99"/>
                  </a:lnTo>
                  <a:lnTo>
                    <a:pt x="290" y="99"/>
                  </a:lnTo>
                  <a:lnTo>
                    <a:pt x="290" y="104"/>
                  </a:lnTo>
                  <a:lnTo>
                    <a:pt x="292" y="104"/>
                  </a:lnTo>
                  <a:close/>
                  <a:moveTo>
                    <a:pt x="382" y="24"/>
                  </a:moveTo>
                  <a:lnTo>
                    <a:pt x="382" y="24"/>
                  </a:lnTo>
                  <a:lnTo>
                    <a:pt x="382" y="19"/>
                  </a:lnTo>
                  <a:lnTo>
                    <a:pt x="382" y="14"/>
                  </a:lnTo>
                  <a:lnTo>
                    <a:pt x="382" y="14"/>
                  </a:lnTo>
                  <a:lnTo>
                    <a:pt x="385" y="14"/>
                  </a:lnTo>
                  <a:lnTo>
                    <a:pt x="385" y="12"/>
                  </a:lnTo>
                  <a:lnTo>
                    <a:pt x="385" y="9"/>
                  </a:lnTo>
                  <a:lnTo>
                    <a:pt x="382" y="7"/>
                  </a:lnTo>
                  <a:lnTo>
                    <a:pt x="378" y="16"/>
                  </a:lnTo>
                  <a:lnTo>
                    <a:pt x="380" y="24"/>
                  </a:lnTo>
                  <a:lnTo>
                    <a:pt x="382" y="24"/>
                  </a:lnTo>
                  <a:close/>
                  <a:moveTo>
                    <a:pt x="392" y="12"/>
                  </a:moveTo>
                  <a:lnTo>
                    <a:pt x="392" y="9"/>
                  </a:lnTo>
                  <a:lnTo>
                    <a:pt x="394" y="5"/>
                  </a:lnTo>
                  <a:lnTo>
                    <a:pt x="394" y="2"/>
                  </a:lnTo>
                  <a:lnTo>
                    <a:pt x="394" y="2"/>
                  </a:lnTo>
                  <a:lnTo>
                    <a:pt x="394" y="0"/>
                  </a:lnTo>
                  <a:lnTo>
                    <a:pt x="392" y="2"/>
                  </a:lnTo>
                  <a:lnTo>
                    <a:pt x="392" y="2"/>
                  </a:lnTo>
                  <a:lnTo>
                    <a:pt x="389" y="2"/>
                  </a:lnTo>
                  <a:lnTo>
                    <a:pt x="389" y="2"/>
                  </a:lnTo>
                  <a:lnTo>
                    <a:pt x="389" y="7"/>
                  </a:lnTo>
                  <a:lnTo>
                    <a:pt x="389" y="12"/>
                  </a:lnTo>
                  <a:lnTo>
                    <a:pt x="389" y="12"/>
                  </a:lnTo>
                  <a:lnTo>
                    <a:pt x="392" y="12"/>
                  </a:lnTo>
                  <a:close/>
                  <a:moveTo>
                    <a:pt x="356" y="42"/>
                  </a:moveTo>
                  <a:lnTo>
                    <a:pt x="361" y="42"/>
                  </a:lnTo>
                  <a:lnTo>
                    <a:pt x="361" y="42"/>
                  </a:lnTo>
                  <a:lnTo>
                    <a:pt x="361" y="45"/>
                  </a:lnTo>
                  <a:lnTo>
                    <a:pt x="361" y="47"/>
                  </a:lnTo>
                  <a:lnTo>
                    <a:pt x="363" y="45"/>
                  </a:lnTo>
                  <a:lnTo>
                    <a:pt x="366" y="47"/>
                  </a:lnTo>
                  <a:lnTo>
                    <a:pt x="368" y="50"/>
                  </a:lnTo>
                  <a:lnTo>
                    <a:pt x="368" y="52"/>
                  </a:lnTo>
                  <a:lnTo>
                    <a:pt x="366" y="59"/>
                  </a:lnTo>
                  <a:lnTo>
                    <a:pt x="361" y="66"/>
                  </a:lnTo>
                  <a:lnTo>
                    <a:pt x="363" y="71"/>
                  </a:lnTo>
                  <a:lnTo>
                    <a:pt x="363" y="68"/>
                  </a:lnTo>
                  <a:lnTo>
                    <a:pt x="368" y="64"/>
                  </a:lnTo>
                  <a:lnTo>
                    <a:pt x="368" y="61"/>
                  </a:lnTo>
                  <a:lnTo>
                    <a:pt x="370" y="52"/>
                  </a:lnTo>
                  <a:lnTo>
                    <a:pt x="373" y="52"/>
                  </a:lnTo>
                  <a:lnTo>
                    <a:pt x="373" y="50"/>
                  </a:lnTo>
                  <a:lnTo>
                    <a:pt x="375" y="47"/>
                  </a:lnTo>
                  <a:lnTo>
                    <a:pt x="380" y="33"/>
                  </a:lnTo>
                  <a:lnTo>
                    <a:pt x="380" y="28"/>
                  </a:lnTo>
                  <a:lnTo>
                    <a:pt x="378" y="31"/>
                  </a:lnTo>
                  <a:lnTo>
                    <a:pt x="375" y="31"/>
                  </a:lnTo>
                  <a:lnTo>
                    <a:pt x="373" y="26"/>
                  </a:lnTo>
                  <a:lnTo>
                    <a:pt x="373" y="26"/>
                  </a:lnTo>
                  <a:lnTo>
                    <a:pt x="373" y="21"/>
                  </a:lnTo>
                  <a:lnTo>
                    <a:pt x="373" y="14"/>
                  </a:lnTo>
                  <a:lnTo>
                    <a:pt x="370" y="14"/>
                  </a:lnTo>
                  <a:lnTo>
                    <a:pt x="368" y="14"/>
                  </a:lnTo>
                  <a:lnTo>
                    <a:pt x="366" y="19"/>
                  </a:lnTo>
                  <a:lnTo>
                    <a:pt x="363" y="21"/>
                  </a:lnTo>
                  <a:lnTo>
                    <a:pt x="361" y="21"/>
                  </a:lnTo>
                  <a:lnTo>
                    <a:pt x="363" y="24"/>
                  </a:lnTo>
                  <a:lnTo>
                    <a:pt x="366" y="24"/>
                  </a:lnTo>
                  <a:lnTo>
                    <a:pt x="366" y="35"/>
                  </a:lnTo>
                  <a:lnTo>
                    <a:pt x="361" y="38"/>
                  </a:lnTo>
                  <a:lnTo>
                    <a:pt x="359" y="38"/>
                  </a:lnTo>
                  <a:lnTo>
                    <a:pt x="356" y="38"/>
                  </a:lnTo>
                  <a:lnTo>
                    <a:pt x="356" y="40"/>
                  </a:lnTo>
                  <a:lnTo>
                    <a:pt x="356" y="40"/>
                  </a:lnTo>
                  <a:lnTo>
                    <a:pt x="356" y="42"/>
                  </a:lnTo>
                  <a:close/>
                  <a:moveTo>
                    <a:pt x="311" y="109"/>
                  </a:moveTo>
                  <a:lnTo>
                    <a:pt x="314" y="106"/>
                  </a:lnTo>
                  <a:lnTo>
                    <a:pt x="309" y="106"/>
                  </a:lnTo>
                  <a:lnTo>
                    <a:pt x="307" y="106"/>
                  </a:lnTo>
                  <a:lnTo>
                    <a:pt x="302" y="111"/>
                  </a:lnTo>
                  <a:lnTo>
                    <a:pt x="307" y="111"/>
                  </a:lnTo>
                  <a:lnTo>
                    <a:pt x="311" y="109"/>
                  </a:lnTo>
                  <a:close/>
                  <a:moveTo>
                    <a:pt x="141" y="373"/>
                  </a:moveTo>
                  <a:lnTo>
                    <a:pt x="146" y="373"/>
                  </a:lnTo>
                  <a:lnTo>
                    <a:pt x="148" y="371"/>
                  </a:lnTo>
                  <a:lnTo>
                    <a:pt x="148" y="364"/>
                  </a:lnTo>
                  <a:lnTo>
                    <a:pt x="148" y="357"/>
                  </a:lnTo>
                  <a:lnTo>
                    <a:pt x="146" y="354"/>
                  </a:lnTo>
                  <a:lnTo>
                    <a:pt x="144" y="352"/>
                  </a:lnTo>
                  <a:lnTo>
                    <a:pt x="141" y="352"/>
                  </a:lnTo>
                  <a:lnTo>
                    <a:pt x="141" y="354"/>
                  </a:lnTo>
                  <a:lnTo>
                    <a:pt x="139" y="354"/>
                  </a:lnTo>
                  <a:lnTo>
                    <a:pt x="137" y="359"/>
                  </a:lnTo>
                  <a:lnTo>
                    <a:pt x="137" y="368"/>
                  </a:lnTo>
                  <a:lnTo>
                    <a:pt x="139" y="371"/>
                  </a:lnTo>
                  <a:lnTo>
                    <a:pt x="141" y="373"/>
                  </a:lnTo>
                  <a:close/>
                  <a:moveTo>
                    <a:pt x="78" y="238"/>
                  </a:moveTo>
                  <a:lnTo>
                    <a:pt x="80" y="238"/>
                  </a:lnTo>
                  <a:lnTo>
                    <a:pt x="80" y="236"/>
                  </a:lnTo>
                  <a:lnTo>
                    <a:pt x="78" y="234"/>
                  </a:lnTo>
                  <a:lnTo>
                    <a:pt x="75" y="234"/>
                  </a:lnTo>
                  <a:lnTo>
                    <a:pt x="73" y="236"/>
                  </a:lnTo>
                  <a:lnTo>
                    <a:pt x="73" y="238"/>
                  </a:lnTo>
                  <a:lnTo>
                    <a:pt x="75" y="238"/>
                  </a:lnTo>
                  <a:lnTo>
                    <a:pt x="78" y="238"/>
                  </a:lnTo>
                  <a:close/>
                  <a:moveTo>
                    <a:pt x="37" y="444"/>
                  </a:moveTo>
                  <a:lnTo>
                    <a:pt x="37" y="442"/>
                  </a:lnTo>
                  <a:lnTo>
                    <a:pt x="37" y="439"/>
                  </a:lnTo>
                  <a:lnTo>
                    <a:pt x="42" y="435"/>
                  </a:lnTo>
                  <a:lnTo>
                    <a:pt x="44" y="432"/>
                  </a:lnTo>
                  <a:lnTo>
                    <a:pt x="47" y="432"/>
                  </a:lnTo>
                  <a:lnTo>
                    <a:pt x="49" y="437"/>
                  </a:lnTo>
                  <a:lnTo>
                    <a:pt x="52" y="439"/>
                  </a:lnTo>
                  <a:lnTo>
                    <a:pt x="52" y="442"/>
                  </a:lnTo>
                  <a:lnTo>
                    <a:pt x="52" y="444"/>
                  </a:lnTo>
                  <a:lnTo>
                    <a:pt x="54" y="449"/>
                  </a:lnTo>
                  <a:lnTo>
                    <a:pt x="54" y="451"/>
                  </a:lnTo>
                  <a:lnTo>
                    <a:pt x="59" y="453"/>
                  </a:lnTo>
                  <a:lnTo>
                    <a:pt x="59" y="456"/>
                  </a:lnTo>
                  <a:lnTo>
                    <a:pt x="56" y="461"/>
                  </a:lnTo>
                  <a:lnTo>
                    <a:pt x="56" y="463"/>
                  </a:lnTo>
                  <a:lnTo>
                    <a:pt x="61" y="463"/>
                  </a:lnTo>
                  <a:lnTo>
                    <a:pt x="66" y="465"/>
                  </a:lnTo>
                  <a:lnTo>
                    <a:pt x="68" y="465"/>
                  </a:lnTo>
                  <a:lnTo>
                    <a:pt x="70" y="463"/>
                  </a:lnTo>
                  <a:lnTo>
                    <a:pt x="73" y="463"/>
                  </a:lnTo>
                  <a:lnTo>
                    <a:pt x="75" y="465"/>
                  </a:lnTo>
                  <a:lnTo>
                    <a:pt x="80" y="468"/>
                  </a:lnTo>
                  <a:lnTo>
                    <a:pt x="85" y="470"/>
                  </a:lnTo>
                  <a:lnTo>
                    <a:pt x="89" y="468"/>
                  </a:lnTo>
                  <a:lnTo>
                    <a:pt x="92" y="463"/>
                  </a:lnTo>
                  <a:lnTo>
                    <a:pt x="94" y="461"/>
                  </a:lnTo>
                  <a:lnTo>
                    <a:pt x="96" y="458"/>
                  </a:lnTo>
                  <a:lnTo>
                    <a:pt x="101" y="458"/>
                  </a:lnTo>
                  <a:lnTo>
                    <a:pt x="106" y="456"/>
                  </a:lnTo>
                  <a:lnTo>
                    <a:pt x="111" y="451"/>
                  </a:lnTo>
                  <a:lnTo>
                    <a:pt x="106" y="449"/>
                  </a:lnTo>
                  <a:lnTo>
                    <a:pt x="106" y="449"/>
                  </a:lnTo>
                  <a:lnTo>
                    <a:pt x="108" y="442"/>
                  </a:lnTo>
                  <a:lnTo>
                    <a:pt x="108" y="435"/>
                  </a:lnTo>
                  <a:lnTo>
                    <a:pt x="111" y="437"/>
                  </a:lnTo>
                  <a:lnTo>
                    <a:pt x="111" y="439"/>
                  </a:lnTo>
                  <a:lnTo>
                    <a:pt x="113" y="444"/>
                  </a:lnTo>
                  <a:lnTo>
                    <a:pt x="113" y="446"/>
                  </a:lnTo>
                  <a:lnTo>
                    <a:pt x="115" y="442"/>
                  </a:lnTo>
                  <a:lnTo>
                    <a:pt x="115" y="437"/>
                  </a:lnTo>
                  <a:lnTo>
                    <a:pt x="115" y="432"/>
                  </a:lnTo>
                  <a:lnTo>
                    <a:pt x="113" y="427"/>
                  </a:lnTo>
                  <a:lnTo>
                    <a:pt x="106" y="425"/>
                  </a:lnTo>
                  <a:lnTo>
                    <a:pt x="104" y="425"/>
                  </a:lnTo>
                  <a:lnTo>
                    <a:pt x="101" y="427"/>
                  </a:lnTo>
                  <a:lnTo>
                    <a:pt x="101" y="423"/>
                  </a:lnTo>
                  <a:lnTo>
                    <a:pt x="106" y="423"/>
                  </a:lnTo>
                  <a:lnTo>
                    <a:pt x="108" y="420"/>
                  </a:lnTo>
                  <a:lnTo>
                    <a:pt x="111" y="416"/>
                  </a:lnTo>
                  <a:lnTo>
                    <a:pt x="106" y="406"/>
                  </a:lnTo>
                  <a:lnTo>
                    <a:pt x="101" y="397"/>
                  </a:lnTo>
                  <a:lnTo>
                    <a:pt x="101" y="387"/>
                  </a:lnTo>
                  <a:lnTo>
                    <a:pt x="99" y="380"/>
                  </a:lnTo>
                  <a:lnTo>
                    <a:pt x="94" y="380"/>
                  </a:lnTo>
                  <a:lnTo>
                    <a:pt x="89" y="378"/>
                  </a:lnTo>
                  <a:lnTo>
                    <a:pt x="85" y="375"/>
                  </a:lnTo>
                  <a:lnTo>
                    <a:pt x="75" y="378"/>
                  </a:lnTo>
                  <a:lnTo>
                    <a:pt x="68" y="378"/>
                  </a:lnTo>
                  <a:lnTo>
                    <a:pt x="66" y="375"/>
                  </a:lnTo>
                  <a:lnTo>
                    <a:pt x="63" y="375"/>
                  </a:lnTo>
                  <a:lnTo>
                    <a:pt x="59" y="383"/>
                  </a:lnTo>
                  <a:lnTo>
                    <a:pt x="56" y="385"/>
                  </a:lnTo>
                  <a:lnTo>
                    <a:pt x="52" y="383"/>
                  </a:lnTo>
                  <a:lnTo>
                    <a:pt x="52" y="380"/>
                  </a:lnTo>
                  <a:lnTo>
                    <a:pt x="42" y="383"/>
                  </a:lnTo>
                  <a:lnTo>
                    <a:pt x="42" y="385"/>
                  </a:lnTo>
                  <a:lnTo>
                    <a:pt x="37" y="392"/>
                  </a:lnTo>
                  <a:lnTo>
                    <a:pt x="37" y="394"/>
                  </a:lnTo>
                  <a:lnTo>
                    <a:pt x="35" y="397"/>
                  </a:lnTo>
                  <a:lnTo>
                    <a:pt x="30" y="401"/>
                  </a:lnTo>
                  <a:lnTo>
                    <a:pt x="28" y="401"/>
                  </a:lnTo>
                  <a:lnTo>
                    <a:pt x="23" y="401"/>
                  </a:lnTo>
                  <a:lnTo>
                    <a:pt x="21" y="401"/>
                  </a:lnTo>
                  <a:lnTo>
                    <a:pt x="19" y="401"/>
                  </a:lnTo>
                  <a:lnTo>
                    <a:pt x="16" y="401"/>
                  </a:lnTo>
                  <a:lnTo>
                    <a:pt x="14" y="401"/>
                  </a:lnTo>
                  <a:lnTo>
                    <a:pt x="14" y="404"/>
                  </a:lnTo>
                  <a:lnTo>
                    <a:pt x="14" y="404"/>
                  </a:lnTo>
                  <a:lnTo>
                    <a:pt x="16" y="406"/>
                  </a:lnTo>
                  <a:lnTo>
                    <a:pt x="19" y="409"/>
                  </a:lnTo>
                  <a:lnTo>
                    <a:pt x="19" y="411"/>
                  </a:lnTo>
                  <a:lnTo>
                    <a:pt x="16" y="413"/>
                  </a:lnTo>
                  <a:lnTo>
                    <a:pt x="4" y="413"/>
                  </a:lnTo>
                  <a:lnTo>
                    <a:pt x="2" y="416"/>
                  </a:lnTo>
                  <a:lnTo>
                    <a:pt x="0" y="418"/>
                  </a:lnTo>
                  <a:lnTo>
                    <a:pt x="0" y="420"/>
                  </a:lnTo>
                  <a:lnTo>
                    <a:pt x="7" y="432"/>
                  </a:lnTo>
                  <a:lnTo>
                    <a:pt x="7" y="432"/>
                  </a:lnTo>
                  <a:lnTo>
                    <a:pt x="7" y="439"/>
                  </a:lnTo>
                  <a:lnTo>
                    <a:pt x="14" y="442"/>
                  </a:lnTo>
                  <a:lnTo>
                    <a:pt x="16" y="446"/>
                  </a:lnTo>
                  <a:lnTo>
                    <a:pt x="19" y="446"/>
                  </a:lnTo>
                  <a:lnTo>
                    <a:pt x="26" y="449"/>
                  </a:lnTo>
                  <a:lnTo>
                    <a:pt x="28" y="451"/>
                  </a:lnTo>
                  <a:lnTo>
                    <a:pt x="28" y="451"/>
                  </a:lnTo>
                  <a:lnTo>
                    <a:pt x="30" y="449"/>
                  </a:lnTo>
                  <a:lnTo>
                    <a:pt x="35" y="446"/>
                  </a:lnTo>
                  <a:lnTo>
                    <a:pt x="37" y="444"/>
                  </a:lnTo>
                  <a:close/>
                  <a:moveTo>
                    <a:pt x="252" y="756"/>
                  </a:moveTo>
                  <a:lnTo>
                    <a:pt x="248" y="758"/>
                  </a:lnTo>
                  <a:lnTo>
                    <a:pt x="241" y="760"/>
                  </a:lnTo>
                  <a:lnTo>
                    <a:pt x="238" y="763"/>
                  </a:lnTo>
                  <a:lnTo>
                    <a:pt x="241" y="763"/>
                  </a:lnTo>
                  <a:lnTo>
                    <a:pt x="250" y="770"/>
                  </a:lnTo>
                  <a:lnTo>
                    <a:pt x="252" y="770"/>
                  </a:lnTo>
                  <a:lnTo>
                    <a:pt x="255" y="770"/>
                  </a:lnTo>
                  <a:lnTo>
                    <a:pt x="257" y="770"/>
                  </a:lnTo>
                  <a:lnTo>
                    <a:pt x="259" y="768"/>
                  </a:lnTo>
                  <a:lnTo>
                    <a:pt x="262" y="765"/>
                  </a:lnTo>
                  <a:lnTo>
                    <a:pt x="259" y="760"/>
                  </a:lnTo>
                  <a:lnTo>
                    <a:pt x="252" y="756"/>
                  </a:lnTo>
                  <a:close/>
                  <a:moveTo>
                    <a:pt x="413" y="631"/>
                  </a:moveTo>
                  <a:lnTo>
                    <a:pt x="411" y="626"/>
                  </a:lnTo>
                  <a:lnTo>
                    <a:pt x="399" y="614"/>
                  </a:lnTo>
                  <a:lnTo>
                    <a:pt x="394" y="609"/>
                  </a:lnTo>
                  <a:lnTo>
                    <a:pt x="385" y="607"/>
                  </a:lnTo>
                  <a:lnTo>
                    <a:pt x="380" y="607"/>
                  </a:lnTo>
                  <a:lnTo>
                    <a:pt x="375" y="605"/>
                  </a:lnTo>
                  <a:lnTo>
                    <a:pt x="370" y="602"/>
                  </a:lnTo>
                  <a:lnTo>
                    <a:pt x="363" y="602"/>
                  </a:lnTo>
                  <a:lnTo>
                    <a:pt x="361" y="605"/>
                  </a:lnTo>
                  <a:lnTo>
                    <a:pt x="356" y="612"/>
                  </a:lnTo>
                  <a:lnTo>
                    <a:pt x="354" y="612"/>
                  </a:lnTo>
                  <a:lnTo>
                    <a:pt x="352" y="614"/>
                  </a:lnTo>
                  <a:lnTo>
                    <a:pt x="349" y="614"/>
                  </a:lnTo>
                  <a:lnTo>
                    <a:pt x="340" y="605"/>
                  </a:lnTo>
                  <a:lnTo>
                    <a:pt x="344" y="600"/>
                  </a:lnTo>
                  <a:lnTo>
                    <a:pt x="347" y="595"/>
                  </a:lnTo>
                  <a:lnTo>
                    <a:pt x="352" y="593"/>
                  </a:lnTo>
                  <a:lnTo>
                    <a:pt x="356" y="588"/>
                  </a:lnTo>
                  <a:lnTo>
                    <a:pt x="354" y="574"/>
                  </a:lnTo>
                  <a:lnTo>
                    <a:pt x="349" y="562"/>
                  </a:lnTo>
                  <a:lnTo>
                    <a:pt x="333" y="543"/>
                  </a:lnTo>
                  <a:lnTo>
                    <a:pt x="323" y="541"/>
                  </a:lnTo>
                  <a:lnTo>
                    <a:pt x="316" y="538"/>
                  </a:lnTo>
                  <a:lnTo>
                    <a:pt x="321" y="538"/>
                  </a:lnTo>
                  <a:lnTo>
                    <a:pt x="326" y="541"/>
                  </a:lnTo>
                  <a:lnTo>
                    <a:pt x="333" y="541"/>
                  </a:lnTo>
                  <a:lnTo>
                    <a:pt x="337" y="543"/>
                  </a:lnTo>
                  <a:lnTo>
                    <a:pt x="342" y="548"/>
                  </a:lnTo>
                  <a:lnTo>
                    <a:pt x="344" y="548"/>
                  </a:lnTo>
                  <a:lnTo>
                    <a:pt x="347" y="548"/>
                  </a:lnTo>
                  <a:lnTo>
                    <a:pt x="349" y="550"/>
                  </a:lnTo>
                  <a:lnTo>
                    <a:pt x="349" y="553"/>
                  </a:lnTo>
                  <a:lnTo>
                    <a:pt x="347" y="541"/>
                  </a:lnTo>
                  <a:lnTo>
                    <a:pt x="342" y="531"/>
                  </a:lnTo>
                  <a:lnTo>
                    <a:pt x="340" y="524"/>
                  </a:lnTo>
                  <a:lnTo>
                    <a:pt x="340" y="520"/>
                  </a:lnTo>
                  <a:lnTo>
                    <a:pt x="342" y="515"/>
                  </a:lnTo>
                  <a:lnTo>
                    <a:pt x="347" y="512"/>
                  </a:lnTo>
                  <a:lnTo>
                    <a:pt x="340" y="505"/>
                  </a:lnTo>
                  <a:lnTo>
                    <a:pt x="335" y="498"/>
                  </a:lnTo>
                  <a:lnTo>
                    <a:pt x="330" y="489"/>
                  </a:lnTo>
                  <a:lnTo>
                    <a:pt x="326" y="479"/>
                  </a:lnTo>
                  <a:lnTo>
                    <a:pt x="321" y="477"/>
                  </a:lnTo>
                  <a:lnTo>
                    <a:pt x="304" y="465"/>
                  </a:lnTo>
                  <a:lnTo>
                    <a:pt x="302" y="461"/>
                  </a:lnTo>
                  <a:lnTo>
                    <a:pt x="300" y="456"/>
                  </a:lnTo>
                  <a:lnTo>
                    <a:pt x="297" y="435"/>
                  </a:lnTo>
                  <a:lnTo>
                    <a:pt x="297" y="416"/>
                  </a:lnTo>
                  <a:lnTo>
                    <a:pt x="295" y="399"/>
                  </a:lnTo>
                  <a:lnTo>
                    <a:pt x="295" y="392"/>
                  </a:lnTo>
                  <a:lnTo>
                    <a:pt x="292" y="387"/>
                  </a:lnTo>
                  <a:lnTo>
                    <a:pt x="288" y="383"/>
                  </a:lnTo>
                  <a:lnTo>
                    <a:pt x="283" y="371"/>
                  </a:lnTo>
                  <a:lnTo>
                    <a:pt x="278" y="364"/>
                  </a:lnTo>
                  <a:lnTo>
                    <a:pt x="262" y="352"/>
                  </a:lnTo>
                  <a:lnTo>
                    <a:pt x="250" y="349"/>
                  </a:lnTo>
                  <a:lnTo>
                    <a:pt x="243" y="352"/>
                  </a:lnTo>
                  <a:lnTo>
                    <a:pt x="241" y="354"/>
                  </a:lnTo>
                  <a:lnTo>
                    <a:pt x="219" y="345"/>
                  </a:lnTo>
                  <a:lnTo>
                    <a:pt x="215" y="340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4" y="345"/>
                  </a:lnTo>
                  <a:lnTo>
                    <a:pt x="229" y="345"/>
                  </a:lnTo>
                  <a:lnTo>
                    <a:pt x="233" y="345"/>
                  </a:lnTo>
                  <a:lnTo>
                    <a:pt x="238" y="342"/>
                  </a:lnTo>
                  <a:lnTo>
                    <a:pt x="248" y="335"/>
                  </a:lnTo>
                  <a:lnTo>
                    <a:pt x="257" y="338"/>
                  </a:lnTo>
                  <a:lnTo>
                    <a:pt x="262" y="333"/>
                  </a:lnTo>
                  <a:lnTo>
                    <a:pt x="262" y="328"/>
                  </a:lnTo>
                  <a:lnTo>
                    <a:pt x="255" y="321"/>
                  </a:lnTo>
                  <a:lnTo>
                    <a:pt x="245" y="321"/>
                  </a:lnTo>
                  <a:lnTo>
                    <a:pt x="241" y="321"/>
                  </a:lnTo>
                  <a:lnTo>
                    <a:pt x="236" y="321"/>
                  </a:lnTo>
                  <a:lnTo>
                    <a:pt x="241" y="319"/>
                  </a:lnTo>
                  <a:lnTo>
                    <a:pt x="245" y="316"/>
                  </a:lnTo>
                  <a:lnTo>
                    <a:pt x="248" y="316"/>
                  </a:lnTo>
                  <a:lnTo>
                    <a:pt x="259" y="316"/>
                  </a:lnTo>
                  <a:lnTo>
                    <a:pt x="264" y="314"/>
                  </a:lnTo>
                  <a:lnTo>
                    <a:pt x="269" y="312"/>
                  </a:lnTo>
                  <a:lnTo>
                    <a:pt x="274" y="307"/>
                  </a:lnTo>
                  <a:lnTo>
                    <a:pt x="278" y="300"/>
                  </a:lnTo>
                  <a:lnTo>
                    <a:pt x="285" y="290"/>
                  </a:lnTo>
                  <a:lnTo>
                    <a:pt x="297" y="274"/>
                  </a:lnTo>
                  <a:lnTo>
                    <a:pt x="297" y="269"/>
                  </a:lnTo>
                  <a:lnTo>
                    <a:pt x="300" y="267"/>
                  </a:lnTo>
                  <a:lnTo>
                    <a:pt x="302" y="262"/>
                  </a:lnTo>
                  <a:lnTo>
                    <a:pt x="307" y="255"/>
                  </a:lnTo>
                  <a:lnTo>
                    <a:pt x="311" y="253"/>
                  </a:lnTo>
                  <a:lnTo>
                    <a:pt x="314" y="248"/>
                  </a:lnTo>
                  <a:lnTo>
                    <a:pt x="314" y="246"/>
                  </a:lnTo>
                  <a:lnTo>
                    <a:pt x="311" y="236"/>
                  </a:lnTo>
                  <a:lnTo>
                    <a:pt x="309" y="231"/>
                  </a:lnTo>
                  <a:lnTo>
                    <a:pt x="304" y="229"/>
                  </a:lnTo>
                  <a:lnTo>
                    <a:pt x="297" y="229"/>
                  </a:lnTo>
                  <a:lnTo>
                    <a:pt x="274" y="224"/>
                  </a:lnTo>
                  <a:lnTo>
                    <a:pt x="269" y="224"/>
                  </a:lnTo>
                  <a:lnTo>
                    <a:pt x="267" y="224"/>
                  </a:lnTo>
                  <a:lnTo>
                    <a:pt x="264" y="224"/>
                  </a:lnTo>
                  <a:lnTo>
                    <a:pt x="257" y="220"/>
                  </a:lnTo>
                  <a:lnTo>
                    <a:pt x="252" y="220"/>
                  </a:lnTo>
                  <a:lnTo>
                    <a:pt x="243" y="220"/>
                  </a:lnTo>
                  <a:lnTo>
                    <a:pt x="231" y="222"/>
                  </a:lnTo>
                  <a:lnTo>
                    <a:pt x="226" y="224"/>
                  </a:lnTo>
                  <a:lnTo>
                    <a:pt x="222" y="222"/>
                  </a:lnTo>
                  <a:lnTo>
                    <a:pt x="224" y="215"/>
                  </a:lnTo>
                  <a:lnTo>
                    <a:pt x="233" y="210"/>
                  </a:lnTo>
                  <a:lnTo>
                    <a:pt x="236" y="208"/>
                  </a:lnTo>
                  <a:lnTo>
                    <a:pt x="233" y="205"/>
                  </a:lnTo>
                  <a:lnTo>
                    <a:pt x="229" y="203"/>
                  </a:lnTo>
                  <a:lnTo>
                    <a:pt x="231" y="198"/>
                  </a:lnTo>
                  <a:lnTo>
                    <a:pt x="231" y="196"/>
                  </a:lnTo>
                  <a:lnTo>
                    <a:pt x="243" y="189"/>
                  </a:lnTo>
                  <a:lnTo>
                    <a:pt x="259" y="179"/>
                  </a:lnTo>
                  <a:lnTo>
                    <a:pt x="269" y="175"/>
                  </a:lnTo>
                  <a:lnTo>
                    <a:pt x="271" y="170"/>
                  </a:lnTo>
                  <a:lnTo>
                    <a:pt x="274" y="168"/>
                  </a:lnTo>
                  <a:lnTo>
                    <a:pt x="274" y="168"/>
                  </a:lnTo>
                  <a:lnTo>
                    <a:pt x="276" y="161"/>
                  </a:lnTo>
                  <a:lnTo>
                    <a:pt x="278" y="156"/>
                  </a:lnTo>
                  <a:lnTo>
                    <a:pt x="278" y="153"/>
                  </a:lnTo>
                  <a:lnTo>
                    <a:pt x="278" y="151"/>
                  </a:lnTo>
                  <a:lnTo>
                    <a:pt x="271" y="149"/>
                  </a:lnTo>
                  <a:lnTo>
                    <a:pt x="264" y="151"/>
                  </a:lnTo>
                  <a:lnTo>
                    <a:pt x="255" y="149"/>
                  </a:lnTo>
                  <a:lnTo>
                    <a:pt x="248" y="151"/>
                  </a:lnTo>
                  <a:lnTo>
                    <a:pt x="233" y="149"/>
                  </a:lnTo>
                  <a:lnTo>
                    <a:pt x="224" y="151"/>
                  </a:lnTo>
                  <a:lnTo>
                    <a:pt x="222" y="146"/>
                  </a:lnTo>
                  <a:lnTo>
                    <a:pt x="219" y="146"/>
                  </a:lnTo>
                  <a:lnTo>
                    <a:pt x="215" y="149"/>
                  </a:lnTo>
                  <a:lnTo>
                    <a:pt x="212" y="149"/>
                  </a:lnTo>
                  <a:lnTo>
                    <a:pt x="212" y="144"/>
                  </a:lnTo>
                  <a:lnTo>
                    <a:pt x="210" y="142"/>
                  </a:lnTo>
                  <a:lnTo>
                    <a:pt x="205" y="142"/>
                  </a:lnTo>
                  <a:lnTo>
                    <a:pt x="203" y="142"/>
                  </a:lnTo>
                  <a:lnTo>
                    <a:pt x="203" y="142"/>
                  </a:lnTo>
                  <a:lnTo>
                    <a:pt x="198" y="144"/>
                  </a:lnTo>
                  <a:lnTo>
                    <a:pt x="198" y="146"/>
                  </a:lnTo>
                  <a:lnTo>
                    <a:pt x="196" y="151"/>
                  </a:lnTo>
                  <a:lnTo>
                    <a:pt x="196" y="153"/>
                  </a:lnTo>
                  <a:lnTo>
                    <a:pt x="196" y="158"/>
                  </a:lnTo>
                  <a:lnTo>
                    <a:pt x="196" y="161"/>
                  </a:lnTo>
                  <a:lnTo>
                    <a:pt x="198" y="165"/>
                  </a:lnTo>
                  <a:lnTo>
                    <a:pt x="196" y="165"/>
                  </a:lnTo>
                  <a:lnTo>
                    <a:pt x="186" y="163"/>
                  </a:lnTo>
                  <a:lnTo>
                    <a:pt x="184" y="163"/>
                  </a:lnTo>
                  <a:lnTo>
                    <a:pt x="181" y="165"/>
                  </a:lnTo>
                  <a:lnTo>
                    <a:pt x="181" y="168"/>
                  </a:lnTo>
                  <a:lnTo>
                    <a:pt x="181" y="170"/>
                  </a:lnTo>
                  <a:lnTo>
                    <a:pt x="177" y="175"/>
                  </a:lnTo>
                  <a:lnTo>
                    <a:pt x="179" y="177"/>
                  </a:lnTo>
                  <a:lnTo>
                    <a:pt x="184" y="189"/>
                  </a:lnTo>
                  <a:lnTo>
                    <a:pt x="184" y="191"/>
                  </a:lnTo>
                  <a:lnTo>
                    <a:pt x="179" y="189"/>
                  </a:lnTo>
                  <a:lnTo>
                    <a:pt x="179" y="189"/>
                  </a:lnTo>
                  <a:lnTo>
                    <a:pt x="177" y="189"/>
                  </a:lnTo>
                  <a:lnTo>
                    <a:pt x="167" y="187"/>
                  </a:lnTo>
                  <a:lnTo>
                    <a:pt x="163" y="191"/>
                  </a:lnTo>
                  <a:lnTo>
                    <a:pt x="163" y="194"/>
                  </a:lnTo>
                  <a:lnTo>
                    <a:pt x="158" y="203"/>
                  </a:lnTo>
                  <a:lnTo>
                    <a:pt x="158" y="203"/>
                  </a:lnTo>
                  <a:lnTo>
                    <a:pt x="158" y="208"/>
                  </a:lnTo>
                  <a:lnTo>
                    <a:pt x="158" y="210"/>
                  </a:lnTo>
                  <a:lnTo>
                    <a:pt x="163" y="212"/>
                  </a:lnTo>
                  <a:lnTo>
                    <a:pt x="158" y="212"/>
                  </a:lnTo>
                  <a:lnTo>
                    <a:pt x="153" y="215"/>
                  </a:lnTo>
                  <a:lnTo>
                    <a:pt x="151" y="217"/>
                  </a:lnTo>
                  <a:lnTo>
                    <a:pt x="151" y="220"/>
                  </a:lnTo>
                  <a:lnTo>
                    <a:pt x="151" y="224"/>
                  </a:lnTo>
                  <a:lnTo>
                    <a:pt x="155" y="229"/>
                  </a:lnTo>
                  <a:lnTo>
                    <a:pt x="155" y="231"/>
                  </a:lnTo>
                  <a:lnTo>
                    <a:pt x="158" y="236"/>
                  </a:lnTo>
                  <a:lnTo>
                    <a:pt x="153" y="246"/>
                  </a:lnTo>
                  <a:lnTo>
                    <a:pt x="146" y="255"/>
                  </a:lnTo>
                  <a:lnTo>
                    <a:pt x="141" y="257"/>
                  </a:lnTo>
                  <a:lnTo>
                    <a:pt x="139" y="257"/>
                  </a:lnTo>
                  <a:lnTo>
                    <a:pt x="144" y="262"/>
                  </a:lnTo>
                  <a:lnTo>
                    <a:pt x="137" y="267"/>
                  </a:lnTo>
                  <a:lnTo>
                    <a:pt x="130" y="267"/>
                  </a:lnTo>
                  <a:lnTo>
                    <a:pt x="125" y="269"/>
                  </a:lnTo>
                  <a:lnTo>
                    <a:pt x="125" y="269"/>
                  </a:lnTo>
                  <a:lnTo>
                    <a:pt x="127" y="272"/>
                  </a:lnTo>
                  <a:lnTo>
                    <a:pt x="132" y="274"/>
                  </a:lnTo>
                  <a:lnTo>
                    <a:pt x="132" y="279"/>
                  </a:lnTo>
                  <a:lnTo>
                    <a:pt x="134" y="283"/>
                  </a:lnTo>
                  <a:lnTo>
                    <a:pt x="137" y="286"/>
                  </a:lnTo>
                  <a:lnTo>
                    <a:pt x="141" y="288"/>
                  </a:lnTo>
                  <a:lnTo>
                    <a:pt x="146" y="286"/>
                  </a:lnTo>
                  <a:lnTo>
                    <a:pt x="163" y="276"/>
                  </a:lnTo>
                  <a:lnTo>
                    <a:pt x="165" y="274"/>
                  </a:lnTo>
                  <a:lnTo>
                    <a:pt x="160" y="281"/>
                  </a:lnTo>
                  <a:lnTo>
                    <a:pt x="158" y="283"/>
                  </a:lnTo>
                  <a:lnTo>
                    <a:pt x="155" y="288"/>
                  </a:lnTo>
                  <a:lnTo>
                    <a:pt x="153" y="290"/>
                  </a:lnTo>
                  <a:lnTo>
                    <a:pt x="148" y="298"/>
                  </a:lnTo>
                  <a:lnTo>
                    <a:pt x="146" y="302"/>
                  </a:lnTo>
                  <a:lnTo>
                    <a:pt x="141" y="309"/>
                  </a:lnTo>
                  <a:lnTo>
                    <a:pt x="139" y="319"/>
                  </a:lnTo>
                  <a:lnTo>
                    <a:pt x="137" y="324"/>
                  </a:lnTo>
                  <a:lnTo>
                    <a:pt x="132" y="342"/>
                  </a:lnTo>
                  <a:lnTo>
                    <a:pt x="132" y="342"/>
                  </a:lnTo>
                  <a:lnTo>
                    <a:pt x="132" y="345"/>
                  </a:lnTo>
                  <a:lnTo>
                    <a:pt x="137" y="342"/>
                  </a:lnTo>
                  <a:lnTo>
                    <a:pt x="137" y="342"/>
                  </a:lnTo>
                  <a:lnTo>
                    <a:pt x="130" y="349"/>
                  </a:lnTo>
                  <a:lnTo>
                    <a:pt x="127" y="352"/>
                  </a:lnTo>
                  <a:lnTo>
                    <a:pt x="125" y="354"/>
                  </a:lnTo>
                  <a:lnTo>
                    <a:pt x="120" y="368"/>
                  </a:lnTo>
                  <a:lnTo>
                    <a:pt x="118" y="371"/>
                  </a:lnTo>
                  <a:lnTo>
                    <a:pt x="118" y="373"/>
                  </a:lnTo>
                  <a:lnTo>
                    <a:pt x="118" y="375"/>
                  </a:lnTo>
                  <a:lnTo>
                    <a:pt x="122" y="378"/>
                  </a:lnTo>
                  <a:lnTo>
                    <a:pt x="122" y="378"/>
                  </a:lnTo>
                  <a:lnTo>
                    <a:pt x="125" y="375"/>
                  </a:lnTo>
                  <a:lnTo>
                    <a:pt x="127" y="373"/>
                  </a:lnTo>
                  <a:lnTo>
                    <a:pt x="139" y="347"/>
                  </a:lnTo>
                  <a:lnTo>
                    <a:pt x="141" y="342"/>
                  </a:lnTo>
                  <a:lnTo>
                    <a:pt x="141" y="333"/>
                  </a:lnTo>
                  <a:lnTo>
                    <a:pt x="141" y="331"/>
                  </a:lnTo>
                  <a:lnTo>
                    <a:pt x="144" y="331"/>
                  </a:lnTo>
                  <a:lnTo>
                    <a:pt x="144" y="328"/>
                  </a:lnTo>
                  <a:lnTo>
                    <a:pt x="151" y="324"/>
                  </a:lnTo>
                  <a:lnTo>
                    <a:pt x="160" y="319"/>
                  </a:lnTo>
                  <a:lnTo>
                    <a:pt x="165" y="316"/>
                  </a:lnTo>
                  <a:lnTo>
                    <a:pt x="155" y="324"/>
                  </a:lnTo>
                  <a:lnTo>
                    <a:pt x="151" y="326"/>
                  </a:lnTo>
                  <a:lnTo>
                    <a:pt x="151" y="331"/>
                  </a:lnTo>
                  <a:lnTo>
                    <a:pt x="148" y="335"/>
                  </a:lnTo>
                  <a:lnTo>
                    <a:pt x="148" y="340"/>
                  </a:lnTo>
                  <a:lnTo>
                    <a:pt x="148" y="340"/>
                  </a:lnTo>
                  <a:lnTo>
                    <a:pt x="151" y="338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5" y="333"/>
                  </a:lnTo>
                  <a:lnTo>
                    <a:pt x="160" y="333"/>
                  </a:lnTo>
                  <a:lnTo>
                    <a:pt x="163" y="333"/>
                  </a:lnTo>
                  <a:lnTo>
                    <a:pt x="167" y="326"/>
                  </a:lnTo>
                  <a:lnTo>
                    <a:pt x="170" y="324"/>
                  </a:lnTo>
                  <a:lnTo>
                    <a:pt x="172" y="324"/>
                  </a:lnTo>
                  <a:lnTo>
                    <a:pt x="167" y="328"/>
                  </a:lnTo>
                  <a:lnTo>
                    <a:pt x="167" y="331"/>
                  </a:lnTo>
                  <a:lnTo>
                    <a:pt x="172" y="338"/>
                  </a:lnTo>
                  <a:lnTo>
                    <a:pt x="177" y="342"/>
                  </a:lnTo>
                  <a:lnTo>
                    <a:pt x="167" y="340"/>
                  </a:lnTo>
                  <a:lnTo>
                    <a:pt x="165" y="340"/>
                  </a:lnTo>
                  <a:lnTo>
                    <a:pt x="163" y="345"/>
                  </a:lnTo>
                  <a:lnTo>
                    <a:pt x="160" y="352"/>
                  </a:lnTo>
                  <a:lnTo>
                    <a:pt x="160" y="357"/>
                  </a:lnTo>
                  <a:lnTo>
                    <a:pt x="165" y="366"/>
                  </a:lnTo>
                  <a:lnTo>
                    <a:pt x="165" y="368"/>
                  </a:lnTo>
                  <a:lnTo>
                    <a:pt x="165" y="373"/>
                  </a:lnTo>
                  <a:lnTo>
                    <a:pt x="163" y="380"/>
                  </a:lnTo>
                  <a:lnTo>
                    <a:pt x="158" y="383"/>
                  </a:lnTo>
                  <a:lnTo>
                    <a:pt x="148" y="397"/>
                  </a:lnTo>
                  <a:lnTo>
                    <a:pt x="141" y="409"/>
                  </a:lnTo>
                  <a:lnTo>
                    <a:pt x="139" y="406"/>
                  </a:lnTo>
                  <a:lnTo>
                    <a:pt x="137" y="409"/>
                  </a:lnTo>
                  <a:lnTo>
                    <a:pt x="134" y="413"/>
                  </a:lnTo>
                  <a:lnTo>
                    <a:pt x="137" y="418"/>
                  </a:lnTo>
                  <a:lnTo>
                    <a:pt x="139" y="425"/>
                  </a:lnTo>
                  <a:lnTo>
                    <a:pt x="144" y="432"/>
                  </a:lnTo>
                  <a:lnTo>
                    <a:pt x="146" y="425"/>
                  </a:lnTo>
                  <a:lnTo>
                    <a:pt x="148" y="423"/>
                  </a:lnTo>
                  <a:lnTo>
                    <a:pt x="148" y="420"/>
                  </a:lnTo>
                  <a:lnTo>
                    <a:pt x="155" y="427"/>
                  </a:lnTo>
                  <a:lnTo>
                    <a:pt x="160" y="430"/>
                  </a:lnTo>
                  <a:lnTo>
                    <a:pt x="165" y="430"/>
                  </a:lnTo>
                  <a:lnTo>
                    <a:pt x="172" y="427"/>
                  </a:lnTo>
                  <a:lnTo>
                    <a:pt x="174" y="425"/>
                  </a:lnTo>
                  <a:lnTo>
                    <a:pt x="174" y="427"/>
                  </a:lnTo>
                  <a:lnTo>
                    <a:pt x="177" y="430"/>
                  </a:lnTo>
                  <a:lnTo>
                    <a:pt x="177" y="432"/>
                  </a:lnTo>
                  <a:lnTo>
                    <a:pt x="179" y="432"/>
                  </a:lnTo>
                  <a:lnTo>
                    <a:pt x="186" y="435"/>
                  </a:lnTo>
                  <a:lnTo>
                    <a:pt x="189" y="432"/>
                  </a:lnTo>
                  <a:lnTo>
                    <a:pt x="191" y="430"/>
                  </a:lnTo>
                  <a:lnTo>
                    <a:pt x="193" y="427"/>
                  </a:lnTo>
                  <a:lnTo>
                    <a:pt x="198" y="427"/>
                  </a:lnTo>
                  <a:lnTo>
                    <a:pt x="200" y="427"/>
                  </a:lnTo>
                  <a:lnTo>
                    <a:pt x="205" y="425"/>
                  </a:lnTo>
                  <a:lnTo>
                    <a:pt x="210" y="425"/>
                  </a:lnTo>
                  <a:lnTo>
                    <a:pt x="226" y="427"/>
                  </a:lnTo>
                  <a:lnTo>
                    <a:pt x="226" y="427"/>
                  </a:lnTo>
                  <a:lnTo>
                    <a:pt x="217" y="430"/>
                  </a:lnTo>
                  <a:lnTo>
                    <a:pt x="207" y="439"/>
                  </a:lnTo>
                  <a:lnTo>
                    <a:pt x="198" y="453"/>
                  </a:lnTo>
                  <a:lnTo>
                    <a:pt x="198" y="461"/>
                  </a:lnTo>
                  <a:lnTo>
                    <a:pt x="203" y="475"/>
                  </a:lnTo>
                  <a:lnTo>
                    <a:pt x="205" y="479"/>
                  </a:lnTo>
                  <a:lnTo>
                    <a:pt x="210" y="489"/>
                  </a:lnTo>
                  <a:lnTo>
                    <a:pt x="212" y="489"/>
                  </a:lnTo>
                  <a:lnTo>
                    <a:pt x="215" y="489"/>
                  </a:lnTo>
                  <a:lnTo>
                    <a:pt x="219" y="486"/>
                  </a:lnTo>
                  <a:lnTo>
                    <a:pt x="224" y="489"/>
                  </a:lnTo>
                  <a:lnTo>
                    <a:pt x="224" y="491"/>
                  </a:lnTo>
                  <a:lnTo>
                    <a:pt x="222" y="498"/>
                  </a:lnTo>
                  <a:lnTo>
                    <a:pt x="219" y="503"/>
                  </a:lnTo>
                  <a:lnTo>
                    <a:pt x="212" y="508"/>
                  </a:lnTo>
                  <a:lnTo>
                    <a:pt x="212" y="512"/>
                  </a:lnTo>
                  <a:lnTo>
                    <a:pt x="212" y="517"/>
                  </a:lnTo>
                  <a:lnTo>
                    <a:pt x="212" y="520"/>
                  </a:lnTo>
                  <a:lnTo>
                    <a:pt x="215" y="522"/>
                  </a:lnTo>
                  <a:lnTo>
                    <a:pt x="212" y="527"/>
                  </a:lnTo>
                  <a:lnTo>
                    <a:pt x="207" y="531"/>
                  </a:lnTo>
                  <a:lnTo>
                    <a:pt x="205" y="536"/>
                  </a:lnTo>
                  <a:lnTo>
                    <a:pt x="207" y="546"/>
                  </a:lnTo>
                  <a:lnTo>
                    <a:pt x="210" y="550"/>
                  </a:lnTo>
                  <a:lnTo>
                    <a:pt x="215" y="553"/>
                  </a:lnTo>
                  <a:lnTo>
                    <a:pt x="215" y="553"/>
                  </a:lnTo>
                  <a:lnTo>
                    <a:pt x="217" y="555"/>
                  </a:lnTo>
                  <a:lnTo>
                    <a:pt x="212" y="555"/>
                  </a:lnTo>
                  <a:lnTo>
                    <a:pt x="210" y="553"/>
                  </a:lnTo>
                  <a:lnTo>
                    <a:pt x="205" y="543"/>
                  </a:lnTo>
                  <a:lnTo>
                    <a:pt x="200" y="546"/>
                  </a:lnTo>
                  <a:lnTo>
                    <a:pt x="200" y="555"/>
                  </a:lnTo>
                  <a:lnTo>
                    <a:pt x="191" y="546"/>
                  </a:lnTo>
                  <a:lnTo>
                    <a:pt x="189" y="546"/>
                  </a:lnTo>
                  <a:lnTo>
                    <a:pt x="181" y="548"/>
                  </a:lnTo>
                  <a:lnTo>
                    <a:pt x="177" y="548"/>
                  </a:lnTo>
                  <a:lnTo>
                    <a:pt x="172" y="546"/>
                  </a:lnTo>
                  <a:lnTo>
                    <a:pt x="170" y="546"/>
                  </a:lnTo>
                  <a:lnTo>
                    <a:pt x="155" y="550"/>
                  </a:lnTo>
                  <a:lnTo>
                    <a:pt x="146" y="553"/>
                  </a:lnTo>
                  <a:lnTo>
                    <a:pt x="144" y="555"/>
                  </a:lnTo>
                  <a:lnTo>
                    <a:pt x="141" y="560"/>
                  </a:lnTo>
                  <a:lnTo>
                    <a:pt x="139" y="562"/>
                  </a:lnTo>
                  <a:lnTo>
                    <a:pt x="132" y="564"/>
                  </a:lnTo>
                  <a:lnTo>
                    <a:pt x="127" y="569"/>
                  </a:lnTo>
                  <a:lnTo>
                    <a:pt x="125" y="572"/>
                  </a:lnTo>
                  <a:lnTo>
                    <a:pt x="122" y="576"/>
                  </a:lnTo>
                  <a:lnTo>
                    <a:pt x="127" y="576"/>
                  </a:lnTo>
                  <a:lnTo>
                    <a:pt x="134" y="574"/>
                  </a:lnTo>
                  <a:lnTo>
                    <a:pt x="139" y="572"/>
                  </a:lnTo>
                  <a:lnTo>
                    <a:pt x="146" y="572"/>
                  </a:lnTo>
                  <a:lnTo>
                    <a:pt x="151" y="572"/>
                  </a:lnTo>
                  <a:lnTo>
                    <a:pt x="151" y="576"/>
                  </a:lnTo>
                  <a:lnTo>
                    <a:pt x="148" y="579"/>
                  </a:lnTo>
                  <a:lnTo>
                    <a:pt x="151" y="583"/>
                  </a:lnTo>
                  <a:lnTo>
                    <a:pt x="151" y="588"/>
                  </a:lnTo>
                  <a:lnTo>
                    <a:pt x="148" y="593"/>
                  </a:lnTo>
                  <a:lnTo>
                    <a:pt x="148" y="595"/>
                  </a:lnTo>
                  <a:lnTo>
                    <a:pt x="148" y="600"/>
                  </a:lnTo>
                  <a:lnTo>
                    <a:pt x="151" y="602"/>
                  </a:lnTo>
                  <a:lnTo>
                    <a:pt x="146" y="607"/>
                  </a:lnTo>
                  <a:lnTo>
                    <a:pt x="144" y="612"/>
                  </a:lnTo>
                  <a:lnTo>
                    <a:pt x="139" y="616"/>
                  </a:lnTo>
                  <a:lnTo>
                    <a:pt x="137" y="619"/>
                  </a:lnTo>
                  <a:lnTo>
                    <a:pt x="127" y="623"/>
                  </a:lnTo>
                  <a:lnTo>
                    <a:pt x="118" y="626"/>
                  </a:lnTo>
                  <a:lnTo>
                    <a:pt x="104" y="631"/>
                  </a:lnTo>
                  <a:lnTo>
                    <a:pt x="92" y="633"/>
                  </a:lnTo>
                  <a:lnTo>
                    <a:pt x="87" y="635"/>
                  </a:lnTo>
                  <a:lnTo>
                    <a:pt x="82" y="640"/>
                  </a:lnTo>
                  <a:lnTo>
                    <a:pt x="85" y="640"/>
                  </a:lnTo>
                  <a:lnTo>
                    <a:pt x="85" y="645"/>
                  </a:lnTo>
                  <a:lnTo>
                    <a:pt x="85" y="649"/>
                  </a:lnTo>
                  <a:lnTo>
                    <a:pt x="85" y="654"/>
                  </a:lnTo>
                  <a:lnTo>
                    <a:pt x="94" y="661"/>
                  </a:lnTo>
                  <a:lnTo>
                    <a:pt x="104" y="659"/>
                  </a:lnTo>
                  <a:lnTo>
                    <a:pt x="111" y="657"/>
                  </a:lnTo>
                  <a:lnTo>
                    <a:pt x="113" y="657"/>
                  </a:lnTo>
                  <a:lnTo>
                    <a:pt x="120" y="659"/>
                  </a:lnTo>
                  <a:lnTo>
                    <a:pt x="122" y="661"/>
                  </a:lnTo>
                  <a:lnTo>
                    <a:pt x="125" y="664"/>
                  </a:lnTo>
                  <a:lnTo>
                    <a:pt x="132" y="666"/>
                  </a:lnTo>
                  <a:lnTo>
                    <a:pt x="130" y="668"/>
                  </a:lnTo>
                  <a:lnTo>
                    <a:pt x="125" y="673"/>
                  </a:lnTo>
                  <a:lnTo>
                    <a:pt x="130" y="673"/>
                  </a:lnTo>
                  <a:lnTo>
                    <a:pt x="137" y="673"/>
                  </a:lnTo>
                  <a:lnTo>
                    <a:pt x="139" y="673"/>
                  </a:lnTo>
                  <a:lnTo>
                    <a:pt x="141" y="673"/>
                  </a:lnTo>
                  <a:lnTo>
                    <a:pt x="146" y="678"/>
                  </a:lnTo>
                  <a:lnTo>
                    <a:pt x="153" y="690"/>
                  </a:lnTo>
                  <a:lnTo>
                    <a:pt x="167" y="694"/>
                  </a:lnTo>
                  <a:lnTo>
                    <a:pt x="167" y="694"/>
                  </a:lnTo>
                  <a:lnTo>
                    <a:pt x="177" y="687"/>
                  </a:lnTo>
                  <a:lnTo>
                    <a:pt x="184" y="685"/>
                  </a:lnTo>
                  <a:lnTo>
                    <a:pt x="196" y="685"/>
                  </a:lnTo>
                  <a:lnTo>
                    <a:pt x="198" y="683"/>
                  </a:lnTo>
                  <a:lnTo>
                    <a:pt x="205" y="678"/>
                  </a:lnTo>
                  <a:lnTo>
                    <a:pt x="212" y="675"/>
                  </a:lnTo>
                  <a:lnTo>
                    <a:pt x="203" y="683"/>
                  </a:lnTo>
                  <a:lnTo>
                    <a:pt x="196" y="687"/>
                  </a:lnTo>
                  <a:lnTo>
                    <a:pt x="191" y="692"/>
                  </a:lnTo>
                  <a:lnTo>
                    <a:pt x="186" y="697"/>
                  </a:lnTo>
                  <a:lnTo>
                    <a:pt x="177" y="706"/>
                  </a:lnTo>
                  <a:lnTo>
                    <a:pt x="172" y="709"/>
                  </a:lnTo>
                  <a:lnTo>
                    <a:pt x="165" y="709"/>
                  </a:lnTo>
                  <a:lnTo>
                    <a:pt x="160" y="709"/>
                  </a:lnTo>
                  <a:lnTo>
                    <a:pt x="148" y="704"/>
                  </a:lnTo>
                  <a:lnTo>
                    <a:pt x="139" y="701"/>
                  </a:lnTo>
                  <a:lnTo>
                    <a:pt x="122" y="701"/>
                  </a:lnTo>
                  <a:lnTo>
                    <a:pt x="122" y="701"/>
                  </a:lnTo>
                  <a:lnTo>
                    <a:pt x="113" y="713"/>
                  </a:lnTo>
                  <a:lnTo>
                    <a:pt x="104" y="713"/>
                  </a:lnTo>
                  <a:lnTo>
                    <a:pt x="101" y="720"/>
                  </a:lnTo>
                  <a:lnTo>
                    <a:pt x="99" y="725"/>
                  </a:lnTo>
                  <a:lnTo>
                    <a:pt x="96" y="727"/>
                  </a:lnTo>
                  <a:lnTo>
                    <a:pt x="80" y="739"/>
                  </a:lnTo>
                  <a:lnTo>
                    <a:pt x="78" y="744"/>
                  </a:lnTo>
                  <a:lnTo>
                    <a:pt x="75" y="744"/>
                  </a:lnTo>
                  <a:lnTo>
                    <a:pt x="73" y="746"/>
                  </a:lnTo>
                  <a:lnTo>
                    <a:pt x="70" y="749"/>
                  </a:lnTo>
                  <a:lnTo>
                    <a:pt x="63" y="753"/>
                  </a:lnTo>
                  <a:lnTo>
                    <a:pt x="52" y="760"/>
                  </a:lnTo>
                  <a:lnTo>
                    <a:pt x="42" y="763"/>
                  </a:lnTo>
                  <a:lnTo>
                    <a:pt x="35" y="765"/>
                  </a:lnTo>
                  <a:lnTo>
                    <a:pt x="35" y="770"/>
                  </a:lnTo>
                  <a:lnTo>
                    <a:pt x="35" y="772"/>
                  </a:lnTo>
                  <a:lnTo>
                    <a:pt x="40" y="770"/>
                  </a:lnTo>
                  <a:lnTo>
                    <a:pt x="47" y="770"/>
                  </a:lnTo>
                  <a:lnTo>
                    <a:pt x="52" y="772"/>
                  </a:lnTo>
                  <a:lnTo>
                    <a:pt x="54" y="779"/>
                  </a:lnTo>
                  <a:lnTo>
                    <a:pt x="61" y="779"/>
                  </a:lnTo>
                  <a:lnTo>
                    <a:pt x="66" y="772"/>
                  </a:lnTo>
                  <a:lnTo>
                    <a:pt x="68" y="770"/>
                  </a:lnTo>
                  <a:lnTo>
                    <a:pt x="78" y="765"/>
                  </a:lnTo>
                  <a:lnTo>
                    <a:pt x="82" y="763"/>
                  </a:lnTo>
                  <a:lnTo>
                    <a:pt x="94" y="763"/>
                  </a:lnTo>
                  <a:lnTo>
                    <a:pt x="101" y="763"/>
                  </a:lnTo>
                  <a:lnTo>
                    <a:pt x="104" y="763"/>
                  </a:lnTo>
                  <a:lnTo>
                    <a:pt x="108" y="763"/>
                  </a:lnTo>
                  <a:lnTo>
                    <a:pt x="111" y="760"/>
                  </a:lnTo>
                  <a:lnTo>
                    <a:pt x="111" y="760"/>
                  </a:lnTo>
                  <a:lnTo>
                    <a:pt x="113" y="765"/>
                  </a:lnTo>
                  <a:lnTo>
                    <a:pt x="122" y="772"/>
                  </a:lnTo>
                  <a:lnTo>
                    <a:pt x="127" y="777"/>
                  </a:lnTo>
                  <a:lnTo>
                    <a:pt x="132" y="777"/>
                  </a:lnTo>
                  <a:lnTo>
                    <a:pt x="137" y="772"/>
                  </a:lnTo>
                  <a:lnTo>
                    <a:pt x="141" y="765"/>
                  </a:lnTo>
                  <a:lnTo>
                    <a:pt x="146" y="756"/>
                  </a:lnTo>
                  <a:lnTo>
                    <a:pt x="151" y="751"/>
                  </a:lnTo>
                  <a:lnTo>
                    <a:pt x="172" y="746"/>
                  </a:lnTo>
                  <a:lnTo>
                    <a:pt x="177" y="749"/>
                  </a:lnTo>
                  <a:lnTo>
                    <a:pt x="181" y="751"/>
                  </a:lnTo>
                  <a:lnTo>
                    <a:pt x="186" y="753"/>
                  </a:lnTo>
                  <a:lnTo>
                    <a:pt x="191" y="758"/>
                  </a:lnTo>
                  <a:lnTo>
                    <a:pt x="196" y="760"/>
                  </a:lnTo>
                  <a:lnTo>
                    <a:pt x="198" y="758"/>
                  </a:lnTo>
                  <a:lnTo>
                    <a:pt x="200" y="758"/>
                  </a:lnTo>
                  <a:lnTo>
                    <a:pt x="215" y="763"/>
                  </a:lnTo>
                  <a:lnTo>
                    <a:pt x="217" y="763"/>
                  </a:lnTo>
                  <a:lnTo>
                    <a:pt x="219" y="763"/>
                  </a:lnTo>
                  <a:lnTo>
                    <a:pt x="217" y="758"/>
                  </a:lnTo>
                  <a:lnTo>
                    <a:pt x="217" y="753"/>
                  </a:lnTo>
                  <a:lnTo>
                    <a:pt x="224" y="756"/>
                  </a:lnTo>
                  <a:lnTo>
                    <a:pt x="233" y="756"/>
                  </a:lnTo>
                  <a:lnTo>
                    <a:pt x="238" y="758"/>
                  </a:lnTo>
                  <a:lnTo>
                    <a:pt x="243" y="756"/>
                  </a:lnTo>
                  <a:lnTo>
                    <a:pt x="252" y="753"/>
                  </a:lnTo>
                  <a:lnTo>
                    <a:pt x="248" y="746"/>
                  </a:lnTo>
                  <a:lnTo>
                    <a:pt x="255" y="751"/>
                  </a:lnTo>
                  <a:lnTo>
                    <a:pt x="262" y="753"/>
                  </a:lnTo>
                  <a:lnTo>
                    <a:pt x="267" y="756"/>
                  </a:lnTo>
                  <a:lnTo>
                    <a:pt x="274" y="760"/>
                  </a:lnTo>
                  <a:lnTo>
                    <a:pt x="276" y="760"/>
                  </a:lnTo>
                  <a:lnTo>
                    <a:pt x="292" y="760"/>
                  </a:lnTo>
                  <a:lnTo>
                    <a:pt x="304" y="760"/>
                  </a:lnTo>
                  <a:lnTo>
                    <a:pt x="326" y="768"/>
                  </a:lnTo>
                  <a:lnTo>
                    <a:pt x="328" y="768"/>
                  </a:lnTo>
                  <a:lnTo>
                    <a:pt x="335" y="765"/>
                  </a:lnTo>
                  <a:lnTo>
                    <a:pt x="342" y="763"/>
                  </a:lnTo>
                  <a:lnTo>
                    <a:pt x="349" y="760"/>
                  </a:lnTo>
                  <a:lnTo>
                    <a:pt x="354" y="758"/>
                  </a:lnTo>
                  <a:lnTo>
                    <a:pt x="361" y="760"/>
                  </a:lnTo>
                  <a:lnTo>
                    <a:pt x="363" y="756"/>
                  </a:lnTo>
                  <a:lnTo>
                    <a:pt x="368" y="751"/>
                  </a:lnTo>
                  <a:lnTo>
                    <a:pt x="385" y="744"/>
                  </a:lnTo>
                  <a:lnTo>
                    <a:pt x="385" y="744"/>
                  </a:lnTo>
                  <a:lnTo>
                    <a:pt x="387" y="734"/>
                  </a:lnTo>
                  <a:lnTo>
                    <a:pt x="387" y="730"/>
                  </a:lnTo>
                  <a:lnTo>
                    <a:pt x="387" y="727"/>
                  </a:lnTo>
                  <a:lnTo>
                    <a:pt x="380" y="727"/>
                  </a:lnTo>
                  <a:lnTo>
                    <a:pt x="368" y="727"/>
                  </a:lnTo>
                  <a:lnTo>
                    <a:pt x="363" y="727"/>
                  </a:lnTo>
                  <a:lnTo>
                    <a:pt x="354" y="723"/>
                  </a:lnTo>
                  <a:lnTo>
                    <a:pt x="352" y="723"/>
                  </a:lnTo>
                  <a:lnTo>
                    <a:pt x="349" y="718"/>
                  </a:lnTo>
                  <a:lnTo>
                    <a:pt x="347" y="716"/>
                  </a:lnTo>
                  <a:lnTo>
                    <a:pt x="342" y="716"/>
                  </a:lnTo>
                  <a:lnTo>
                    <a:pt x="347" y="713"/>
                  </a:lnTo>
                  <a:lnTo>
                    <a:pt x="349" y="713"/>
                  </a:lnTo>
                  <a:lnTo>
                    <a:pt x="356" y="713"/>
                  </a:lnTo>
                  <a:lnTo>
                    <a:pt x="361" y="713"/>
                  </a:lnTo>
                  <a:lnTo>
                    <a:pt x="366" y="711"/>
                  </a:lnTo>
                  <a:lnTo>
                    <a:pt x="368" y="706"/>
                  </a:lnTo>
                  <a:lnTo>
                    <a:pt x="366" y="701"/>
                  </a:lnTo>
                  <a:lnTo>
                    <a:pt x="361" y="699"/>
                  </a:lnTo>
                  <a:lnTo>
                    <a:pt x="370" y="694"/>
                  </a:lnTo>
                  <a:lnTo>
                    <a:pt x="378" y="697"/>
                  </a:lnTo>
                  <a:lnTo>
                    <a:pt x="380" y="694"/>
                  </a:lnTo>
                  <a:lnTo>
                    <a:pt x="385" y="692"/>
                  </a:lnTo>
                  <a:lnTo>
                    <a:pt x="387" y="687"/>
                  </a:lnTo>
                  <a:lnTo>
                    <a:pt x="385" y="685"/>
                  </a:lnTo>
                  <a:lnTo>
                    <a:pt x="385" y="683"/>
                  </a:lnTo>
                  <a:lnTo>
                    <a:pt x="387" y="683"/>
                  </a:lnTo>
                  <a:lnTo>
                    <a:pt x="389" y="685"/>
                  </a:lnTo>
                  <a:lnTo>
                    <a:pt x="394" y="683"/>
                  </a:lnTo>
                  <a:lnTo>
                    <a:pt x="401" y="675"/>
                  </a:lnTo>
                  <a:lnTo>
                    <a:pt x="404" y="673"/>
                  </a:lnTo>
                  <a:lnTo>
                    <a:pt x="404" y="671"/>
                  </a:lnTo>
                  <a:lnTo>
                    <a:pt x="406" y="661"/>
                  </a:lnTo>
                  <a:lnTo>
                    <a:pt x="411" y="654"/>
                  </a:lnTo>
                  <a:lnTo>
                    <a:pt x="413" y="647"/>
                  </a:lnTo>
                  <a:lnTo>
                    <a:pt x="413" y="640"/>
                  </a:lnTo>
                  <a:lnTo>
                    <a:pt x="413" y="631"/>
                  </a:lnTo>
                  <a:close/>
                  <a:moveTo>
                    <a:pt x="141" y="553"/>
                  </a:moveTo>
                  <a:lnTo>
                    <a:pt x="146" y="553"/>
                  </a:lnTo>
                  <a:lnTo>
                    <a:pt x="151" y="548"/>
                  </a:lnTo>
                  <a:lnTo>
                    <a:pt x="158" y="546"/>
                  </a:lnTo>
                  <a:lnTo>
                    <a:pt x="160" y="543"/>
                  </a:lnTo>
                  <a:lnTo>
                    <a:pt x="155" y="543"/>
                  </a:lnTo>
                  <a:lnTo>
                    <a:pt x="153" y="541"/>
                  </a:lnTo>
                  <a:lnTo>
                    <a:pt x="148" y="534"/>
                  </a:lnTo>
                  <a:lnTo>
                    <a:pt x="141" y="531"/>
                  </a:lnTo>
                  <a:lnTo>
                    <a:pt x="137" y="534"/>
                  </a:lnTo>
                  <a:lnTo>
                    <a:pt x="137" y="543"/>
                  </a:lnTo>
                  <a:lnTo>
                    <a:pt x="139" y="550"/>
                  </a:lnTo>
                  <a:lnTo>
                    <a:pt x="141" y="550"/>
                  </a:lnTo>
                  <a:lnTo>
                    <a:pt x="141" y="553"/>
                  </a:lnTo>
                  <a:close/>
                  <a:moveTo>
                    <a:pt x="137" y="290"/>
                  </a:moveTo>
                  <a:lnTo>
                    <a:pt x="134" y="286"/>
                  </a:lnTo>
                  <a:lnTo>
                    <a:pt x="130" y="286"/>
                  </a:lnTo>
                  <a:lnTo>
                    <a:pt x="127" y="279"/>
                  </a:lnTo>
                  <a:lnTo>
                    <a:pt x="125" y="276"/>
                  </a:lnTo>
                  <a:lnTo>
                    <a:pt x="125" y="274"/>
                  </a:lnTo>
                  <a:lnTo>
                    <a:pt x="122" y="274"/>
                  </a:lnTo>
                  <a:lnTo>
                    <a:pt x="118" y="276"/>
                  </a:lnTo>
                  <a:lnTo>
                    <a:pt x="115" y="276"/>
                  </a:lnTo>
                  <a:lnTo>
                    <a:pt x="115" y="279"/>
                  </a:lnTo>
                  <a:lnTo>
                    <a:pt x="115" y="281"/>
                  </a:lnTo>
                  <a:lnTo>
                    <a:pt x="120" y="286"/>
                  </a:lnTo>
                  <a:lnTo>
                    <a:pt x="118" y="295"/>
                  </a:lnTo>
                  <a:lnTo>
                    <a:pt x="113" y="295"/>
                  </a:lnTo>
                  <a:lnTo>
                    <a:pt x="111" y="298"/>
                  </a:lnTo>
                  <a:lnTo>
                    <a:pt x="111" y="300"/>
                  </a:lnTo>
                  <a:lnTo>
                    <a:pt x="115" y="300"/>
                  </a:lnTo>
                  <a:lnTo>
                    <a:pt x="134" y="300"/>
                  </a:lnTo>
                  <a:lnTo>
                    <a:pt x="137" y="290"/>
                  </a:lnTo>
                  <a:close/>
                  <a:moveTo>
                    <a:pt x="125" y="246"/>
                  </a:moveTo>
                  <a:lnTo>
                    <a:pt x="125" y="243"/>
                  </a:lnTo>
                  <a:lnTo>
                    <a:pt x="118" y="243"/>
                  </a:lnTo>
                  <a:lnTo>
                    <a:pt x="120" y="248"/>
                  </a:lnTo>
                  <a:lnTo>
                    <a:pt x="120" y="250"/>
                  </a:lnTo>
                  <a:lnTo>
                    <a:pt x="122" y="250"/>
                  </a:lnTo>
                  <a:lnTo>
                    <a:pt x="125" y="250"/>
                  </a:lnTo>
                  <a:lnTo>
                    <a:pt x="125" y="248"/>
                  </a:lnTo>
                  <a:lnTo>
                    <a:pt x="125" y="246"/>
                  </a:lnTo>
                  <a:lnTo>
                    <a:pt x="125" y="246"/>
                  </a:lnTo>
                  <a:close/>
                  <a:moveTo>
                    <a:pt x="108" y="328"/>
                  </a:moveTo>
                  <a:lnTo>
                    <a:pt x="104" y="333"/>
                  </a:lnTo>
                  <a:lnTo>
                    <a:pt x="101" y="331"/>
                  </a:lnTo>
                  <a:lnTo>
                    <a:pt x="101" y="331"/>
                  </a:lnTo>
                  <a:lnTo>
                    <a:pt x="99" y="331"/>
                  </a:lnTo>
                  <a:lnTo>
                    <a:pt x="96" y="333"/>
                  </a:lnTo>
                  <a:lnTo>
                    <a:pt x="96" y="333"/>
                  </a:lnTo>
                  <a:lnTo>
                    <a:pt x="94" y="338"/>
                  </a:lnTo>
                  <a:lnTo>
                    <a:pt x="92" y="340"/>
                  </a:lnTo>
                  <a:lnTo>
                    <a:pt x="92" y="342"/>
                  </a:lnTo>
                  <a:lnTo>
                    <a:pt x="94" y="342"/>
                  </a:lnTo>
                  <a:lnTo>
                    <a:pt x="101" y="338"/>
                  </a:lnTo>
                  <a:lnTo>
                    <a:pt x="101" y="338"/>
                  </a:lnTo>
                  <a:lnTo>
                    <a:pt x="104" y="338"/>
                  </a:lnTo>
                  <a:lnTo>
                    <a:pt x="101" y="342"/>
                  </a:lnTo>
                  <a:lnTo>
                    <a:pt x="101" y="347"/>
                  </a:lnTo>
                  <a:lnTo>
                    <a:pt x="99" y="349"/>
                  </a:lnTo>
                  <a:lnTo>
                    <a:pt x="99" y="349"/>
                  </a:lnTo>
                  <a:lnTo>
                    <a:pt x="101" y="352"/>
                  </a:lnTo>
                  <a:lnTo>
                    <a:pt x="108" y="349"/>
                  </a:lnTo>
                  <a:lnTo>
                    <a:pt x="111" y="347"/>
                  </a:lnTo>
                  <a:lnTo>
                    <a:pt x="111" y="345"/>
                  </a:lnTo>
                  <a:lnTo>
                    <a:pt x="111" y="338"/>
                  </a:lnTo>
                  <a:lnTo>
                    <a:pt x="111" y="328"/>
                  </a:lnTo>
                  <a:lnTo>
                    <a:pt x="108" y="328"/>
                  </a:lnTo>
                  <a:close/>
                  <a:moveTo>
                    <a:pt x="85" y="229"/>
                  </a:moveTo>
                  <a:lnTo>
                    <a:pt x="85" y="229"/>
                  </a:lnTo>
                  <a:lnTo>
                    <a:pt x="87" y="229"/>
                  </a:lnTo>
                  <a:lnTo>
                    <a:pt x="87" y="229"/>
                  </a:lnTo>
                  <a:lnTo>
                    <a:pt x="92" y="210"/>
                  </a:lnTo>
                  <a:lnTo>
                    <a:pt x="92" y="208"/>
                  </a:lnTo>
                  <a:lnTo>
                    <a:pt x="87" y="208"/>
                  </a:lnTo>
                  <a:lnTo>
                    <a:pt x="85" y="215"/>
                  </a:lnTo>
                  <a:lnTo>
                    <a:pt x="82" y="220"/>
                  </a:lnTo>
                  <a:lnTo>
                    <a:pt x="82" y="222"/>
                  </a:lnTo>
                  <a:lnTo>
                    <a:pt x="82" y="227"/>
                  </a:lnTo>
                  <a:lnTo>
                    <a:pt x="85" y="229"/>
                  </a:lnTo>
                  <a:close/>
                  <a:moveTo>
                    <a:pt x="101" y="274"/>
                  </a:moveTo>
                  <a:lnTo>
                    <a:pt x="104" y="274"/>
                  </a:lnTo>
                  <a:lnTo>
                    <a:pt x="108" y="272"/>
                  </a:lnTo>
                  <a:lnTo>
                    <a:pt x="111" y="269"/>
                  </a:lnTo>
                  <a:lnTo>
                    <a:pt x="108" y="269"/>
                  </a:lnTo>
                  <a:lnTo>
                    <a:pt x="106" y="269"/>
                  </a:lnTo>
                  <a:lnTo>
                    <a:pt x="101" y="274"/>
                  </a:lnTo>
                  <a:lnTo>
                    <a:pt x="101" y="274"/>
                  </a:lnTo>
                  <a:close/>
                  <a:moveTo>
                    <a:pt x="99" y="198"/>
                  </a:moveTo>
                  <a:lnTo>
                    <a:pt x="104" y="194"/>
                  </a:lnTo>
                  <a:lnTo>
                    <a:pt x="101" y="187"/>
                  </a:lnTo>
                  <a:lnTo>
                    <a:pt x="96" y="189"/>
                  </a:lnTo>
                  <a:lnTo>
                    <a:pt x="94" y="189"/>
                  </a:lnTo>
                  <a:lnTo>
                    <a:pt x="92" y="189"/>
                  </a:lnTo>
                  <a:lnTo>
                    <a:pt x="89" y="187"/>
                  </a:lnTo>
                  <a:lnTo>
                    <a:pt x="89" y="187"/>
                  </a:lnTo>
                  <a:lnTo>
                    <a:pt x="87" y="189"/>
                  </a:lnTo>
                  <a:lnTo>
                    <a:pt x="87" y="189"/>
                  </a:lnTo>
                  <a:lnTo>
                    <a:pt x="87" y="191"/>
                  </a:lnTo>
                  <a:lnTo>
                    <a:pt x="92" y="198"/>
                  </a:lnTo>
                  <a:lnTo>
                    <a:pt x="99" y="1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endParaRPr>
            </a:p>
          </p:txBody>
        </p:sp>
        <p:sp>
          <p:nvSpPr>
            <p:cNvPr id="38" name="Freeform 126"/>
            <p:cNvSpPr>
              <a:spLocks noEditPoints="1"/>
            </p:cNvSpPr>
            <p:nvPr/>
          </p:nvSpPr>
          <p:spPr bwMode="auto">
            <a:xfrm>
              <a:off x="5217443" y="4978872"/>
              <a:ext cx="873125" cy="833438"/>
            </a:xfrm>
            <a:custGeom>
              <a:avLst/>
              <a:gdLst>
                <a:gd name="T0" fmla="*/ 340 w 550"/>
                <a:gd name="T1" fmla="*/ 104 h 525"/>
                <a:gd name="T2" fmla="*/ 319 w 550"/>
                <a:gd name="T3" fmla="*/ 395 h 525"/>
                <a:gd name="T4" fmla="*/ 328 w 550"/>
                <a:gd name="T5" fmla="*/ 156 h 525"/>
                <a:gd name="T6" fmla="*/ 338 w 550"/>
                <a:gd name="T7" fmla="*/ 341 h 525"/>
                <a:gd name="T8" fmla="*/ 368 w 550"/>
                <a:gd name="T9" fmla="*/ 329 h 525"/>
                <a:gd name="T10" fmla="*/ 340 w 550"/>
                <a:gd name="T11" fmla="*/ 319 h 525"/>
                <a:gd name="T12" fmla="*/ 307 w 550"/>
                <a:gd name="T13" fmla="*/ 341 h 525"/>
                <a:gd name="T14" fmla="*/ 281 w 550"/>
                <a:gd name="T15" fmla="*/ 90 h 525"/>
                <a:gd name="T16" fmla="*/ 416 w 550"/>
                <a:gd name="T17" fmla="*/ 305 h 525"/>
                <a:gd name="T18" fmla="*/ 323 w 550"/>
                <a:gd name="T19" fmla="*/ 310 h 525"/>
                <a:gd name="T20" fmla="*/ 297 w 550"/>
                <a:gd name="T21" fmla="*/ 331 h 525"/>
                <a:gd name="T22" fmla="*/ 283 w 550"/>
                <a:gd name="T23" fmla="*/ 277 h 525"/>
                <a:gd name="T24" fmla="*/ 212 w 550"/>
                <a:gd name="T25" fmla="*/ 239 h 525"/>
                <a:gd name="T26" fmla="*/ 262 w 550"/>
                <a:gd name="T27" fmla="*/ 277 h 525"/>
                <a:gd name="T28" fmla="*/ 373 w 550"/>
                <a:gd name="T29" fmla="*/ 390 h 525"/>
                <a:gd name="T30" fmla="*/ 470 w 550"/>
                <a:gd name="T31" fmla="*/ 345 h 525"/>
                <a:gd name="T32" fmla="*/ 449 w 550"/>
                <a:gd name="T33" fmla="*/ 478 h 525"/>
                <a:gd name="T34" fmla="*/ 352 w 550"/>
                <a:gd name="T35" fmla="*/ 489 h 525"/>
                <a:gd name="T36" fmla="*/ 309 w 550"/>
                <a:gd name="T37" fmla="*/ 485 h 525"/>
                <a:gd name="T38" fmla="*/ 281 w 550"/>
                <a:gd name="T39" fmla="*/ 513 h 525"/>
                <a:gd name="T40" fmla="*/ 425 w 550"/>
                <a:gd name="T41" fmla="*/ 506 h 525"/>
                <a:gd name="T42" fmla="*/ 371 w 550"/>
                <a:gd name="T43" fmla="*/ 364 h 525"/>
                <a:gd name="T44" fmla="*/ 215 w 550"/>
                <a:gd name="T45" fmla="*/ 265 h 525"/>
                <a:gd name="T46" fmla="*/ 196 w 550"/>
                <a:gd name="T47" fmla="*/ 220 h 525"/>
                <a:gd name="T48" fmla="*/ 165 w 550"/>
                <a:gd name="T49" fmla="*/ 161 h 525"/>
                <a:gd name="T50" fmla="*/ 229 w 550"/>
                <a:gd name="T51" fmla="*/ 166 h 525"/>
                <a:gd name="T52" fmla="*/ 229 w 550"/>
                <a:gd name="T53" fmla="*/ 137 h 525"/>
                <a:gd name="T54" fmla="*/ 229 w 550"/>
                <a:gd name="T55" fmla="*/ 111 h 525"/>
                <a:gd name="T56" fmla="*/ 323 w 550"/>
                <a:gd name="T57" fmla="*/ 74 h 525"/>
                <a:gd name="T58" fmla="*/ 375 w 550"/>
                <a:gd name="T59" fmla="*/ 26 h 525"/>
                <a:gd name="T60" fmla="*/ 347 w 550"/>
                <a:gd name="T61" fmla="*/ 12 h 525"/>
                <a:gd name="T62" fmla="*/ 276 w 550"/>
                <a:gd name="T63" fmla="*/ 45 h 525"/>
                <a:gd name="T64" fmla="*/ 217 w 550"/>
                <a:gd name="T65" fmla="*/ 52 h 525"/>
                <a:gd name="T66" fmla="*/ 144 w 550"/>
                <a:gd name="T67" fmla="*/ 88 h 525"/>
                <a:gd name="T68" fmla="*/ 66 w 550"/>
                <a:gd name="T69" fmla="*/ 128 h 525"/>
                <a:gd name="T70" fmla="*/ 47 w 550"/>
                <a:gd name="T71" fmla="*/ 185 h 525"/>
                <a:gd name="T72" fmla="*/ 35 w 550"/>
                <a:gd name="T73" fmla="*/ 215 h 525"/>
                <a:gd name="T74" fmla="*/ 87 w 550"/>
                <a:gd name="T75" fmla="*/ 258 h 525"/>
                <a:gd name="T76" fmla="*/ 104 w 550"/>
                <a:gd name="T77" fmla="*/ 307 h 525"/>
                <a:gd name="T78" fmla="*/ 177 w 550"/>
                <a:gd name="T79" fmla="*/ 289 h 525"/>
                <a:gd name="T80" fmla="*/ 210 w 550"/>
                <a:gd name="T81" fmla="*/ 317 h 525"/>
                <a:gd name="T82" fmla="*/ 106 w 550"/>
                <a:gd name="T83" fmla="*/ 341 h 525"/>
                <a:gd name="T84" fmla="*/ 163 w 550"/>
                <a:gd name="T85" fmla="*/ 409 h 525"/>
                <a:gd name="T86" fmla="*/ 215 w 550"/>
                <a:gd name="T87" fmla="*/ 409 h 525"/>
                <a:gd name="T88" fmla="*/ 212 w 550"/>
                <a:gd name="T89" fmla="*/ 352 h 525"/>
                <a:gd name="T90" fmla="*/ 231 w 550"/>
                <a:gd name="T91" fmla="*/ 343 h 525"/>
                <a:gd name="T92" fmla="*/ 281 w 550"/>
                <a:gd name="T93" fmla="*/ 329 h 525"/>
                <a:gd name="T94" fmla="*/ 545 w 550"/>
                <a:gd name="T95" fmla="*/ 369 h 525"/>
                <a:gd name="T96" fmla="*/ 550 w 550"/>
                <a:gd name="T97" fmla="*/ 371 h 525"/>
                <a:gd name="T98" fmla="*/ 238 w 550"/>
                <a:gd name="T99" fmla="*/ 454 h 525"/>
                <a:gd name="T100" fmla="*/ 503 w 550"/>
                <a:gd name="T101" fmla="*/ 452 h 525"/>
                <a:gd name="T102" fmla="*/ 371 w 550"/>
                <a:gd name="T103" fmla="*/ 187 h 525"/>
                <a:gd name="T104" fmla="*/ 408 w 550"/>
                <a:gd name="T105" fmla="*/ 196 h 525"/>
                <a:gd name="T106" fmla="*/ 399 w 550"/>
                <a:gd name="T107" fmla="*/ 258 h 525"/>
                <a:gd name="T108" fmla="*/ 401 w 550"/>
                <a:gd name="T109" fmla="*/ 374 h 525"/>
                <a:gd name="T110" fmla="*/ 380 w 550"/>
                <a:gd name="T111" fmla="*/ 402 h 525"/>
                <a:gd name="T112" fmla="*/ 14 w 550"/>
                <a:gd name="T113" fmla="*/ 208 h 525"/>
                <a:gd name="T114" fmla="*/ 64 w 550"/>
                <a:gd name="T115" fmla="*/ 296 h 525"/>
                <a:gd name="T116" fmla="*/ 92 w 550"/>
                <a:gd name="T117" fmla="*/ 355 h 525"/>
                <a:gd name="T118" fmla="*/ 82 w 550"/>
                <a:gd name="T119" fmla="*/ 331 h 525"/>
                <a:gd name="T120" fmla="*/ 61 w 550"/>
                <a:gd name="T121" fmla="*/ 32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50" h="525">
                  <a:moveTo>
                    <a:pt x="312" y="362"/>
                  </a:moveTo>
                  <a:lnTo>
                    <a:pt x="314" y="359"/>
                  </a:lnTo>
                  <a:lnTo>
                    <a:pt x="316" y="359"/>
                  </a:lnTo>
                  <a:lnTo>
                    <a:pt x="316" y="362"/>
                  </a:lnTo>
                  <a:lnTo>
                    <a:pt x="316" y="364"/>
                  </a:lnTo>
                  <a:lnTo>
                    <a:pt x="314" y="367"/>
                  </a:lnTo>
                  <a:lnTo>
                    <a:pt x="312" y="364"/>
                  </a:lnTo>
                  <a:lnTo>
                    <a:pt x="312" y="362"/>
                  </a:lnTo>
                  <a:close/>
                  <a:moveTo>
                    <a:pt x="340" y="104"/>
                  </a:moveTo>
                  <a:lnTo>
                    <a:pt x="340" y="102"/>
                  </a:lnTo>
                  <a:lnTo>
                    <a:pt x="335" y="100"/>
                  </a:lnTo>
                  <a:lnTo>
                    <a:pt x="333" y="100"/>
                  </a:lnTo>
                  <a:lnTo>
                    <a:pt x="326" y="104"/>
                  </a:lnTo>
                  <a:lnTo>
                    <a:pt x="335" y="109"/>
                  </a:lnTo>
                  <a:lnTo>
                    <a:pt x="340" y="104"/>
                  </a:lnTo>
                  <a:close/>
                  <a:moveTo>
                    <a:pt x="297" y="241"/>
                  </a:moveTo>
                  <a:lnTo>
                    <a:pt x="304" y="237"/>
                  </a:lnTo>
                  <a:lnTo>
                    <a:pt x="297" y="234"/>
                  </a:lnTo>
                  <a:lnTo>
                    <a:pt x="295" y="230"/>
                  </a:lnTo>
                  <a:lnTo>
                    <a:pt x="290" y="227"/>
                  </a:lnTo>
                  <a:lnTo>
                    <a:pt x="290" y="227"/>
                  </a:lnTo>
                  <a:lnTo>
                    <a:pt x="290" y="234"/>
                  </a:lnTo>
                  <a:lnTo>
                    <a:pt x="297" y="237"/>
                  </a:lnTo>
                  <a:lnTo>
                    <a:pt x="297" y="239"/>
                  </a:lnTo>
                  <a:lnTo>
                    <a:pt x="297" y="241"/>
                  </a:lnTo>
                  <a:lnTo>
                    <a:pt x="297" y="241"/>
                  </a:lnTo>
                  <a:close/>
                  <a:moveTo>
                    <a:pt x="323" y="395"/>
                  </a:moveTo>
                  <a:lnTo>
                    <a:pt x="323" y="392"/>
                  </a:lnTo>
                  <a:lnTo>
                    <a:pt x="319" y="392"/>
                  </a:lnTo>
                  <a:lnTo>
                    <a:pt x="319" y="395"/>
                  </a:lnTo>
                  <a:lnTo>
                    <a:pt x="316" y="397"/>
                  </a:lnTo>
                  <a:lnTo>
                    <a:pt x="312" y="395"/>
                  </a:lnTo>
                  <a:lnTo>
                    <a:pt x="312" y="397"/>
                  </a:lnTo>
                  <a:lnTo>
                    <a:pt x="312" y="402"/>
                  </a:lnTo>
                  <a:lnTo>
                    <a:pt x="323" y="397"/>
                  </a:lnTo>
                  <a:lnTo>
                    <a:pt x="323" y="395"/>
                  </a:lnTo>
                  <a:close/>
                  <a:moveTo>
                    <a:pt x="314" y="154"/>
                  </a:moveTo>
                  <a:lnTo>
                    <a:pt x="316" y="156"/>
                  </a:lnTo>
                  <a:lnTo>
                    <a:pt x="321" y="156"/>
                  </a:lnTo>
                  <a:lnTo>
                    <a:pt x="321" y="154"/>
                  </a:lnTo>
                  <a:lnTo>
                    <a:pt x="321" y="149"/>
                  </a:lnTo>
                  <a:lnTo>
                    <a:pt x="323" y="149"/>
                  </a:lnTo>
                  <a:lnTo>
                    <a:pt x="323" y="152"/>
                  </a:lnTo>
                  <a:lnTo>
                    <a:pt x="326" y="154"/>
                  </a:lnTo>
                  <a:lnTo>
                    <a:pt x="328" y="156"/>
                  </a:lnTo>
                  <a:lnTo>
                    <a:pt x="330" y="154"/>
                  </a:lnTo>
                  <a:lnTo>
                    <a:pt x="330" y="149"/>
                  </a:lnTo>
                  <a:lnTo>
                    <a:pt x="330" y="144"/>
                  </a:lnTo>
                  <a:lnTo>
                    <a:pt x="333" y="140"/>
                  </a:lnTo>
                  <a:lnTo>
                    <a:pt x="333" y="137"/>
                  </a:lnTo>
                  <a:lnTo>
                    <a:pt x="328" y="140"/>
                  </a:lnTo>
                  <a:lnTo>
                    <a:pt x="328" y="142"/>
                  </a:lnTo>
                  <a:lnTo>
                    <a:pt x="323" y="144"/>
                  </a:lnTo>
                  <a:lnTo>
                    <a:pt x="321" y="142"/>
                  </a:lnTo>
                  <a:lnTo>
                    <a:pt x="312" y="144"/>
                  </a:lnTo>
                  <a:lnTo>
                    <a:pt x="312" y="147"/>
                  </a:lnTo>
                  <a:lnTo>
                    <a:pt x="312" y="152"/>
                  </a:lnTo>
                  <a:lnTo>
                    <a:pt x="314" y="154"/>
                  </a:lnTo>
                  <a:close/>
                  <a:moveTo>
                    <a:pt x="335" y="341"/>
                  </a:moveTo>
                  <a:lnTo>
                    <a:pt x="338" y="341"/>
                  </a:lnTo>
                  <a:lnTo>
                    <a:pt x="338" y="341"/>
                  </a:lnTo>
                  <a:lnTo>
                    <a:pt x="338" y="333"/>
                  </a:lnTo>
                  <a:lnTo>
                    <a:pt x="335" y="331"/>
                  </a:lnTo>
                  <a:lnTo>
                    <a:pt x="335" y="336"/>
                  </a:lnTo>
                  <a:lnTo>
                    <a:pt x="335" y="341"/>
                  </a:lnTo>
                  <a:close/>
                  <a:moveTo>
                    <a:pt x="359" y="367"/>
                  </a:moveTo>
                  <a:lnTo>
                    <a:pt x="364" y="359"/>
                  </a:lnTo>
                  <a:lnTo>
                    <a:pt x="364" y="359"/>
                  </a:lnTo>
                  <a:lnTo>
                    <a:pt x="361" y="355"/>
                  </a:lnTo>
                  <a:lnTo>
                    <a:pt x="359" y="355"/>
                  </a:lnTo>
                  <a:lnTo>
                    <a:pt x="354" y="359"/>
                  </a:lnTo>
                  <a:lnTo>
                    <a:pt x="354" y="364"/>
                  </a:lnTo>
                  <a:lnTo>
                    <a:pt x="356" y="367"/>
                  </a:lnTo>
                  <a:lnTo>
                    <a:pt x="359" y="367"/>
                  </a:lnTo>
                  <a:close/>
                  <a:moveTo>
                    <a:pt x="368" y="329"/>
                  </a:moveTo>
                  <a:lnTo>
                    <a:pt x="368" y="329"/>
                  </a:lnTo>
                  <a:lnTo>
                    <a:pt x="361" y="326"/>
                  </a:lnTo>
                  <a:lnTo>
                    <a:pt x="359" y="329"/>
                  </a:lnTo>
                  <a:lnTo>
                    <a:pt x="361" y="333"/>
                  </a:lnTo>
                  <a:lnTo>
                    <a:pt x="366" y="333"/>
                  </a:lnTo>
                  <a:lnTo>
                    <a:pt x="368" y="329"/>
                  </a:lnTo>
                  <a:close/>
                  <a:moveTo>
                    <a:pt x="342" y="322"/>
                  </a:moveTo>
                  <a:lnTo>
                    <a:pt x="349" y="326"/>
                  </a:lnTo>
                  <a:lnTo>
                    <a:pt x="354" y="326"/>
                  </a:lnTo>
                  <a:lnTo>
                    <a:pt x="354" y="322"/>
                  </a:lnTo>
                  <a:lnTo>
                    <a:pt x="352" y="319"/>
                  </a:lnTo>
                  <a:lnTo>
                    <a:pt x="345" y="319"/>
                  </a:lnTo>
                  <a:lnTo>
                    <a:pt x="340" y="317"/>
                  </a:lnTo>
                  <a:lnTo>
                    <a:pt x="338" y="317"/>
                  </a:lnTo>
                  <a:lnTo>
                    <a:pt x="340" y="319"/>
                  </a:lnTo>
                  <a:lnTo>
                    <a:pt x="342" y="322"/>
                  </a:lnTo>
                  <a:close/>
                  <a:moveTo>
                    <a:pt x="430" y="383"/>
                  </a:moveTo>
                  <a:lnTo>
                    <a:pt x="430" y="385"/>
                  </a:lnTo>
                  <a:lnTo>
                    <a:pt x="434" y="388"/>
                  </a:lnTo>
                  <a:lnTo>
                    <a:pt x="437" y="383"/>
                  </a:lnTo>
                  <a:lnTo>
                    <a:pt x="441" y="381"/>
                  </a:lnTo>
                  <a:lnTo>
                    <a:pt x="439" y="378"/>
                  </a:lnTo>
                  <a:lnTo>
                    <a:pt x="434" y="378"/>
                  </a:lnTo>
                  <a:lnTo>
                    <a:pt x="437" y="381"/>
                  </a:lnTo>
                  <a:lnTo>
                    <a:pt x="434" y="383"/>
                  </a:lnTo>
                  <a:lnTo>
                    <a:pt x="430" y="383"/>
                  </a:lnTo>
                  <a:close/>
                  <a:moveTo>
                    <a:pt x="309" y="350"/>
                  </a:moveTo>
                  <a:lnTo>
                    <a:pt x="312" y="345"/>
                  </a:lnTo>
                  <a:lnTo>
                    <a:pt x="309" y="341"/>
                  </a:lnTo>
                  <a:lnTo>
                    <a:pt x="307" y="341"/>
                  </a:lnTo>
                  <a:lnTo>
                    <a:pt x="304" y="343"/>
                  </a:lnTo>
                  <a:lnTo>
                    <a:pt x="304" y="345"/>
                  </a:lnTo>
                  <a:lnTo>
                    <a:pt x="307" y="348"/>
                  </a:lnTo>
                  <a:lnTo>
                    <a:pt x="307" y="352"/>
                  </a:lnTo>
                  <a:lnTo>
                    <a:pt x="309" y="350"/>
                  </a:lnTo>
                  <a:close/>
                  <a:moveTo>
                    <a:pt x="328" y="371"/>
                  </a:moveTo>
                  <a:lnTo>
                    <a:pt x="328" y="371"/>
                  </a:lnTo>
                  <a:lnTo>
                    <a:pt x="328" y="376"/>
                  </a:lnTo>
                  <a:lnTo>
                    <a:pt x="330" y="378"/>
                  </a:lnTo>
                  <a:lnTo>
                    <a:pt x="330" y="378"/>
                  </a:lnTo>
                  <a:lnTo>
                    <a:pt x="333" y="376"/>
                  </a:lnTo>
                  <a:lnTo>
                    <a:pt x="330" y="369"/>
                  </a:lnTo>
                  <a:lnTo>
                    <a:pt x="328" y="371"/>
                  </a:lnTo>
                  <a:close/>
                  <a:moveTo>
                    <a:pt x="283" y="93"/>
                  </a:moveTo>
                  <a:lnTo>
                    <a:pt x="281" y="90"/>
                  </a:lnTo>
                  <a:lnTo>
                    <a:pt x="276" y="90"/>
                  </a:lnTo>
                  <a:lnTo>
                    <a:pt x="274" y="93"/>
                  </a:lnTo>
                  <a:lnTo>
                    <a:pt x="271" y="100"/>
                  </a:lnTo>
                  <a:lnTo>
                    <a:pt x="271" y="102"/>
                  </a:lnTo>
                  <a:lnTo>
                    <a:pt x="279" y="104"/>
                  </a:lnTo>
                  <a:lnTo>
                    <a:pt x="286" y="102"/>
                  </a:lnTo>
                  <a:lnTo>
                    <a:pt x="286" y="97"/>
                  </a:lnTo>
                  <a:lnTo>
                    <a:pt x="286" y="95"/>
                  </a:lnTo>
                  <a:lnTo>
                    <a:pt x="283" y="93"/>
                  </a:lnTo>
                  <a:close/>
                  <a:moveTo>
                    <a:pt x="404" y="307"/>
                  </a:moveTo>
                  <a:lnTo>
                    <a:pt x="399" y="315"/>
                  </a:lnTo>
                  <a:lnTo>
                    <a:pt x="399" y="317"/>
                  </a:lnTo>
                  <a:lnTo>
                    <a:pt x="401" y="317"/>
                  </a:lnTo>
                  <a:lnTo>
                    <a:pt x="411" y="312"/>
                  </a:lnTo>
                  <a:lnTo>
                    <a:pt x="416" y="305"/>
                  </a:lnTo>
                  <a:lnTo>
                    <a:pt x="418" y="300"/>
                  </a:lnTo>
                  <a:lnTo>
                    <a:pt x="418" y="303"/>
                  </a:lnTo>
                  <a:lnTo>
                    <a:pt x="411" y="305"/>
                  </a:lnTo>
                  <a:lnTo>
                    <a:pt x="404" y="307"/>
                  </a:lnTo>
                  <a:close/>
                  <a:moveTo>
                    <a:pt x="338" y="312"/>
                  </a:moveTo>
                  <a:lnTo>
                    <a:pt x="335" y="310"/>
                  </a:lnTo>
                  <a:lnTo>
                    <a:pt x="333" y="305"/>
                  </a:lnTo>
                  <a:lnTo>
                    <a:pt x="333" y="300"/>
                  </a:lnTo>
                  <a:lnTo>
                    <a:pt x="326" y="303"/>
                  </a:lnTo>
                  <a:lnTo>
                    <a:pt x="321" y="298"/>
                  </a:lnTo>
                  <a:lnTo>
                    <a:pt x="321" y="298"/>
                  </a:lnTo>
                  <a:lnTo>
                    <a:pt x="316" y="300"/>
                  </a:lnTo>
                  <a:lnTo>
                    <a:pt x="319" y="305"/>
                  </a:lnTo>
                  <a:lnTo>
                    <a:pt x="321" y="307"/>
                  </a:lnTo>
                  <a:lnTo>
                    <a:pt x="323" y="310"/>
                  </a:lnTo>
                  <a:lnTo>
                    <a:pt x="330" y="312"/>
                  </a:lnTo>
                  <a:lnTo>
                    <a:pt x="335" y="317"/>
                  </a:lnTo>
                  <a:lnTo>
                    <a:pt x="338" y="312"/>
                  </a:lnTo>
                  <a:close/>
                  <a:moveTo>
                    <a:pt x="245" y="227"/>
                  </a:moveTo>
                  <a:lnTo>
                    <a:pt x="248" y="225"/>
                  </a:lnTo>
                  <a:lnTo>
                    <a:pt x="236" y="220"/>
                  </a:lnTo>
                  <a:lnTo>
                    <a:pt x="241" y="227"/>
                  </a:lnTo>
                  <a:lnTo>
                    <a:pt x="245" y="227"/>
                  </a:lnTo>
                  <a:close/>
                  <a:moveTo>
                    <a:pt x="257" y="211"/>
                  </a:moveTo>
                  <a:lnTo>
                    <a:pt x="253" y="215"/>
                  </a:lnTo>
                  <a:lnTo>
                    <a:pt x="250" y="222"/>
                  </a:lnTo>
                  <a:lnTo>
                    <a:pt x="255" y="220"/>
                  </a:lnTo>
                  <a:lnTo>
                    <a:pt x="257" y="215"/>
                  </a:lnTo>
                  <a:lnTo>
                    <a:pt x="257" y="211"/>
                  </a:lnTo>
                  <a:close/>
                  <a:moveTo>
                    <a:pt x="297" y="331"/>
                  </a:moveTo>
                  <a:lnTo>
                    <a:pt x="297" y="338"/>
                  </a:lnTo>
                  <a:lnTo>
                    <a:pt x="302" y="333"/>
                  </a:lnTo>
                  <a:lnTo>
                    <a:pt x="302" y="326"/>
                  </a:lnTo>
                  <a:lnTo>
                    <a:pt x="302" y="324"/>
                  </a:lnTo>
                  <a:lnTo>
                    <a:pt x="297" y="326"/>
                  </a:lnTo>
                  <a:lnTo>
                    <a:pt x="297" y="331"/>
                  </a:lnTo>
                  <a:close/>
                  <a:moveTo>
                    <a:pt x="304" y="303"/>
                  </a:moveTo>
                  <a:lnTo>
                    <a:pt x="307" y="300"/>
                  </a:lnTo>
                  <a:lnTo>
                    <a:pt x="309" y="298"/>
                  </a:lnTo>
                  <a:lnTo>
                    <a:pt x="309" y="289"/>
                  </a:lnTo>
                  <a:lnTo>
                    <a:pt x="307" y="289"/>
                  </a:lnTo>
                  <a:lnTo>
                    <a:pt x="300" y="289"/>
                  </a:lnTo>
                  <a:lnTo>
                    <a:pt x="295" y="289"/>
                  </a:lnTo>
                  <a:lnTo>
                    <a:pt x="288" y="286"/>
                  </a:lnTo>
                  <a:lnTo>
                    <a:pt x="283" y="277"/>
                  </a:lnTo>
                  <a:lnTo>
                    <a:pt x="281" y="270"/>
                  </a:lnTo>
                  <a:lnTo>
                    <a:pt x="281" y="265"/>
                  </a:lnTo>
                  <a:lnTo>
                    <a:pt x="281" y="263"/>
                  </a:lnTo>
                  <a:lnTo>
                    <a:pt x="276" y="260"/>
                  </a:lnTo>
                  <a:lnTo>
                    <a:pt x="274" y="255"/>
                  </a:lnTo>
                  <a:lnTo>
                    <a:pt x="271" y="253"/>
                  </a:lnTo>
                  <a:lnTo>
                    <a:pt x="260" y="255"/>
                  </a:lnTo>
                  <a:lnTo>
                    <a:pt x="248" y="251"/>
                  </a:lnTo>
                  <a:lnTo>
                    <a:pt x="243" y="251"/>
                  </a:lnTo>
                  <a:lnTo>
                    <a:pt x="236" y="251"/>
                  </a:lnTo>
                  <a:lnTo>
                    <a:pt x="234" y="248"/>
                  </a:lnTo>
                  <a:lnTo>
                    <a:pt x="229" y="239"/>
                  </a:lnTo>
                  <a:lnTo>
                    <a:pt x="222" y="234"/>
                  </a:lnTo>
                  <a:lnTo>
                    <a:pt x="219" y="237"/>
                  </a:lnTo>
                  <a:lnTo>
                    <a:pt x="212" y="239"/>
                  </a:lnTo>
                  <a:lnTo>
                    <a:pt x="203" y="248"/>
                  </a:lnTo>
                  <a:lnTo>
                    <a:pt x="198" y="253"/>
                  </a:lnTo>
                  <a:lnTo>
                    <a:pt x="198" y="253"/>
                  </a:lnTo>
                  <a:lnTo>
                    <a:pt x="201" y="253"/>
                  </a:lnTo>
                  <a:lnTo>
                    <a:pt x="208" y="251"/>
                  </a:lnTo>
                  <a:lnTo>
                    <a:pt x="215" y="251"/>
                  </a:lnTo>
                  <a:lnTo>
                    <a:pt x="222" y="253"/>
                  </a:lnTo>
                  <a:lnTo>
                    <a:pt x="229" y="258"/>
                  </a:lnTo>
                  <a:lnTo>
                    <a:pt x="236" y="263"/>
                  </a:lnTo>
                  <a:lnTo>
                    <a:pt x="238" y="265"/>
                  </a:lnTo>
                  <a:lnTo>
                    <a:pt x="241" y="267"/>
                  </a:lnTo>
                  <a:lnTo>
                    <a:pt x="245" y="267"/>
                  </a:lnTo>
                  <a:lnTo>
                    <a:pt x="248" y="277"/>
                  </a:lnTo>
                  <a:lnTo>
                    <a:pt x="255" y="279"/>
                  </a:lnTo>
                  <a:lnTo>
                    <a:pt x="262" y="277"/>
                  </a:lnTo>
                  <a:lnTo>
                    <a:pt x="271" y="277"/>
                  </a:lnTo>
                  <a:lnTo>
                    <a:pt x="271" y="277"/>
                  </a:lnTo>
                  <a:lnTo>
                    <a:pt x="274" y="279"/>
                  </a:lnTo>
                  <a:lnTo>
                    <a:pt x="276" y="281"/>
                  </a:lnTo>
                  <a:lnTo>
                    <a:pt x="281" y="286"/>
                  </a:lnTo>
                  <a:lnTo>
                    <a:pt x="283" y="289"/>
                  </a:lnTo>
                  <a:lnTo>
                    <a:pt x="283" y="291"/>
                  </a:lnTo>
                  <a:lnTo>
                    <a:pt x="286" y="293"/>
                  </a:lnTo>
                  <a:lnTo>
                    <a:pt x="293" y="298"/>
                  </a:lnTo>
                  <a:lnTo>
                    <a:pt x="295" y="300"/>
                  </a:lnTo>
                  <a:lnTo>
                    <a:pt x="300" y="300"/>
                  </a:lnTo>
                  <a:lnTo>
                    <a:pt x="302" y="300"/>
                  </a:lnTo>
                  <a:lnTo>
                    <a:pt x="302" y="300"/>
                  </a:lnTo>
                  <a:lnTo>
                    <a:pt x="304" y="303"/>
                  </a:lnTo>
                  <a:close/>
                  <a:moveTo>
                    <a:pt x="373" y="390"/>
                  </a:moveTo>
                  <a:lnTo>
                    <a:pt x="375" y="388"/>
                  </a:lnTo>
                  <a:lnTo>
                    <a:pt x="375" y="385"/>
                  </a:lnTo>
                  <a:lnTo>
                    <a:pt x="368" y="381"/>
                  </a:lnTo>
                  <a:lnTo>
                    <a:pt x="366" y="383"/>
                  </a:lnTo>
                  <a:lnTo>
                    <a:pt x="368" y="385"/>
                  </a:lnTo>
                  <a:lnTo>
                    <a:pt x="373" y="390"/>
                  </a:lnTo>
                  <a:close/>
                  <a:moveTo>
                    <a:pt x="470" y="345"/>
                  </a:moveTo>
                  <a:lnTo>
                    <a:pt x="470" y="343"/>
                  </a:lnTo>
                  <a:lnTo>
                    <a:pt x="467" y="343"/>
                  </a:lnTo>
                  <a:lnTo>
                    <a:pt x="465" y="341"/>
                  </a:lnTo>
                  <a:lnTo>
                    <a:pt x="460" y="338"/>
                  </a:lnTo>
                  <a:lnTo>
                    <a:pt x="463" y="343"/>
                  </a:lnTo>
                  <a:lnTo>
                    <a:pt x="463" y="348"/>
                  </a:lnTo>
                  <a:lnTo>
                    <a:pt x="470" y="345"/>
                  </a:lnTo>
                  <a:lnTo>
                    <a:pt x="470" y="345"/>
                  </a:lnTo>
                  <a:close/>
                  <a:moveTo>
                    <a:pt x="458" y="286"/>
                  </a:moveTo>
                  <a:lnTo>
                    <a:pt x="456" y="286"/>
                  </a:lnTo>
                  <a:lnTo>
                    <a:pt x="453" y="286"/>
                  </a:lnTo>
                  <a:lnTo>
                    <a:pt x="444" y="284"/>
                  </a:lnTo>
                  <a:lnTo>
                    <a:pt x="439" y="286"/>
                  </a:lnTo>
                  <a:lnTo>
                    <a:pt x="434" y="289"/>
                  </a:lnTo>
                  <a:lnTo>
                    <a:pt x="432" y="296"/>
                  </a:lnTo>
                  <a:lnTo>
                    <a:pt x="434" y="296"/>
                  </a:lnTo>
                  <a:lnTo>
                    <a:pt x="439" y="293"/>
                  </a:lnTo>
                  <a:lnTo>
                    <a:pt x="446" y="298"/>
                  </a:lnTo>
                  <a:lnTo>
                    <a:pt x="449" y="298"/>
                  </a:lnTo>
                  <a:lnTo>
                    <a:pt x="456" y="291"/>
                  </a:lnTo>
                  <a:lnTo>
                    <a:pt x="460" y="289"/>
                  </a:lnTo>
                  <a:lnTo>
                    <a:pt x="458" y="286"/>
                  </a:lnTo>
                  <a:close/>
                  <a:moveTo>
                    <a:pt x="449" y="478"/>
                  </a:moveTo>
                  <a:lnTo>
                    <a:pt x="441" y="487"/>
                  </a:lnTo>
                  <a:lnTo>
                    <a:pt x="434" y="489"/>
                  </a:lnTo>
                  <a:lnTo>
                    <a:pt x="425" y="492"/>
                  </a:lnTo>
                  <a:lnTo>
                    <a:pt x="423" y="496"/>
                  </a:lnTo>
                  <a:lnTo>
                    <a:pt x="420" y="499"/>
                  </a:lnTo>
                  <a:lnTo>
                    <a:pt x="418" y="496"/>
                  </a:lnTo>
                  <a:lnTo>
                    <a:pt x="416" y="494"/>
                  </a:lnTo>
                  <a:lnTo>
                    <a:pt x="416" y="485"/>
                  </a:lnTo>
                  <a:lnTo>
                    <a:pt x="413" y="482"/>
                  </a:lnTo>
                  <a:lnTo>
                    <a:pt x="404" y="485"/>
                  </a:lnTo>
                  <a:lnTo>
                    <a:pt x="399" y="489"/>
                  </a:lnTo>
                  <a:lnTo>
                    <a:pt x="387" y="489"/>
                  </a:lnTo>
                  <a:lnTo>
                    <a:pt x="375" y="489"/>
                  </a:lnTo>
                  <a:lnTo>
                    <a:pt x="368" y="487"/>
                  </a:lnTo>
                  <a:lnTo>
                    <a:pt x="352" y="489"/>
                  </a:lnTo>
                  <a:lnTo>
                    <a:pt x="345" y="492"/>
                  </a:lnTo>
                  <a:lnTo>
                    <a:pt x="340" y="494"/>
                  </a:lnTo>
                  <a:lnTo>
                    <a:pt x="335" y="496"/>
                  </a:lnTo>
                  <a:lnTo>
                    <a:pt x="328" y="499"/>
                  </a:lnTo>
                  <a:lnTo>
                    <a:pt x="326" y="499"/>
                  </a:lnTo>
                  <a:lnTo>
                    <a:pt x="323" y="496"/>
                  </a:lnTo>
                  <a:lnTo>
                    <a:pt x="321" y="494"/>
                  </a:lnTo>
                  <a:lnTo>
                    <a:pt x="321" y="492"/>
                  </a:lnTo>
                  <a:lnTo>
                    <a:pt x="316" y="492"/>
                  </a:lnTo>
                  <a:lnTo>
                    <a:pt x="314" y="492"/>
                  </a:lnTo>
                  <a:lnTo>
                    <a:pt x="312" y="492"/>
                  </a:lnTo>
                  <a:lnTo>
                    <a:pt x="312" y="489"/>
                  </a:lnTo>
                  <a:lnTo>
                    <a:pt x="316" y="487"/>
                  </a:lnTo>
                  <a:lnTo>
                    <a:pt x="314" y="482"/>
                  </a:lnTo>
                  <a:lnTo>
                    <a:pt x="309" y="485"/>
                  </a:lnTo>
                  <a:lnTo>
                    <a:pt x="307" y="489"/>
                  </a:lnTo>
                  <a:lnTo>
                    <a:pt x="307" y="489"/>
                  </a:lnTo>
                  <a:lnTo>
                    <a:pt x="300" y="492"/>
                  </a:lnTo>
                  <a:lnTo>
                    <a:pt x="295" y="492"/>
                  </a:lnTo>
                  <a:lnTo>
                    <a:pt x="293" y="489"/>
                  </a:lnTo>
                  <a:lnTo>
                    <a:pt x="290" y="485"/>
                  </a:lnTo>
                  <a:lnTo>
                    <a:pt x="288" y="482"/>
                  </a:lnTo>
                  <a:lnTo>
                    <a:pt x="286" y="487"/>
                  </a:lnTo>
                  <a:lnTo>
                    <a:pt x="288" y="492"/>
                  </a:lnTo>
                  <a:lnTo>
                    <a:pt x="286" y="494"/>
                  </a:lnTo>
                  <a:lnTo>
                    <a:pt x="281" y="494"/>
                  </a:lnTo>
                  <a:lnTo>
                    <a:pt x="281" y="492"/>
                  </a:lnTo>
                  <a:lnTo>
                    <a:pt x="279" y="494"/>
                  </a:lnTo>
                  <a:lnTo>
                    <a:pt x="279" y="503"/>
                  </a:lnTo>
                  <a:lnTo>
                    <a:pt x="281" y="513"/>
                  </a:lnTo>
                  <a:lnTo>
                    <a:pt x="283" y="515"/>
                  </a:lnTo>
                  <a:lnTo>
                    <a:pt x="286" y="515"/>
                  </a:lnTo>
                  <a:lnTo>
                    <a:pt x="290" y="515"/>
                  </a:lnTo>
                  <a:lnTo>
                    <a:pt x="302" y="513"/>
                  </a:lnTo>
                  <a:lnTo>
                    <a:pt x="309" y="513"/>
                  </a:lnTo>
                  <a:lnTo>
                    <a:pt x="338" y="511"/>
                  </a:lnTo>
                  <a:lnTo>
                    <a:pt x="347" y="513"/>
                  </a:lnTo>
                  <a:lnTo>
                    <a:pt x="354" y="513"/>
                  </a:lnTo>
                  <a:lnTo>
                    <a:pt x="356" y="515"/>
                  </a:lnTo>
                  <a:lnTo>
                    <a:pt x="356" y="520"/>
                  </a:lnTo>
                  <a:lnTo>
                    <a:pt x="359" y="525"/>
                  </a:lnTo>
                  <a:lnTo>
                    <a:pt x="361" y="525"/>
                  </a:lnTo>
                  <a:lnTo>
                    <a:pt x="387" y="518"/>
                  </a:lnTo>
                  <a:lnTo>
                    <a:pt x="411" y="508"/>
                  </a:lnTo>
                  <a:lnTo>
                    <a:pt x="425" y="506"/>
                  </a:lnTo>
                  <a:lnTo>
                    <a:pt x="437" y="503"/>
                  </a:lnTo>
                  <a:lnTo>
                    <a:pt x="444" y="501"/>
                  </a:lnTo>
                  <a:lnTo>
                    <a:pt x="449" y="499"/>
                  </a:lnTo>
                  <a:lnTo>
                    <a:pt x="449" y="494"/>
                  </a:lnTo>
                  <a:lnTo>
                    <a:pt x="451" y="489"/>
                  </a:lnTo>
                  <a:lnTo>
                    <a:pt x="449" y="480"/>
                  </a:lnTo>
                  <a:lnTo>
                    <a:pt x="451" y="478"/>
                  </a:lnTo>
                  <a:lnTo>
                    <a:pt x="449" y="478"/>
                  </a:lnTo>
                  <a:close/>
                  <a:moveTo>
                    <a:pt x="380" y="364"/>
                  </a:moveTo>
                  <a:lnTo>
                    <a:pt x="382" y="359"/>
                  </a:lnTo>
                  <a:lnTo>
                    <a:pt x="380" y="350"/>
                  </a:lnTo>
                  <a:lnTo>
                    <a:pt x="378" y="348"/>
                  </a:lnTo>
                  <a:lnTo>
                    <a:pt x="375" y="348"/>
                  </a:lnTo>
                  <a:lnTo>
                    <a:pt x="368" y="359"/>
                  </a:lnTo>
                  <a:lnTo>
                    <a:pt x="371" y="364"/>
                  </a:lnTo>
                  <a:lnTo>
                    <a:pt x="375" y="369"/>
                  </a:lnTo>
                  <a:lnTo>
                    <a:pt x="380" y="364"/>
                  </a:lnTo>
                  <a:close/>
                  <a:moveTo>
                    <a:pt x="281" y="326"/>
                  </a:moveTo>
                  <a:lnTo>
                    <a:pt x="281" y="322"/>
                  </a:lnTo>
                  <a:lnTo>
                    <a:pt x="281" y="319"/>
                  </a:lnTo>
                  <a:lnTo>
                    <a:pt x="276" y="307"/>
                  </a:lnTo>
                  <a:lnTo>
                    <a:pt x="274" y="296"/>
                  </a:lnTo>
                  <a:lnTo>
                    <a:pt x="271" y="289"/>
                  </a:lnTo>
                  <a:lnTo>
                    <a:pt x="269" y="286"/>
                  </a:lnTo>
                  <a:lnTo>
                    <a:pt x="262" y="284"/>
                  </a:lnTo>
                  <a:lnTo>
                    <a:pt x="253" y="281"/>
                  </a:lnTo>
                  <a:lnTo>
                    <a:pt x="243" y="274"/>
                  </a:lnTo>
                  <a:lnTo>
                    <a:pt x="231" y="272"/>
                  </a:lnTo>
                  <a:lnTo>
                    <a:pt x="222" y="265"/>
                  </a:lnTo>
                  <a:lnTo>
                    <a:pt x="215" y="265"/>
                  </a:lnTo>
                  <a:lnTo>
                    <a:pt x="208" y="260"/>
                  </a:lnTo>
                  <a:lnTo>
                    <a:pt x="193" y="258"/>
                  </a:lnTo>
                  <a:lnTo>
                    <a:pt x="186" y="255"/>
                  </a:lnTo>
                  <a:lnTo>
                    <a:pt x="184" y="255"/>
                  </a:lnTo>
                  <a:lnTo>
                    <a:pt x="179" y="255"/>
                  </a:lnTo>
                  <a:lnTo>
                    <a:pt x="182" y="253"/>
                  </a:lnTo>
                  <a:lnTo>
                    <a:pt x="186" y="253"/>
                  </a:lnTo>
                  <a:lnTo>
                    <a:pt x="193" y="251"/>
                  </a:lnTo>
                  <a:lnTo>
                    <a:pt x="201" y="246"/>
                  </a:lnTo>
                  <a:lnTo>
                    <a:pt x="208" y="237"/>
                  </a:lnTo>
                  <a:lnTo>
                    <a:pt x="201" y="239"/>
                  </a:lnTo>
                  <a:lnTo>
                    <a:pt x="198" y="234"/>
                  </a:lnTo>
                  <a:lnTo>
                    <a:pt x="196" y="230"/>
                  </a:lnTo>
                  <a:lnTo>
                    <a:pt x="191" y="222"/>
                  </a:lnTo>
                  <a:lnTo>
                    <a:pt x="196" y="220"/>
                  </a:lnTo>
                  <a:lnTo>
                    <a:pt x="198" y="215"/>
                  </a:lnTo>
                  <a:lnTo>
                    <a:pt x="210" y="220"/>
                  </a:lnTo>
                  <a:lnTo>
                    <a:pt x="210" y="225"/>
                  </a:lnTo>
                  <a:lnTo>
                    <a:pt x="210" y="230"/>
                  </a:lnTo>
                  <a:lnTo>
                    <a:pt x="212" y="232"/>
                  </a:lnTo>
                  <a:lnTo>
                    <a:pt x="215" y="232"/>
                  </a:lnTo>
                  <a:lnTo>
                    <a:pt x="222" y="225"/>
                  </a:lnTo>
                  <a:lnTo>
                    <a:pt x="217" y="218"/>
                  </a:lnTo>
                  <a:lnTo>
                    <a:pt x="212" y="213"/>
                  </a:lnTo>
                  <a:lnTo>
                    <a:pt x="203" y="204"/>
                  </a:lnTo>
                  <a:lnTo>
                    <a:pt x="196" y="199"/>
                  </a:lnTo>
                  <a:lnTo>
                    <a:pt x="191" y="194"/>
                  </a:lnTo>
                  <a:lnTo>
                    <a:pt x="184" y="182"/>
                  </a:lnTo>
                  <a:lnTo>
                    <a:pt x="168" y="168"/>
                  </a:lnTo>
                  <a:lnTo>
                    <a:pt x="165" y="161"/>
                  </a:lnTo>
                  <a:lnTo>
                    <a:pt x="165" y="149"/>
                  </a:lnTo>
                  <a:lnTo>
                    <a:pt x="168" y="142"/>
                  </a:lnTo>
                  <a:lnTo>
                    <a:pt x="165" y="137"/>
                  </a:lnTo>
                  <a:lnTo>
                    <a:pt x="165" y="133"/>
                  </a:lnTo>
                  <a:lnTo>
                    <a:pt x="170" y="128"/>
                  </a:lnTo>
                  <a:lnTo>
                    <a:pt x="175" y="126"/>
                  </a:lnTo>
                  <a:lnTo>
                    <a:pt x="179" y="123"/>
                  </a:lnTo>
                  <a:lnTo>
                    <a:pt x="179" y="128"/>
                  </a:lnTo>
                  <a:lnTo>
                    <a:pt x="177" y="130"/>
                  </a:lnTo>
                  <a:lnTo>
                    <a:pt x="182" y="137"/>
                  </a:lnTo>
                  <a:lnTo>
                    <a:pt x="193" y="142"/>
                  </a:lnTo>
                  <a:lnTo>
                    <a:pt x="208" y="147"/>
                  </a:lnTo>
                  <a:lnTo>
                    <a:pt x="210" y="156"/>
                  </a:lnTo>
                  <a:lnTo>
                    <a:pt x="215" y="163"/>
                  </a:lnTo>
                  <a:lnTo>
                    <a:pt x="229" y="166"/>
                  </a:lnTo>
                  <a:lnTo>
                    <a:pt x="231" y="163"/>
                  </a:lnTo>
                  <a:lnTo>
                    <a:pt x="231" y="163"/>
                  </a:lnTo>
                  <a:lnTo>
                    <a:pt x="217" y="156"/>
                  </a:lnTo>
                  <a:lnTo>
                    <a:pt x="215" y="154"/>
                  </a:lnTo>
                  <a:lnTo>
                    <a:pt x="212" y="147"/>
                  </a:lnTo>
                  <a:lnTo>
                    <a:pt x="212" y="142"/>
                  </a:lnTo>
                  <a:lnTo>
                    <a:pt x="227" y="142"/>
                  </a:lnTo>
                  <a:lnTo>
                    <a:pt x="241" y="156"/>
                  </a:lnTo>
                  <a:lnTo>
                    <a:pt x="248" y="159"/>
                  </a:lnTo>
                  <a:lnTo>
                    <a:pt x="248" y="156"/>
                  </a:lnTo>
                  <a:lnTo>
                    <a:pt x="250" y="154"/>
                  </a:lnTo>
                  <a:lnTo>
                    <a:pt x="245" y="147"/>
                  </a:lnTo>
                  <a:lnTo>
                    <a:pt x="243" y="144"/>
                  </a:lnTo>
                  <a:lnTo>
                    <a:pt x="236" y="142"/>
                  </a:lnTo>
                  <a:lnTo>
                    <a:pt x="229" y="137"/>
                  </a:lnTo>
                  <a:lnTo>
                    <a:pt x="229" y="135"/>
                  </a:lnTo>
                  <a:lnTo>
                    <a:pt x="236" y="130"/>
                  </a:lnTo>
                  <a:lnTo>
                    <a:pt x="241" y="130"/>
                  </a:lnTo>
                  <a:lnTo>
                    <a:pt x="250" y="133"/>
                  </a:lnTo>
                  <a:lnTo>
                    <a:pt x="255" y="133"/>
                  </a:lnTo>
                  <a:lnTo>
                    <a:pt x="260" y="137"/>
                  </a:lnTo>
                  <a:lnTo>
                    <a:pt x="267" y="142"/>
                  </a:lnTo>
                  <a:lnTo>
                    <a:pt x="264" y="135"/>
                  </a:lnTo>
                  <a:lnTo>
                    <a:pt x="257" y="128"/>
                  </a:lnTo>
                  <a:lnTo>
                    <a:pt x="245" y="126"/>
                  </a:lnTo>
                  <a:lnTo>
                    <a:pt x="241" y="126"/>
                  </a:lnTo>
                  <a:lnTo>
                    <a:pt x="236" y="126"/>
                  </a:lnTo>
                  <a:lnTo>
                    <a:pt x="234" y="121"/>
                  </a:lnTo>
                  <a:lnTo>
                    <a:pt x="236" y="116"/>
                  </a:lnTo>
                  <a:lnTo>
                    <a:pt x="229" y="111"/>
                  </a:lnTo>
                  <a:lnTo>
                    <a:pt x="227" y="109"/>
                  </a:lnTo>
                  <a:lnTo>
                    <a:pt x="227" y="102"/>
                  </a:lnTo>
                  <a:lnTo>
                    <a:pt x="236" y="100"/>
                  </a:lnTo>
                  <a:lnTo>
                    <a:pt x="245" y="102"/>
                  </a:lnTo>
                  <a:lnTo>
                    <a:pt x="253" y="95"/>
                  </a:lnTo>
                  <a:lnTo>
                    <a:pt x="260" y="83"/>
                  </a:lnTo>
                  <a:lnTo>
                    <a:pt x="264" y="81"/>
                  </a:lnTo>
                  <a:lnTo>
                    <a:pt x="269" y="81"/>
                  </a:lnTo>
                  <a:lnTo>
                    <a:pt x="276" y="83"/>
                  </a:lnTo>
                  <a:lnTo>
                    <a:pt x="283" y="83"/>
                  </a:lnTo>
                  <a:lnTo>
                    <a:pt x="295" y="71"/>
                  </a:lnTo>
                  <a:lnTo>
                    <a:pt x="300" y="69"/>
                  </a:lnTo>
                  <a:lnTo>
                    <a:pt x="309" y="71"/>
                  </a:lnTo>
                  <a:lnTo>
                    <a:pt x="314" y="71"/>
                  </a:lnTo>
                  <a:lnTo>
                    <a:pt x="323" y="74"/>
                  </a:lnTo>
                  <a:lnTo>
                    <a:pt x="345" y="71"/>
                  </a:lnTo>
                  <a:lnTo>
                    <a:pt x="354" y="76"/>
                  </a:lnTo>
                  <a:lnTo>
                    <a:pt x="356" y="78"/>
                  </a:lnTo>
                  <a:lnTo>
                    <a:pt x="359" y="76"/>
                  </a:lnTo>
                  <a:lnTo>
                    <a:pt x="359" y="76"/>
                  </a:lnTo>
                  <a:lnTo>
                    <a:pt x="364" y="69"/>
                  </a:lnTo>
                  <a:lnTo>
                    <a:pt x="366" y="64"/>
                  </a:lnTo>
                  <a:lnTo>
                    <a:pt x="371" y="57"/>
                  </a:lnTo>
                  <a:lnTo>
                    <a:pt x="371" y="55"/>
                  </a:lnTo>
                  <a:lnTo>
                    <a:pt x="371" y="50"/>
                  </a:lnTo>
                  <a:lnTo>
                    <a:pt x="368" y="50"/>
                  </a:lnTo>
                  <a:lnTo>
                    <a:pt x="368" y="48"/>
                  </a:lnTo>
                  <a:lnTo>
                    <a:pt x="366" y="43"/>
                  </a:lnTo>
                  <a:lnTo>
                    <a:pt x="366" y="36"/>
                  </a:lnTo>
                  <a:lnTo>
                    <a:pt x="375" y="26"/>
                  </a:lnTo>
                  <a:lnTo>
                    <a:pt x="378" y="24"/>
                  </a:lnTo>
                  <a:lnTo>
                    <a:pt x="380" y="22"/>
                  </a:lnTo>
                  <a:lnTo>
                    <a:pt x="378" y="12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5"/>
                  </a:lnTo>
                  <a:lnTo>
                    <a:pt x="366" y="3"/>
                  </a:lnTo>
                  <a:lnTo>
                    <a:pt x="364" y="0"/>
                  </a:lnTo>
                  <a:lnTo>
                    <a:pt x="356" y="0"/>
                  </a:lnTo>
                  <a:lnTo>
                    <a:pt x="349" y="0"/>
                  </a:lnTo>
                  <a:lnTo>
                    <a:pt x="345" y="3"/>
                  </a:lnTo>
                  <a:lnTo>
                    <a:pt x="345" y="5"/>
                  </a:lnTo>
                  <a:lnTo>
                    <a:pt x="345" y="7"/>
                  </a:lnTo>
                  <a:lnTo>
                    <a:pt x="345" y="10"/>
                  </a:lnTo>
                  <a:lnTo>
                    <a:pt x="347" y="12"/>
                  </a:lnTo>
                  <a:lnTo>
                    <a:pt x="349" y="17"/>
                  </a:lnTo>
                  <a:lnTo>
                    <a:pt x="352" y="24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2" y="36"/>
                  </a:lnTo>
                  <a:lnTo>
                    <a:pt x="333" y="36"/>
                  </a:lnTo>
                  <a:lnTo>
                    <a:pt x="330" y="38"/>
                  </a:lnTo>
                  <a:lnTo>
                    <a:pt x="323" y="41"/>
                  </a:lnTo>
                  <a:lnTo>
                    <a:pt x="319" y="41"/>
                  </a:lnTo>
                  <a:lnTo>
                    <a:pt x="312" y="45"/>
                  </a:lnTo>
                  <a:lnTo>
                    <a:pt x="304" y="50"/>
                  </a:lnTo>
                  <a:lnTo>
                    <a:pt x="297" y="45"/>
                  </a:lnTo>
                  <a:lnTo>
                    <a:pt x="288" y="43"/>
                  </a:lnTo>
                  <a:lnTo>
                    <a:pt x="279" y="43"/>
                  </a:lnTo>
                  <a:lnTo>
                    <a:pt x="276" y="45"/>
                  </a:lnTo>
                  <a:lnTo>
                    <a:pt x="276" y="45"/>
                  </a:lnTo>
                  <a:lnTo>
                    <a:pt x="269" y="43"/>
                  </a:lnTo>
                  <a:lnTo>
                    <a:pt x="264" y="41"/>
                  </a:lnTo>
                  <a:lnTo>
                    <a:pt x="262" y="41"/>
                  </a:lnTo>
                  <a:lnTo>
                    <a:pt x="260" y="33"/>
                  </a:lnTo>
                  <a:lnTo>
                    <a:pt x="257" y="33"/>
                  </a:lnTo>
                  <a:lnTo>
                    <a:pt x="253" y="38"/>
                  </a:lnTo>
                  <a:lnTo>
                    <a:pt x="245" y="38"/>
                  </a:lnTo>
                  <a:lnTo>
                    <a:pt x="243" y="38"/>
                  </a:lnTo>
                  <a:lnTo>
                    <a:pt x="234" y="41"/>
                  </a:lnTo>
                  <a:lnTo>
                    <a:pt x="234" y="45"/>
                  </a:lnTo>
                  <a:lnTo>
                    <a:pt x="231" y="48"/>
                  </a:lnTo>
                  <a:lnTo>
                    <a:pt x="229" y="48"/>
                  </a:lnTo>
                  <a:lnTo>
                    <a:pt x="224" y="48"/>
                  </a:lnTo>
                  <a:lnTo>
                    <a:pt x="217" y="52"/>
                  </a:lnTo>
                  <a:lnTo>
                    <a:pt x="212" y="57"/>
                  </a:lnTo>
                  <a:lnTo>
                    <a:pt x="205" y="57"/>
                  </a:lnTo>
                  <a:lnTo>
                    <a:pt x="201" y="57"/>
                  </a:lnTo>
                  <a:lnTo>
                    <a:pt x="196" y="59"/>
                  </a:lnTo>
                  <a:lnTo>
                    <a:pt x="189" y="59"/>
                  </a:lnTo>
                  <a:lnTo>
                    <a:pt x="184" y="67"/>
                  </a:lnTo>
                  <a:lnTo>
                    <a:pt x="177" y="67"/>
                  </a:lnTo>
                  <a:lnTo>
                    <a:pt x="172" y="67"/>
                  </a:lnTo>
                  <a:lnTo>
                    <a:pt x="168" y="67"/>
                  </a:lnTo>
                  <a:lnTo>
                    <a:pt x="163" y="69"/>
                  </a:lnTo>
                  <a:lnTo>
                    <a:pt x="163" y="71"/>
                  </a:lnTo>
                  <a:lnTo>
                    <a:pt x="163" y="81"/>
                  </a:lnTo>
                  <a:lnTo>
                    <a:pt x="156" y="85"/>
                  </a:lnTo>
                  <a:lnTo>
                    <a:pt x="149" y="88"/>
                  </a:lnTo>
                  <a:lnTo>
                    <a:pt x="144" y="88"/>
                  </a:lnTo>
                  <a:lnTo>
                    <a:pt x="134" y="88"/>
                  </a:lnTo>
                  <a:lnTo>
                    <a:pt x="132" y="88"/>
                  </a:lnTo>
                  <a:lnTo>
                    <a:pt x="130" y="90"/>
                  </a:lnTo>
                  <a:lnTo>
                    <a:pt x="120" y="90"/>
                  </a:lnTo>
                  <a:lnTo>
                    <a:pt x="118" y="93"/>
                  </a:lnTo>
                  <a:lnTo>
                    <a:pt x="111" y="107"/>
                  </a:lnTo>
                  <a:lnTo>
                    <a:pt x="104" y="111"/>
                  </a:lnTo>
                  <a:lnTo>
                    <a:pt x="99" y="114"/>
                  </a:lnTo>
                  <a:lnTo>
                    <a:pt x="94" y="114"/>
                  </a:lnTo>
                  <a:lnTo>
                    <a:pt x="90" y="114"/>
                  </a:lnTo>
                  <a:lnTo>
                    <a:pt x="85" y="116"/>
                  </a:lnTo>
                  <a:lnTo>
                    <a:pt x="75" y="118"/>
                  </a:lnTo>
                  <a:lnTo>
                    <a:pt x="73" y="118"/>
                  </a:lnTo>
                  <a:lnTo>
                    <a:pt x="66" y="121"/>
                  </a:lnTo>
                  <a:lnTo>
                    <a:pt x="66" y="128"/>
                  </a:lnTo>
                  <a:lnTo>
                    <a:pt x="68" y="130"/>
                  </a:lnTo>
                  <a:lnTo>
                    <a:pt x="71" y="135"/>
                  </a:lnTo>
                  <a:lnTo>
                    <a:pt x="71" y="137"/>
                  </a:lnTo>
                  <a:lnTo>
                    <a:pt x="71" y="142"/>
                  </a:lnTo>
                  <a:lnTo>
                    <a:pt x="68" y="149"/>
                  </a:lnTo>
                  <a:lnTo>
                    <a:pt x="64" y="152"/>
                  </a:lnTo>
                  <a:lnTo>
                    <a:pt x="61" y="154"/>
                  </a:lnTo>
                  <a:lnTo>
                    <a:pt x="59" y="156"/>
                  </a:lnTo>
                  <a:lnTo>
                    <a:pt x="59" y="161"/>
                  </a:lnTo>
                  <a:lnTo>
                    <a:pt x="56" y="166"/>
                  </a:lnTo>
                  <a:lnTo>
                    <a:pt x="56" y="168"/>
                  </a:lnTo>
                  <a:lnTo>
                    <a:pt x="54" y="175"/>
                  </a:lnTo>
                  <a:lnTo>
                    <a:pt x="54" y="180"/>
                  </a:lnTo>
                  <a:lnTo>
                    <a:pt x="52" y="182"/>
                  </a:lnTo>
                  <a:lnTo>
                    <a:pt x="47" y="185"/>
                  </a:lnTo>
                  <a:lnTo>
                    <a:pt x="45" y="185"/>
                  </a:lnTo>
                  <a:lnTo>
                    <a:pt x="40" y="187"/>
                  </a:lnTo>
                  <a:lnTo>
                    <a:pt x="40" y="189"/>
                  </a:lnTo>
                  <a:lnTo>
                    <a:pt x="38" y="192"/>
                  </a:lnTo>
                  <a:lnTo>
                    <a:pt x="35" y="192"/>
                  </a:lnTo>
                  <a:lnTo>
                    <a:pt x="35" y="194"/>
                  </a:lnTo>
                  <a:lnTo>
                    <a:pt x="38" y="199"/>
                  </a:lnTo>
                  <a:lnTo>
                    <a:pt x="42" y="201"/>
                  </a:lnTo>
                  <a:lnTo>
                    <a:pt x="42" y="206"/>
                  </a:lnTo>
                  <a:lnTo>
                    <a:pt x="40" y="206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8" y="211"/>
                  </a:lnTo>
                  <a:lnTo>
                    <a:pt x="35" y="213"/>
                  </a:lnTo>
                  <a:lnTo>
                    <a:pt x="35" y="215"/>
                  </a:lnTo>
                  <a:lnTo>
                    <a:pt x="33" y="218"/>
                  </a:lnTo>
                  <a:lnTo>
                    <a:pt x="28" y="218"/>
                  </a:lnTo>
                  <a:lnTo>
                    <a:pt x="23" y="215"/>
                  </a:lnTo>
                  <a:lnTo>
                    <a:pt x="21" y="215"/>
                  </a:lnTo>
                  <a:lnTo>
                    <a:pt x="21" y="215"/>
                  </a:lnTo>
                  <a:lnTo>
                    <a:pt x="26" y="220"/>
                  </a:lnTo>
                  <a:lnTo>
                    <a:pt x="33" y="225"/>
                  </a:lnTo>
                  <a:lnTo>
                    <a:pt x="42" y="241"/>
                  </a:lnTo>
                  <a:lnTo>
                    <a:pt x="52" y="246"/>
                  </a:lnTo>
                  <a:lnTo>
                    <a:pt x="59" y="253"/>
                  </a:lnTo>
                  <a:lnTo>
                    <a:pt x="66" y="258"/>
                  </a:lnTo>
                  <a:lnTo>
                    <a:pt x="68" y="260"/>
                  </a:lnTo>
                  <a:lnTo>
                    <a:pt x="73" y="260"/>
                  </a:lnTo>
                  <a:lnTo>
                    <a:pt x="80" y="258"/>
                  </a:lnTo>
                  <a:lnTo>
                    <a:pt x="87" y="258"/>
                  </a:lnTo>
                  <a:lnTo>
                    <a:pt x="90" y="258"/>
                  </a:lnTo>
                  <a:lnTo>
                    <a:pt x="92" y="255"/>
                  </a:lnTo>
                  <a:lnTo>
                    <a:pt x="94" y="260"/>
                  </a:lnTo>
                  <a:lnTo>
                    <a:pt x="97" y="265"/>
                  </a:lnTo>
                  <a:lnTo>
                    <a:pt x="94" y="267"/>
                  </a:lnTo>
                  <a:lnTo>
                    <a:pt x="92" y="267"/>
                  </a:lnTo>
                  <a:lnTo>
                    <a:pt x="80" y="265"/>
                  </a:lnTo>
                  <a:lnTo>
                    <a:pt x="73" y="267"/>
                  </a:lnTo>
                  <a:lnTo>
                    <a:pt x="73" y="272"/>
                  </a:lnTo>
                  <a:lnTo>
                    <a:pt x="75" y="277"/>
                  </a:lnTo>
                  <a:lnTo>
                    <a:pt x="80" y="277"/>
                  </a:lnTo>
                  <a:lnTo>
                    <a:pt x="90" y="286"/>
                  </a:lnTo>
                  <a:lnTo>
                    <a:pt x="94" y="296"/>
                  </a:lnTo>
                  <a:lnTo>
                    <a:pt x="99" y="305"/>
                  </a:lnTo>
                  <a:lnTo>
                    <a:pt x="104" y="307"/>
                  </a:lnTo>
                  <a:lnTo>
                    <a:pt x="111" y="305"/>
                  </a:lnTo>
                  <a:lnTo>
                    <a:pt x="111" y="300"/>
                  </a:lnTo>
                  <a:lnTo>
                    <a:pt x="111" y="296"/>
                  </a:lnTo>
                  <a:lnTo>
                    <a:pt x="113" y="296"/>
                  </a:lnTo>
                  <a:lnTo>
                    <a:pt x="116" y="300"/>
                  </a:lnTo>
                  <a:lnTo>
                    <a:pt x="120" y="307"/>
                  </a:lnTo>
                  <a:lnTo>
                    <a:pt x="127" y="305"/>
                  </a:lnTo>
                  <a:lnTo>
                    <a:pt x="132" y="303"/>
                  </a:lnTo>
                  <a:lnTo>
                    <a:pt x="134" y="303"/>
                  </a:lnTo>
                  <a:lnTo>
                    <a:pt x="139" y="300"/>
                  </a:lnTo>
                  <a:lnTo>
                    <a:pt x="149" y="296"/>
                  </a:lnTo>
                  <a:lnTo>
                    <a:pt x="165" y="298"/>
                  </a:lnTo>
                  <a:lnTo>
                    <a:pt x="170" y="296"/>
                  </a:lnTo>
                  <a:lnTo>
                    <a:pt x="175" y="293"/>
                  </a:lnTo>
                  <a:lnTo>
                    <a:pt x="177" y="289"/>
                  </a:lnTo>
                  <a:lnTo>
                    <a:pt x="186" y="293"/>
                  </a:lnTo>
                  <a:lnTo>
                    <a:pt x="198" y="298"/>
                  </a:lnTo>
                  <a:lnTo>
                    <a:pt x="198" y="298"/>
                  </a:lnTo>
                  <a:lnTo>
                    <a:pt x="203" y="300"/>
                  </a:lnTo>
                  <a:lnTo>
                    <a:pt x="210" y="303"/>
                  </a:lnTo>
                  <a:lnTo>
                    <a:pt x="212" y="300"/>
                  </a:lnTo>
                  <a:lnTo>
                    <a:pt x="215" y="300"/>
                  </a:lnTo>
                  <a:lnTo>
                    <a:pt x="219" y="300"/>
                  </a:lnTo>
                  <a:lnTo>
                    <a:pt x="222" y="300"/>
                  </a:lnTo>
                  <a:lnTo>
                    <a:pt x="224" y="305"/>
                  </a:lnTo>
                  <a:lnTo>
                    <a:pt x="224" y="307"/>
                  </a:lnTo>
                  <a:lnTo>
                    <a:pt x="222" y="310"/>
                  </a:lnTo>
                  <a:lnTo>
                    <a:pt x="212" y="310"/>
                  </a:lnTo>
                  <a:lnTo>
                    <a:pt x="208" y="312"/>
                  </a:lnTo>
                  <a:lnTo>
                    <a:pt x="210" y="317"/>
                  </a:lnTo>
                  <a:lnTo>
                    <a:pt x="210" y="319"/>
                  </a:lnTo>
                  <a:lnTo>
                    <a:pt x="205" y="319"/>
                  </a:lnTo>
                  <a:lnTo>
                    <a:pt x="203" y="319"/>
                  </a:lnTo>
                  <a:lnTo>
                    <a:pt x="198" y="315"/>
                  </a:lnTo>
                  <a:lnTo>
                    <a:pt x="186" y="312"/>
                  </a:lnTo>
                  <a:lnTo>
                    <a:pt x="168" y="310"/>
                  </a:lnTo>
                  <a:lnTo>
                    <a:pt x="149" y="303"/>
                  </a:lnTo>
                  <a:lnTo>
                    <a:pt x="142" y="303"/>
                  </a:lnTo>
                  <a:lnTo>
                    <a:pt x="137" y="307"/>
                  </a:lnTo>
                  <a:lnTo>
                    <a:pt x="134" y="317"/>
                  </a:lnTo>
                  <a:lnTo>
                    <a:pt x="127" y="317"/>
                  </a:lnTo>
                  <a:lnTo>
                    <a:pt x="120" y="315"/>
                  </a:lnTo>
                  <a:lnTo>
                    <a:pt x="118" y="317"/>
                  </a:lnTo>
                  <a:lnTo>
                    <a:pt x="113" y="331"/>
                  </a:lnTo>
                  <a:lnTo>
                    <a:pt x="106" y="341"/>
                  </a:lnTo>
                  <a:lnTo>
                    <a:pt x="104" y="343"/>
                  </a:lnTo>
                  <a:lnTo>
                    <a:pt x="106" y="345"/>
                  </a:lnTo>
                  <a:lnTo>
                    <a:pt x="108" y="345"/>
                  </a:lnTo>
                  <a:lnTo>
                    <a:pt x="116" y="350"/>
                  </a:lnTo>
                  <a:lnTo>
                    <a:pt x="118" y="357"/>
                  </a:lnTo>
                  <a:lnTo>
                    <a:pt x="125" y="359"/>
                  </a:lnTo>
                  <a:lnTo>
                    <a:pt x="134" y="364"/>
                  </a:lnTo>
                  <a:lnTo>
                    <a:pt x="142" y="374"/>
                  </a:lnTo>
                  <a:lnTo>
                    <a:pt x="144" y="381"/>
                  </a:lnTo>
                  <a:lnTo>
                    <a:pt x="139" y="390"/>
                  </a:lnTo>
                  <a:lnTo>
                    <a:pt x="139" y="400"/>
                  </a:lnTo>
                  <a:lnTo>
                    <a:pt x="151" y="414"/>
                  </a:lnTo>
                  <a:lnTo>
                    <a:pt x="163" y="421"/>
                  </a:lnTo>
                  <a:lnTo>
                    <a:pt x="165" y="416"/>
                  </a:lnTo>
                  <a:lnTo>
                    <a:pt x="163" y="409"/>
                  </a:lnTo>
                  <a:lnTo>
                    <a:pt x="163" y="402"/>
                  </a:lnTo>
                  <a:lnTo>
                    <a:pt x="168" y="400"/>
                  </a:lnTo>
                  <a:lnTo>
                    <a:pt x="170" y="397"/>
                  </a:lnTo>
                  <a:lnTo>
                    <a:pt x="175" y="402"/>
                  </a:lnTo>
                  <a:lnTo>
                    <a:pt x="177" y="407"/>
                  </a:lnTo>
                  <a:lnTo>
                    <a:pt x="182" y="407"/>
                  </a:lnTo>
                  <a:lnTo>
                    <a:pt x="191" y="418"/>
                  </a:lnTo>
                  <a:lnTo>
                    <a:pt x="193" y="423"/>
                  </a:lnTo>
                  <a:lnTo>
                    <a:pt x="193" y="433"/>
                  </a:lnTo>
                  <a:lnTo>
                    <a:pt x="198" y="435"/>
                  </a:lnTo>
                  <a:lnTo>
                    <a:pt x="201" y="437"/>
                  </a:lnTo>
                  <a:lnTo>
                    <a:pt x="201" y="428"/>
                  </a:lnTo>
                  <a:lnTo>
                    <a:pt x="205" y="411"/>
                  </a:lnTo>
                  <a:lnTo>
                    <a:pt x="212" y="409"/>
                  </a:lnTo>
                  <a:lnTo>
                    <a:pt x="215" y="409"/>
                  </a:lnTo>
                  <a:lnTo>
                    <a:pt x="219" y="416"/>
                  </a:lnTo>
                  <a:lnTo>
                    <a:pt x="231" y="426"/>
                  </a:lnTo>
                  <a:lnTo>
                    <a:pt x="236" y="428"/>
                  </a:lnTo>
                  <a:lnTo>
                    <a:pt x="238" y="430"/>
                  </a:lnTo>
                  <a:lnTo>
                    <a:pt x="243" y="430"/>
                  </a:lnTo>
                  <a:lnTo>
                    <a:pt x="238" y="423"/>
                  </a:lnTo>
                  <a:lnTo>
                    <a:pt x="234" y="416"/>
                  </a:lnTo>
                  <a:lnTo>
                    <a:pt x="234" y="407"/>
                  </a:lnTo>
                  <a:lnTo>
                    <a:pt x="231" y="402"/>
                  </a:lnTo>
                  <a:lnTo>
                    <a:pt x="227" y="390"/>
                  </a:lnTo>
                  <a:lnTo>
                    <a:pt x="215" y="371"/>
                  </a:lnTo>
                  <a:lnTo>
                    <a:pt x="208" y="364"/>
                  </a:lnTo>
                  <a:lnTo>
                    <a:pt x="203" y="352"/>
                  </a:lnTo>
                  <a:lnTo>
                    <a:pt x="205" y="350"/>
                  </a:lnTo>
                  <a:lnTo>
                    <a:pt x="212" y="352"/>
                  </a:lnTo>
                  <a:lnTo>
                    <a:pt x="217" y="352"/>
                  </a:lnTo>
                  <a:lnTo>
                    <a:pt x="222" y="355"/>
                  </a:lnTo>
                  <a:lnTo>
                    <a:pt x="227" y="357"/>
                  </a:lnTo>
                  <a:lnTo>
                    <a:pt x="229" y="362"/>
                  </a:lnTo>
                  <a:lnTo>
                    <a:pt x="234" y="364"/>
                  </a:lnTo>
                  <a:lnTo>
                    <a:pt x="236" y="362"/>
                  </a:lnTo>
                  <a:lnTo>
                    <a:pt x="238" y="359"/>
                  </a:lnTo>
                  <a:lnTo>
                    <a:pt x="250" y="352"/>
                  </a:lnTo>
                  <a:lnTo>
                    <a:pt x="250" y="350"/>
                  </a:lnTo>
                  <a:lnTo>
                    <a:pt x="248" y="350"/>
                  </a:lnTo>
                  <a:lnTo>
                    <a:pt x="245" y="345"/>
                  </a:lnTo>
                  <a:lnTo>
                    <a:pt x="243" y="343"/>
                  </a:lnTo>
                  <a:lnTo>
                    <a:pt x="241" y="343"/>
                  </a:lnTo>
                  <a:lnTo>
                    <a:pt x="236" y="343"/>
                  </a:lnTo>
                  <a:lnTo>
                    <a:pt x="231" y="343"/>
                  </a:lnTo>
                  <a:lnTo>
                    <a:pt x="227" y="336"/>
                  </a:lnTo>
                  <a:lnTo>
                    <a:pt x="227" y="329"/>
                  </a:lnTo>
                  <a:lnTo>
                    <a:pt x="222" y="326"/>
                  </a:lnTo>
                  <a:lnTo>
                    <a:pt x="219" y="324"/>
                  </a:lnTo>
                  <a:lnTo>
                    <a:pt x="219" y="322"/>
                  </a:lnTo>
                  <a:lnTo>
                    <a:pt x="222" y="322"/>
                  </a:lnTo>
                  <a:lnTo>
                    <a:pt x="227" y="317"/>
                  </a:lnTo>
                  <a:lnTo>
                    <a:pt x="241" y="312"/>
                  </a:lnTo>
                  <a:lnTo>
                    <a:pt x="245" y="307"/>
                  </a:lnTo>
                  <a:lnTo>
                    <a:pt x="248" y="307"/>
                  </a:lnTo>
                  <a:lnTo>
                    <a:pt x="250" y="310"/>
                  </a:lnTo>
                  <a:lnTo>
                    <a:pt x="260" y="317"/>
                  </a:lnTo>
                  <a:lnTo>
                    <a:pt x="269" y="324"/>
                  </a:lnTo>
                  <a:lnTo>
                    <a:pt x="276" y="329"/>
                  </a:lnTo>
                  <a:lnTo>
                    <a:pt x="281" y="329"/>
                  </a:lnTo>
                  <a:lnTo>
                    <a:pt x="281" y="326"/>
                  </a:lnTo>
                  <a:close/>
                  <a:moveTo>
                    <a:pt x="482" y="348"/>
                  </a:moveTo>
                  <a:lnTo>
                    <a:pt x="475" y="355"/>
                  </a:lnTo>
                  <a:lnTo>
                    <a:pt x="467" y="359"/>
                  </a:lnTo>
                  <a:lnTo>
                    <a:pt x="467" y="364"/>
                  </a:lnTo>
                  <a:lnTo>
                    <a:pt x="467" y="364"/>
                  </a:lnTo>
                  <a:lnTo>
                    <a:pt x="472" y="359"/>
                  </a:lnTo>
                  <a:lnTo>
                    <a:pt x="479" y="357"/>
                  </a:lnTo>
                  <a:lnTo>
                    <a:pt x="482" y="355"/>
                  </a:lnTo>
                  <a:lnTo>
                    <a:pt x="491" y="348"/>
                  </a:lnTo>
                  <a:lnTo>
                    <a:pt x="484" y="345"/>
                  </a:lnTo>
                  <a:lnTo>
                    <a:pt x="482" y="348"/>
                  </a:lnTo>
                  <a:close/>
                  <a:moveTo>
                    <a:pt x="550" y="371"/>
                  </a:moveTo>
                  <a:lnTo>
                    <a:pt x="550" y="367"/>
                  </a:lnTo>
                  <a:lnTo>
                    <a:pt x="545" y="369"/>
                  </a:lnTo>
                  <a:lnTo>
                    <a:pt x="531" y="378"/>
                  </a:lnTo>
                  <a:lnTo>
                    <a:pt x="527" y="385"/>
                  </a:lnTo>
                  <a:lnTo>
                    <a:pt x="527" y="390"/>
                  </a:lnTo>
                  <a:lnTo>
                    <a:pt x="522" y="395"/>
                  </a:lnTo>
                  <a:lnTo>
                    <a:pt x="524" y="397"/>
                  </a:lnTo>
                  <a:lnTo>
                    <a:pt x="527" y="402"/>
                  </a:lnTo>
                  <a:lnTo>
                    <a:pt x="527" y="409"/>
                  </a:lnTo>
                  <a:lnTo>
                    <a:pt x="529" y="414"/>
                  </a:lnTo>
                  <a:lnTo>
                    <a:pt x="531" y="414"/>
                  </a:lnTo>
                  <a:lnTo>
                    <a:pt x="534" y="411"/>
                  </a:lnTo>
                  <a:lnTo>
                    <a:pt x="541" y="400"/>
                  </a:lnTo>
                  <a:lnTo>
                    <a:pt x="548" y="397"/>
                  </a:lnTo>
                  <a:lnTo>
                    <a:pt x="545" y="392"/>
                  </a:lnTo>
                  <a:lnTo>
                    <a:pt x="548" y="385"/>
                  </a:lnTo>
                  <a:lnTo>
                    <a:pt x="550" y="371"/>
                  </a:lnTo>
                  <a:close/>
                  <a:moveTo>
                    <a:pt x="527" y="364"/>
                  </a:moveTo>
                  <a:lnTo>
                    <a:pt x="527" y="362"/>
                  </a:lnTo>
                  <a:lnTo>
                    <a:pt x="524" y="359"/>
                  </a:lnTo>
                  <a:lnTo>
                    <a:pt x="524" y="357"/>
                  </a:lnTo>
                  <a:lnTo>
                    <a:pt x="524" y="359"/>
                  </a:lnTo>
                  <a:lnTo>
                    <a:pt x="519" y="362"/>
                  </a:lnTo>
                  <a:lnTo>
                    <a:pt x="522" y="362"/>
                  </a:lnTo>
                  <a:lnTo>
                    <a:pt x="524" y="367"/>
                  </a:lnTo>
                  <a:lnTo>
                    <a:pt x="527" y="364"/>
                  </a:lnTo>
                  <a:close/>
                  <a:moveTo>
                    <a:pt x="231" y="437"/>
                  </a:moveTo>
                  <a:lnTo>
                    <a:pt x="229" y="440"/>
                  </a:lnTo>
                  <a:lnTo>
                    <a:pt x="229" y="442"/>
                  </a:lnTo>
                  <a:lnTo>
                    <a:pt x="229" y="449"/>
                  </a:lnTo>
                  <a:lnTo>
                    <a:pt x="231" y="454"/>
                  </a:lnTo>
                  <a:lnTo>
                    <a:pt x="238" y="454"/>
                  </a:lnTo>
                  <a:lnTo>
                    <a:pt x="238" y="452"/>
                  </a:lnTo>
                  <a:lnTo>
                    <a:pt x="241" y="447"/>
                  </a:lnTo>
                  <a:lnTo>
                    <a:pt x="234" y="442"/>
                  </a:lnTo>
                  <a:lnTo>
                    <a:pt x="231" y="437"/>
                  </a:lnTo>
                  <a:close/>
                  <a:moveTo>
                    <a:pt x="498" y="442"/>
                  </a:moveTo>
                  <a:lnTo>
                    <a:pt x="498" y="435"/>
                  </a:lnTo>
                  <a:lnTo>
                    <a:pt x="498" y="428"/>
                  </a:lnTo>
                  <a:lnTo>
                    <a:pt x="496" y="430"/>
                  </a:lnTo>
                  <a:lnTo>
                    <a:pt x="496" y="435"/>
                  </a:lnTo>
                  <a:lnTo>
                    <a:pt x="493" y="447"/>
                  </a:lnTo>
                  <a:lnTo>
                    <a:pt x="496" y="452"/>
                  </a:lnTo>
                  <a:lnTo>
                    <a:pt x="496" y="456"/>
                  </a:lnTo>
                  <a:lnTo>
                    <a:pt x="498" y="459"/>
                  </a:lnTo>
                  <a:lnTo>
                    <a:pt x="501" y="454"/>
                  </a:lnTo>
                  <a:lnTo>
                    <a:pt x="503" y="452"/>
                  </a:lnTo>
                  <a:lnTo>
                    <a:pt x="501" y="447"/>
                  </a:lnTo>
                  <a:lnTo>
                    <a:pt x="498" y="442"/>
                  </a:lnTo>
                  <a:close/>
                  <a:moveTo>
                    <a:pt x="243" y="312"/>
                  </a:moveTo>
                  <a:lnTo>
                    <a:pt x="243" y="312"/>
                  </a:lnTo>
                  <a:lnTo>
                    <a:pt x="243" y="317"/>
                  </a:lnTo>
                  <a:lnTo>
                    <a:pt x="241" y="317"/>
                  </a:lnTo>
                  <a:lnTo>
                    <a:pt x="243" y="317"/>
                  </a:lnTo>
                  <a:lnTo>
                    <a:pt x="243" y="319"/>
                  </a:lnTo>
                  <a:lnTo>
                    <a:pt x="248" y="317"/>
                  </a:lnTo>
                  <a:lnTo>
                    <a:pt x="248" y="317"/>
                  </a:lnTo>
                  <a:lnTo>
                    <a:pt x="248" y="312"/>
                  </a:lnTo>
                  <a:lnTo>
                    <a:pt x="245" y="312"/>
                  </a:lnTo>
                  <a:lnTo>
                    <a:pt x="243" y="312"/>
                  </a:lnTo>
                  <a:close/>
                  <a:moveTo>
                    <a:pt x="378" y="185"/>
                  </a:moveTo>
                  <a:lnTo>
                    <a:pt x="371" y="187"/>
                  </a:lnTo>
                  <a:lnTo>
                    <a:pt x="368" y="194"/>
                  </a:lnTo>
                  <a:lnTo>
                    <a:pt x="368" y="196"/>
                  </a:lnTo>
                  <a:lnTo>
                    <a:pt x="371" y="199"/>
                  </a:lnTo>
                  <a:lnTo>
                    <a:pt x="382" y="199"/>
                  </a:lnTo>
                  <a:lnTo>
                    <a:pt x="387" y="192"/>
                  </a:lnTo>
                  <a:lnTo>
                    <a:pt x="392" y="189"/>
                  </a:lnTo>
                  <a:lnTo>
                    <a:pt x="392" y="192"/>
                  </a:lnTo>
                  <a:lnTo>
                    <a:pt x="385" y="199"/>
                  </a:lnTo>
                  <a:lnTo>
                    <a:pt x="387" y="204"/>
                  </a:lnTo>
                  <a:lnTo>
                    <a:pt x="401" y="204"/>
                  </a:lnTo>
                  <a:lnTo>
                    <a:pt x="406" y="204"/>
                  </a:lnTo>
                  <a:lnTo>
                    <a:pt x="411" y="201"/>
                  </a:lnTo>
                  <a:lnTo>
                    <a:pt x="408" y="199"/>
                  </a:lnTo>
                  <a:lnTo>
                    <a:pt x="406" y="196"/>
                  </a:lnTo>
                  <a:lnTo>
                    <a:pt x="408" y="196"/>
                  </a:lnTo>
                  <a:lnTo>
                    <a:pt x="413" y="196"/>
                  </a:lnTo>
                  <a:lnTo>
                    <a:pt x="413" y="196"/>
                  </a:lnTo>
                  <a:lnTo>
                    <a:pt x="411" y="192"/>
                  </a:lnTo>
                  <a:lnTo>
                    <a:pt x="408" y="187"/>
                  </a:lnTo>
                  <a:lnTo>
                    <a:pt x="399" y="182"/>
                  </a:lnTo>
                  <a:lnTo>
                    <a:pt x="399" y="178"/>
                  </a:lnTo>
                  <a:lnTo>
                    <a:pt x="394" y="175"/>
                  </a:lnTo>
                  <a:lnTo>
                    <a:pt x="382" y="178"/>
                  </a:lnTo>
                  <a:lnTo>
                    <a:pt x="385" y="180"/>
                  </a:lnTo>
                  <a:lnTo>
                    <a:pt x="380" y="185"/>
                  </a:lnTo>
                  <a:lnTo>
                    <a:pt x="378" y="185"/>
                  </a:lnTo>
                  <a:close/>
                  <a:moveTo>
                    <a:pt x="397" y="265"/>
                  </a:moveTo>
                  <a:lnTo>
                    <a:pt x="397" y="263"/>
                  </a:lnTo>
                  <a:lnTo>
                    <a:pt x="397" y="260"/>
                  </a:lnTo>
                  <a:lnTo>
                    <a:pt x="399" y="258"/>
                  </a:lnTo>
                  <a:lnTo>
                    <a:pt x="397" y="246"/>
                  </a:lnTo>
                  <a:lnTo>
                    <a:pt x="394" y="244"/>
                  </a:lnTo>
                  <a:lnTo>
                    <a:pt x="394" y="239"/>
                  </a:lnTo>
                  <a:lnTo>
                    <a:pt x="392" y="239"/>
                  </a:lnTo>
                  <a:lnTo>
                    <a:pt x="385" y="237"/>
                  </a:lnTo>
                  <a:lnTo>
                    <a:pt x="375" y="241"/>
                  </a:lnTo>
                  <a:lnTo>
                    <a:pt x="378" y="246"/>
                  </a:lnTo>
                  <a:lnTo>
                    <a:pt x="385" y="251"/>
                  </a:lnTo>
                  <a:lnTo>
                    <a:pt x="387" y="255"/>
                  </a:lnTo>
                  <a:lnTo>
                    <a:pt x="387" y="260"/>
                  </a:lnTo>
                  <a:lnTo>
                    <a:pt x="382" y="263"/>
                  </a:lnTo>
                  <a:lnTo>
                    <a:pt x="382" y="265"/>
                  </a:lnTo>
                  <a:lnTo>
                    <a:pt x="392" y="270"/>
                  </a:lnTo>
                  <a:lnTo>
                    <a:pt x="397" y="265"/>
                  </a:lnTo>
                  <a:close/>
                  <a:moveTo>
                    <a:pt x="401" y="374"/>
                  </a:moveTo>
                  <a:lnTo>
                    <a:pt x="408" y="364"/>
                  </a:lnTo>
                  <a:lnTo>
                    <a:pt x="413" y="362"/>
                  </a:lnTo>
                  <a:lnTo>
                    <a:pt x="408" y="362"/>
                  </a:lnTo>
                  <a:lnTo>
                    <a:pt x="406" y="364"/>
                  </a:lnTo>
                  <a:lnTo>
                    <a:pt x="401" y="369"/>
                  </a:lnTo>
                  <a:lnTo>
                    <a:pt x="399" y="371"/>
                  </a:lnTo>
                  <a:lnTo>
                    <a:pt x="399" y="374"/>
                  </a:lnTo>
                  <a:lnTo>
                    <a:pt x="394" y="376"/>
                  </a:lnTo>
                  <a:lnTo>
                    <a:pt x="397" y="376"/>
                  </a:lnTo>
                  <a:lnTo>
                    <a:pt x="401" y="374"/>
                  </a:lnTo>
                  <a:close/>
                  <a:moveTo>
                    <a:pt x="378" y="411"/>
                  </a:moveTo>
                  <a:lnTo>
                    <a:pt x="382" y="411"/>
                  </a:lnTo>
                  <a:lnTo>
                    <a:pt x="385" y="407"/>
                  </a:lnTo>
                  <a:lnTo>
                    <a:pt x="382" y="404"/>
                  </a:lnTo>
                  <a:lnTo>
                    <a:pt x="380" y="402"/>
                  </a:lnTo>
                  <a:lnTo>
                    <a:pt x="378" y="404"/>
                  </a:lnTo>
                  <a:lnTo>
                    <a:pt x="380" y="404"/>
                  </a:lnTo>
                  <a:lnTo>
                    <a:pt x="380" y="407"/>
                  </a:lnTo>
                  <a:lnTo>
                    <a:pt x="380" y="409"/>
                  </a:lnTo>
                  <a:lnTo>
                    <a:pt x="378" y="411"/>
                  </a:lnTo>
                  <a:close/>
                  <a:moveTo>
                    <a:pt x="23" y="234"/>
                  </a:moveTo>
                  <a:lnTo>
                    <a:pt x="19" y="234"/>
                  </a:lnTo>
                  <a:lnTo>
                    <a:pt x="19" y="230"/>
                  </a:lnTo>
                  <a:lnTo>
                    <a:pt x="16" y="225"/>
                  </a:lnTo>
                  <a:lnTo>
                    <a:pt x="16" y="222"/>
                  </a:lnTo>
                  <a:lnTo>
                    <a:pt x="12" y="220"/>
                  </a:lnTo>
                  <a:lnTo>
                    <a:pt x="12" y="218"/>
                  </a:lnTo>
                  <a:lnTo>
                    <a:pt x="16" y="213"/>
                  </a:lnTo>
                  <a:lnTo>
                    <a:pt x="16" y="211"/>
                  </a:lnTo>
                  <a:lnTo>
                    <a:pt x="14" y="208"/>
                  </a:lnTo>
                  <a:lnTo>
                    <a:pt x="9" y="208"/>
                  </a:lnTo>
                  <a:lnTo>
                    <a:pt x="2" y="211"/>
                  </a:lnTo>
                  <a:lnTo>
                    <a:pt x="0" y="213"/>
                  </a:lnTo>
                  <a:lnTo>
                    <a:pt x="0" y="215"/>
                  </a:lnTo>
                  <a:lnTo>
                    <a:pt x="9" y="225"/>
                  </a:lnTo>
                  <a:lnTo>
                    <a:pt x="16" y="234"/>
                  </a:lnTo>
                  <a:lnTo>
                    <a:pt x="21" y="237"/>
                  </a:lnTo>
                  <a:lnTo>
                    <a:pt x="28" y="239"/>
                  </a:lnTo>
                  <a:lnTo>
                    <a:pt x="28" y="234"/>
                  </a:lnTo>
                  <a:lnTo>
                    <a:pt x="23" y="234"/>
                  </a:lnTo>
                  <a:close/>
                  <a:moveTo>
                    <a:pt x="68" y="274"/>
                  </a:moveTo>
                  <a:lnTo>
                    <a:pt x="66" y="277"/>
                  </a:lnTo>
                  <a:lnTo>
                    <a:pt x="64" y="281"/>
                  </a:lnTo>
                  <a:lnTo>
                    <a:pt x="64" y="289"/>
                  </a:lnTo>
                  <a:lnTo>
                    <a:pt x="64" y="296"/>
                  </a:lnTo>
                  <a:lnTo>
                    <a:pt x="66" y="293"/>
                  </a:lnTo>
                  <a:lnTo>
                    <a:pt x="66" y="293"/>
                  </a:lnTo>
                  <a:lnTo>
                    <a:pt x="68" y="293"/>
                  </a:lnTo>
                  <a:lnTo>
                    <a:pt x="71" y="291"/>
                  </a:lnTo>
                  <a:lnTo>
                    <a:pt x="73" y="289"/>
                  </a:lnTo>
                  <a:lnTo>
                    <a:pt x="71" y="277"/>
                  </a:lnTo>
                  <a:lnTo>
                    <a:pt x="68" y="274"/>
                  </a:lnTo>
                  <a:close/>
                  <a:moveTo>
                    <a:pt x="87" y="348"/>
                  </a:moveTo>
                  <a:lnTo>
                    <a:pt x="82" y="348"/>
                  </a:lnTo>
                  <a:lnTo>
                    <a:pt x="78" y="343"/>
                  </a:lnTo>
                  <a:lnTo>
                    <a:pt x="73" y="350"/>
                  </a:lnTo>
                  <a:lnTo>
                    <a:pt x="75" y="352"/>
                  </a:lnTo>
                  <a:lnTo>
                    <a:pt x="80" y="357"/>
                  </a:lnTo>
                  <a:lnTo>
                    <a:pt x="87" y="362"/>
                  </a:lnTo>
                  <a:lnTo>
                    <a:pt x="92" y="355"/>
                  </a:lnTo>
                  <a:lnTo>
                    <a:pt x="99" y="357"/>
                  </a:lnTo>
                  <a:lnTo>
                    <a:pt x="92" y="350"/>
                  </a:lnTo>
                  <a:lnTo>
                    <a:pt x="87" y="348"/>
                  </a:lnTo>
                  <a:close/>
                  <a:moveTo>
                    <a:pt x="68" y="303"/>
                  </a:moveTo>
                  <a:lnTo>
                    <a:pt x="71" y="307"/>
                  </a:lnTo>
                  <a:lnTo>
                    <a:pt x="75" y="315"/>
                  </a:lnTo>
                  <a:lnTo>
                    <a:pt x="78" y="312"/>
                  </a:lnTo>
                  <a:lnTo>
                    <a:pt x="75" y="310"/>
                  </a:lnTo>
                  <a:lnTo>
                    <a:pt x="75" y="307"/>
                  </a:lnTo>
                  <a:lnTo>
                    <a:pt x="73" y="305"/>
                  </a:lnTo>
                  <a:lnTo>
                    <a:pt x="73" y="303"/>
                  </a:lnTo>
                  <a:lnTo>
                    <a:pt x="71" y="303"/>
                  </a:lnTo>
                  <a:lnTo>
                    <a:pt x="71" y="303"/>
                  </a:lnTo>
                  <a:lnTo>
                    <a:pt x="68" y="303"/>
                  </a:lnTo>
                  <a:close/>
                  <a:moveTo>
                    <a:pt x="82" y="331"/>
                  </a:moveTo>
                  <a:lnTo>
                    <a:pt x="82" y="326"/>
                  </a:lnTo>
                  <a:lnTo>
                    <a:pt x="75" y="319"/>
                  </a:lnTo>
                  <a:lnTo>
                    <a:pt x="71" y="317"/>
                  </a:lnTo>
                  <a:lnTo>
                    <a:pt x="68" y="310"/>
                  </a:lnTo>
                  <a:lnTo>
                    <a:pt x="66" y="303"/>
                  </a:lnTo>
                  <a:lnTo>
                    <a:pt x="64" y="305"/>
                  </a:lnTo>
                  <a:lnTo>
                    <a:pt x="66" y="310"/>
                  </a:lnTo>
                  <a:lnTo>
                    <a:pt x="64" y="315"/>
                  </a:lnTo>
                  <a:lnTo>
                    <a:pt x="61" y="315"/>
                  </a:lnTo>
                  <a:lnTo>
                    <a:pt x="59" y="312"/>
                  </a:lnTo>
                  <a:lnTo>
                    <a:pt x="56" y="315"/>
                  </a:lnTo>
                  <a:lnTo>
                    <a:pt x="54" y="324"/>
                  </a:lnTo>
                  <a:lnTo>
                    <a:pt x="54" y="326"/>
                  </a:lnTo>
                  <a:lnTo>
                    <a:pt x="56" y="326"/>
                  </a:lnTo>
                  <a:lnTo>
                    <a:pt x="61" y="322"/>
                  </a:lnTo>
                  <a:lnTo>
                    <a:pt x="61" y="324"/>
                  </a:lnTo>
                  <a:lnTo>
                    <a:pt x="64" y="326"/>
                  </a:lnTo>
                  <a:lnTo>
                    <a:pt x="64" y="326"/>
                  </a:lnTo>
                  <a:lnTo>
                    <a:pt x="66" y="331"/>
                  </a:lnTo>
                  <a:lnTo>
                    <a:pt x="68" y="331"/>
                  </a:lnTo>
                  <a:lnTo>
                    <a:pt x="71" y="329"/>
                  </a:lnTo>
                  <a:lnTo>
                    <a:pt x="80" y="331"/>
                  </a:lnTo>
                  <a:lnTo>
                    <a:pt x="82" y="33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128"/>
            <p:cNvSpPr>
              <a:spLocks noEditPoints="1"/>
            </p:cNvSpPr>
            <p:nvPr/>
          </p:nvSpPr>
          <p:spPr bwMode="auto">
            <a:xfrm>
              <a:off x="2809205" y="3348509"/>
              <a:ext cx="365125" cy="419100"/>
            </a:xfrm>
            <a:custGeom>
              <a:avLst/>
              <a:gdLst>
                <a:gd name="T0" fmla="*/ 62 w 230"/>
                <a:gd name="T1" fmla="*/ 71 h 264"/>
                <a:gd name="T2" fmla="*/ 59 w 230"/>
                <a:gd name="T3" fmla="*/ 73 h 264"/>
                <a:gd name="T4" fmla="*/ 220 w 230"/>
                <a:gd name="T5" fmla="*/ 106 h 264"/>
                <a:gd name="T6" fmla="*/ 211 w 230"/>
                <a:gd name="T7" fmla="*/ 97 h 264"/>
                <a:gd name="T8" fmla="*/ 204 w 230"/>
                <a:gd name="T9" fmla="*/ 83 h 264"/>
                <a:gd name="T10" fmla="*/ 194 w 230"/>
                <a:gd name="T11" fmla="*/ 76 h 264"/>
                <a:gd name="T12" fmla="*/ 182 w 230"/>
                <a:gd name="T13" fmla="*/ 90 h 264"/>
                <a:gd name="T14" fmla="*/ 168 w 230"/>
                <a:gd name="T15" fmla="*/ 87 h 264"/>
                <a:gd name="T16" fmla="*/ 152 w 230"/>
                <a:gd name="T17" fmla="*/ 61 h 264"/>
                <a:gd name="T18" fmla="*/ 171 w 230"/>
                <a:gd name="T19" fmla="*/ 52 h 264"/>
                <a:gd name="T20" fmla="*/ 166 w 230"/>
                <a:gd name="T21" fmla="*/ 42 h 264"/>
                <a:gd name="T22" fmla="*/ 180 w 230"/>
                <a:gd name="T23" fmla="*/ 42 h 264"/>
                <a:gd name="T24" fmla="*/ 194 w 230"/>
                <a:gd name="T25" fmla="*/ 26 h 264"/>
                <a:gd name="T26" fmla="*/ 211 w 230"/>
                <a:gd name="T27" fmla="*/ 16 h 264"/>
                <a:gd name="T28" fmla="*/ 204 w 230"/>
                <a:gd name="T29" fmla="*/ 0 h 264"/>
                <a:gd name="T30" fmla="*/ 192 w 230"/>
                <a:gd name="T31" fmla="*/ 9 h 264"/>
                <a:gd name="T32" fmla="*/ 182 w 230"/>
                <a:gd name="T33" fmla="*/ 26 h 264"/>
                <a:gd name="T34" fmla="*/ 189 w 230"/>
                <a:gd name="T35" fmla="*/ 12 h 264"/>
                <a:gd name="T36" fmla="*/ 182 w 230"/>
                <a:gd name="T37" fmla="*/ 7 h 264"/>
                <a:gd name="T38" fmla="*/ 159 w 230"/>
                <a:gd name="T39" fmla="*/ 5 h 264"/>
                <a:gd name="T40" fmla="*/ 149 w 230"/>
                <a:gd name="T41" fmla="*/ 24 h 264"/>
                <a:gd name="T42" fmla="*/ 133 w 230"/>
                <a:gd name="T43" fmla="*/ 31 h 264"/>
                <a:gd name="T44" fmla="*/ 149 w 230"/>
                <a:gd name="T45" fmla="*/ 54 h 264"/>
                <a:gd name="T46" fmla="*/ 128 w 230"/>
                <a:gd name="T47" fmla="*/ 61 h 264"/>
                <a:gd name="T48" fmla="*/ 111 w 230"/>
                <a:gd name="T49" fmla="*/ 61 h 264"/>
                <a:gd name="T50" fmla="*/ 88 w 230"/>
                <a:gd name="T51" fmla="*/ 52 h 264"/>
                <a:gd name="T52" fmla="*/ 67 w 230"/>
                <a:gd name="T53" fmla="*/ 50 h 264"/>
                <a:gd name="T54" fmla="*/ 67 w 230"/>
                <a:gd name="T55" fmla="*/ 66 h 264"/>
                <a:gd name="T56" fmla="*/ 64 w 230"/>
                <a:gd name="T57" fmla="*/ 80 h 264"/>
                <a:gd name="T58" fmla="*/ 69 w 230"/>
                <a:gd name="T59" fmla="*/ 90 h 264"/>
                <a:gd name="T60" fmla="*/ 67 w 230"/>
                <a:gd name="T61" fmla="*/ 102 h 264"/>
                <a:gd name="T62" fmla="*/ 48 w 230"/>
                <a:gd name="T63" fmla="*/ 104 h 264"/>
                <a:gd name="T64" fmla="*/ 55 w 230"/>
                <a:gd name="T65" fmla="*/ 116 h 264"/>
                <a:gd name="T66" fmla="*/ 62 w 230"/>
                <a:gd name="T67" fmla="*/ 123 h 264"/>
                <a:gd name="T68" fmla="*/ 69 w 230"/>
                <a:gd name="T69" fmla="*/ 132 h 264"/>
                <a:gd name="T70" fmla="*/ 90 w 230"/>
                <a:gd name="T71" fmla="*/ 144 h 264"/>
                <a:gd name="T72" fmla="*/ 74 w 230"/>
                <a:gd name="T73" fmla="*/ 146 h 264"/>
                <a:gd name="T74" fmla="*/ 59 w 230"/>
                <a:gd name="T75" fmla="*/ 165 h 264"/>
                <a:gd name="T76" fmla="*/ 52 w 230"/>
                <a:gd name="T77" fmla="*/ 175 h 264"/>
                <a:gd name="T78" fmla="*/ 74 w 230"/>
                <a:gd name="T79" fmla="*/ 179 h 264"/>
                <a:gd name="T80" fmla="*/ 62 w 230"/>
                <a:gd name="T81" fmla="*/ 184 h 264"/>
                <a:gd name="T82" fmla="*/ 34 w 230"/>
                <a:gd name="T83" fmla="*/ 189 h 264"/>
                <a:gd name="T84" fmla="*/ 26 w 230"/>
                <a:gd name="T85" fmla="*/ 198 h 264"/>
                <a:gd name="T86" fmla="*/ 8 w 230"/>
                <a:gd name="T87" fmla="*/ 201 h 264"/>
                <a:gd name="T88" fmla="*/ 24 w 230"/>
                <a:gd name="T89" fmla="*/ 213 h 264"/>
                <a:gd name="T90" fmla="*/ 0 w 230"/>
                <a:gd name="T91" fmla="*/ 229 h 264"/>
                <a:gd name="T92" fmla="*/ 29 w 230"/>
                <a:gd name="T93" fmla="*/ 234 h 264"/>
                <a:gd name="T94" fmla="*/ 8 w 230"/>
                <a:gd name="T95" fmla="*/ 246 h 264"/>
                <a:gd name="T96" fmla="*/ 34 w 230"/>
                <a:gd name="T97" fmla="*/ 248 h 264"/>
                <a:gd name="T98" fmla="*/ 36 w 230"/>
                <a:gd name="T99" fmla="*/ 260 h 264"/>
                <a:gd name="T100" fmla="*/ 71 w 230"/>
                <a:gd name="T101" fmla="*/ 260 h 264"/>
                <a:gd name="T102" fmla="*/ 93 w 230"/>
                <a:gd name="T103" fmla="*/ 253 h 264"/>
                <a:gd name="T104" fmla="*/ 97 w 230"/>
                <a:gd name="T105" fmla="*/ 248 h 264"/>
                <a:gd name="T106" fmla="*/ 116 w 230"/>
                <a:gd name="T107" fmla="*/ 248 h 264"/>
                <a:gd name="T108" fmla="*/ 133 w 230"/>
                <a:gd name="T109" fmla="*/ 243 h 264"/>
                <a:gd name="T110" fmla="*/ 159 w 230"/>
                <a:gd name="T111" fmla="*/ 241 h 264"/>
                <a:gd name="T112" fmla="*/ 171 w 230"/>
                <a:gd name="T113" fmla="*/ 241 h 264"/>
                <a:gd name="T114" fmla="*/ 187 w 230"/>
                <a:gd name="T115" fmla="*/ 234 h 264"/>
                <a:gd name="T116" fmla="*/ 206 w 230"/>
                <a:gd name="T117" fmla="*/ 208 h 264"/>
                <a:gd name="T118" fmla="*/ 218 w 230"/>
                <a:gd name="T119" fmla="*/ 177 h 264"/>
                <a:gd name="T120" fmla="*/ 222 w 230"/>
                <a:gd name="T121" fmla="*/ 151 h 264"/>
                <a:gd name="T122" fmla="*/ 220 w 230"/>
                <a:gd name="T123" fmla="*/ 120 h 264"/>
                <a:gd name="T124" fmla="*/ 230 w 230"/>
                <a:gd name="T125" fmla="*/ 11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0" h="264">
                  <a:moveTo>
                    <a:pt x="59" y="73"/>
                  </a:moveTo>
                  <a:lnTo>
                    <a:pt x="50" y="68"/>
                  </a:lnTo>
                  <a:lnTo>
                    <a:pt x="55" y="66"/>
                  </a:lnTo>
                  <a:lnTo>
                    <a:pt x="57" y="68"/>
                  </a:lnTo>
                  <a:lnTo>
                    <a:pt x="62" y="71"/>
                  </a:lnTo>
                  <a:lnTo>
                    <a:pt x="64" y="71"/>
                  </a:lnTo>
                  <a:lnTo>
                    <a:pt x="64" y="78"/>
                  </a:lnTo>
                  <a:lnTo>
                    <a:pt x="62" y="80"/>
                  </a:lnTo>
                  <a:lnTo>
                    <a:pt x="59" y="76"/>
                  </a:lnTo>
                  <a:lnTo>
                    <a:pt x="59" y="73"/>
                  </a:lnTo>
                  <a:close/>
                  <a:moveTo>
                    <a:pt x="230" y="109"/>
                  </a:moveTo>
                  <a:lnTo>
                    <a:pt x="227" y="106"/>
                  </a:lnTo>
                  <a:lnTo>
                    <a:pt x="225" y="104"/>
                  </a:lnTo>
                  <a:lnTo>
                    <a:pt x="222" y="104"/>
                  </a:lnTo>
                  <a:lnTo>
                    <a:pt x="220" y="106"/>
                  </a:lnTo>
                  <a:lnTo>
                    <a:pt x="218" y="106"/>
                  </a:lnTo>
                  <a:lnTo>
                    <a:pt x="213" y="104"/>
                  </a:lnTo>
                  <a:lnTo>
                    <a:pt x="208" y="104"/>
                  </a:lnTo>
                  <a:lnTo>
                    <a:pt x="208" y="102"/>
                  </a:lnTo>
                  <a:lnTo>
                    <a:pt x="211" y="97"/>
                  </a:lnTo>
                  <a:lnTo>
                    <a:pt x="211" y="94"/>
                  </a:lnTo>
                  <a:lnTo>
                    <a:pt x="206" y="92"/>
                  </a:lnTo>
                  <a:lnTo>
                    <a:pt x="206" y="90"/>
                  </a:lnTo>
                  <a:lnTo>
                    <a:pt x="204" y="85"/>
                  </a:lnTo>
                  <a:lnTo>
                    <a:pt x="204" y="83"/>
                  </a:lnTo>
                  <a:lnTo>
                    <a:pt x="204" y="80"/>
                  </a:lnTo>
                  <a:lnTo>
                    <a:pt x="201" y="78"/>
                  </a:lnTo>
                  <a:lnTo>
                    <a:pt x="199" y="73"/>
                  </a:lnTo>
                  <a:lnTo>
                    <a:pt x="199" y="73"/>
                  </a:lnTo>
                  <a:lnTo>
                    <a:pt x="194" y="76"/>
                  </a:lnTo>
                  <a:lnTo>
                    <a:pt x="189" y="80"/>
                  </a:lnTo>
                  <a:lnTo>
                    <a:pt x="189" y="83"/>
                  </a:lnTo>
                  <a:lnTo>
                    <a:pt x="189" y="85"/>
                  </a:lnTo>
                  <a:lnTo>
                    <a:pt x="187" y="87"/>
                  </a:lnTo>
                  <a:lnTo>
                    <a:pt x="182" y="90"/>
                  </a:lnTo>
                  <a:lnTo>
                    <a:pt x="180" y="90"/>
                  </a:lnTo>
                  <a:lnTo>
                    <a:pt x="180" y="92"/>
                  </a:lnTo>
                  <a:lnTo>
                    <a:pt x="178" y="90"/>
                  </a:lnTo>
                  <a:lnTo>
                    <a:pt x="171" y="87"/>
                  </a:lnTo>
                  <a:lnTo>
                    <a:pt x="168" y="87"/>
                  </a:lnTo>
                  <a:lnTo>
                    <a:pt x="166" y="83"/>
                  </a:lnTo>
                  <a:lnTo>
                    <a:pt x="159" y="78"/>
                  </a:lnTo>
                  <a:lnTo>
                    <a:pt x="159" y="73"/>
                  </a:lnTo>
                  <a:lnTo>
                    <a:pt x="159" y="73"/>
                  </a:lnTo>
                  <a:lnTo>
                    <a:pt x="152" y="61"/>
                  </a:lnTo>
                  <a:lnTo>
                    <a:pt x="152" y="59"/>
                  </a:lnTo>
                  <a:lnTo>
                    <a:pt x="154" y="57"/>
                  </a:lnTo>
                  <a:lnTo>
                    <a:pt x="156" y="54"/>
                  </a:lnTo>
                  <a:lnTo>
                    <a:pt x="168" y="54"/>
                  </a:lnTo>
                  <a:lnTo>
                    <a:pt x="171" y="52"/>
                  </a:lnTo>
                  <a:lnTo>
                    <a:pt x="171" y="50"/>
                  </a:lnTo>
                  <a:lnTo>
                    <a:pt x="168" y="47"/>
                  </a:lnTo>
                  <a:lnTo>
                    <a:pt x="166" y="45"/>
                  </a:lnTo>
                  <a:lnTo>
                    <a:pt x="166" y="45"/>
                  </a:lnTo>
                  <a:lnTo>
                    <a:pt x="166" y="42"/>
                  </a:lnTo>
                  <a:lnTo>
                    <a:pt x="168" y="42"/>
                  </a:lnTo>
                  <a:lnTo>
                    <a:pt x="171" y="42"/>
                  </a:lnTo>
                  <a:lnTo>
                    <a:pt x="173" y="42"/>
                  </a:lnTo>
                  <a:lnTo>
                    <a:pt x="175" y="42"/>
                  </a:lnTo>
                  <a:lnTo>
                    <a:pt x="180" y="42"/>
                  </a:lnTo>
                  <a:lnTo>
                    <a:pt x="182" y="42"/>
                  </a:lnTo>
                  <a:lnTo>
                    <a:pt x="187" y="38"/>
                  </a:lnTo>
                  <a:lnTo>
                    <a:pt x="189" y="35"/>
                  </a:lnTo>
                  <a:lnTo>
                    <a:pt x="189" y="33"/>
                  </a:lnTo>
                  <a:lnTo>
                    <a:pt x="194" y="26"/>
                  </a:lnTo>
                  <a:lnTo>
                    <a:pt x="194" y="26"/>
                  </a:lnTo>
                  <a:lnTo>
                    <a:pt x="194" y="24"/>
                  </a:lnTo>
                  <a:lnTo>
                    <a:pt x="204" y="21"/>
                  </a:lnTo>
                  <a:lnTo>
                    <a:pt x="206" y="19"/>
                  </a:lnTo>
                  <a:lnTo>
                    <a:pt x="211" y="16"/>
                  </a:lnTo>
                  <a:lnTo>
                    <a:pt x="215" y="12"/>
                  </a:lnTo>
                  <a:lnTo>
                    <a:pt x="213" y="9"/>
                  </a:lnTo>
                  <a:lnTo>
                    <a:pt x="211" y="5"/>
                  </a:lnTo>
                  <a:lnTo>
                    <a:pt x="206" y="0"/>
                  </a:lnTo>
                  <a:lnTo>
                    <a:pt x="204" y="0"/>
                  </a:lnTo>
                  <a:lnTo>
                    <a:pt x="201" y="0"/>
                  </a:lnTo>
                  <a:lnTo>
                    <a:pt x="204" y="5"/>
                  </a:lnTo>
                  <a:lnTo>
                    <a:pt x="196" y="5"/>
                  </a:lnTo>
                  <a:lnTo>
                    <a:pt x="194" y="7"/>
                  </a:lnTo>
                  <a:lnTo>
                    <a:pt x="192" y="9"/>
                  </a:lnTo>
                  <a:lnTo>
                    <a:pt x="192" y="14"/>
                  </a:lnTo>
                  <a:lnTo>
                    <a:pt x="192" y="19"/>
                  </a:lnTo>
                  <a:lnTo>
                    <a:pt x="192" y="21"/>
                  </a:lnTo>
                  <a:lnTo>
                    <a:pt x="185" y="24"/>
                  </a:lnTo>
                  <a:lnTo>
                    <a:pt x="182" y="26"/>
                  </a:lnTo>
                  <a:lnTo>
                    <a:pt x="187" y="21"/>
                  </a:lnTo>
                  <a:lnTo>
                    <a:pt x="185" y="19"/>
                  </a:lnTo>
                  <a:lnTo>
                    <a:pt x="187" y="16"/>
                  </a:lnTo>
                  <a:lnTo>
                    <a:pt x="189" y="14"/>
                  </a:lnTo>
                  <a:lnTo>
                    <a:pt x="189" y="12"/>
                  </a:lnTo>
                  <a:lnTo>
                    <a:pt x="189" y="9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82" y="2"/>
                  </a:lnTo>
                  <a:lnTo>
                    <a:pt x="182" y="7"/>
                  </a:lnTo>
                  <a:lnTo>
                    <a:pt x="180" y="7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66" y="7"/>
                  </a:lnTo>
                  <a:lnTo>
                    <a:pt x="159" y="5"/>
                  </a:lnTo>
                  <a:lnTo>
                    <a:pt x="156" y="7"/>
                  </a:lnTo>
                  <a:lnTo>
                    <a:pt x="156" y="12"/>
                  </a:lnTo>
                  <a:lnTo>
                    <a:pt x="152" y="14"/>
                  </a:lnTo>
                  <a:lnTo>
                    <a:pt x="149" y="16"/>
                  </a:lnTo>
                  <a:lnTo>
                    <a:pt x="149" y="24"/>
                  </a:lnTo>
                  <a:lnTo>
                    <a:pt x="145" y="26"/>
                  </a:lnTo>
                  <a:lnTo>
                    <a:pt x="142" y="28"/>
                  </a:lnTo>
                  <a:lnTo>
                    <a:pt x="142" y="28"/>
                  </a:lnTo>
                  <a:lnTo>
                    <a:pt x="135" y="31"/>
                  </a:lnTo>
                  <a:lnTo>
                    <a:pt x="133" y="31"/>
                  </a:lnTo>
                  <a:lnTo>
                    <a:pt x="130" y="35"/>
                  </a:lnTo>
                  <a:lnTo>
                    <a:pt x="142" y="42"/>
                  </a:lnTo>
                  <a:lnTo>
                    <a:pt x="156" y="45"/>
                  </a:lnTo>
                  <a:lnTo>
                    <a:pt x="152" y="47"/>
                  </a:lnTo>
                  <a:lnTo>
                    <a:pt x="149" y="54"/>
                  </a:lnTo>
                  <a:lnTo>
                    <a:pt x="147" y="54"/>
                  </a:lnTo>
                  <a:lnTo>
                    <a:pt x="140" y="54"/>
                  </a:lnTo>
                  <a:lnTo>
                    <a:pt x="137" y="54"/>
                  </a:lnTo>
                  <a:lnTo>
                    <a:pt x="133" y="57"/>
                  </a:lnTo>
                  <a:lnTo>
                    <a:pt x="128" y="61"/>
                  </a:lnTo>
                  <a:lnTo>
                    <a:pt x="130" y="64"/>
                  </a:lnTo>
                  <a:lnTo>
                    <a:pt x="130" y="68"/>
                  </a:lnTo>
                  <a:lnTo>
                    <a:pt x="128" y="71"/>
                  </a:lnTo>
                  <a:lnTo>
                    <a:pt x="121" y="66"/>
                  </a:lnTo>
                  <a:lnTo>
                    <a:pt x="111" y="61"/>
                  </a:lnTo>
                  <a:lnTo>
                    <a:pt x="109" y="61"/>
                  </a:lnTo>
                  <a:lnTo>
                    <a:pt x="107" y="64"/>
                  </a:lnTo>
                  <a:lnTo>
                    <a:pt x="104" y="64"/>
                  </a:lnTo>
                  <a:lnTo>
                    <a:pt x="97" y="57"/>
                  </a:lnTo>
                  <a:lnTo>
                    <a:pt x="88" y="52"/>
                  </a:lnTo>
                  <a:lnTo>
                    <a:pt x="81" y="52"/>
                  </a:lnTo>
                  <a:lnTo>
                    <a:pt x="76" y="52"/>
                  </a:lnTo>
                  <a:lnTo>
                    <a:pt x="71" y="52"/>
                  </a:lnTo>
                  <a:lnTo>
                    <a:pt x="69" y="50"/>
                  </a:lnTo>
                  <a:lnTo>
                    <a:pt x="67" y="50"/>
                  </a:lnTo>
                  <a:lnTo>
                    <a:pt x="64" y="52"/>
                  </a:lnTo>
                  <a:lnTo>
                    <a:pt x="62" y="57"/>
                  </a:lnTo>
                  <a:lnTo>
                    <a:pt x="67" y="57"/>
                  </a:lnTo>
                  <a:lnTo>
                    <a:pt x="69" y="61"/>
                  </a:lnTo>
                  <a:lnTo>
                    <a:pt x="67" y="66"/>
                  </a:lnTo>
                  <a:lnTo>
                    <a:pt x="71" y="64"/>
                  </a:lnTo>
                  <a:lnTo>
                    <a:pt x="71" y="68"/>
                  </a:lnTo>
                  <a:lnTo>
                    <a:pt x="69" y="71"/>
                  </a:lnTo>
                  <a:lnTo>
                    <a:pt x="67" y="76"/>
                  </a:lnTo>
                  <a:lnTo>
                    <a:pt x="64" y="80"/>
                  </a:lnTo>
                  <a:lnTo>
                    <a:pt x="71" y="80"/>
                  </a:lnTo>
                  <a:lnTo>
                    <a:pt x="78" y="85"/>
                  </a:lnTo>
                  <a:lnTo>
                    <a:pt x="76" y="87"/>
                  </a:lnTo>
                  <a:lnTo>
                    <a:pt x="76" y="90"/>
                  </a:lnTo>
                  <a:lnTo>
                    <a:pt x="69" y="90"/>
                  </a:lnTo>
                  <a:lnTo>
                    <a:pt x="62" y="92"/>
                  </a:lnTo>
                  <a:lnTo>
                    <a:pt x="59" y="94"/>
                  </a:lnTo>
                  <a:lnTo>
                    <a:pt x="59" y="97"/>
                  </a:lnTo>
                  <a:lnTo>
                    <a:pt x="62" y="99"/>
                  </a:lnTo>
                  <a:lnTo>
                    <a:pt x="67" y="102"/>
                  </a:lnTo>
                  <a:lnTo>
                    <a:pt x="59" y="102"/>
                  </a:lnTo>
                  <a:lnTo>
                    <a:pt x="52" y="102"/>
                  </a:lnTo>
                  <a:lnTo>
                    <a:pt x="50" y="102"/>
                  </a:lnTo>
                  <a:lnTo>
                    <a:pt x="48" y="102"/>
                  </a:lnTo>
                  <a:lnTo>
                    <a:pt x="48" y="104"/>
                  </a:lnTo>
                  <a:lnTo>
                    <a:pt x="50" y="109"/>
                  </a:lnTo>
                  <a:lnTo>
                    <a:pt x="48" y="109"/>
                  </a:lnTo>
                  <a:lnTo>
                    <a:pt x="45" y="113"/>
                  </a:lnTo>
                  <a:lnTo>
                    <a:pt x="50" y="113"/>
                  </a:lnTo>
                  <a:lnTo>
                    <a:pt x="55" y="116"/>
                  </a:lnTo>
                  <a:lnTo>
                    <a:pt x="59" y="118"/>
                  </a:lnTo>
                  <a:lnTo>
                    <a:pt x="55" y="120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62" y="123"/>
                  </a:lnTo>
                  <a:lnTo>
                    <a:pt x="64" y="123"/>
                  </a:lnTo>
                  <a:lnTo>
                    <a:pt x="67" y="125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9" y="132"/>
                  </a:lnTo>
                  <a:lnTo>
                    <a:pt x="69" y="132"/>
                  </a:lnTo>
                  <a:lnTo>
                    <a:pt x="85" y="137"/>
                  </a:lnTo>
                  <a:lnTo>
                    <a:pt x="88" y="139"/>
                  </a:lnTo>
                  <a:lnTo>
                    <a:pt x="93" y="142"/>
                  </a:lnTo>
                  <a:lnTo>
                    <a:pt x="90" y="144"/>
                  </a:lnTo>
                  <a:lnTo>
                    <a:pt x="88" y="144"/>
                  </a:lnTo>
                  <a:lnTo>
                    <a:pt x="85" y="144"/>
                  </a:lnTo>
                  <a:lnTo>
                    <a:pt x="83" y="144"/>
                  </a:lnTo>
                  <a:lnTo>
                    <a:pt x="78" y="144"/>
                  </a:lnTo>
                  <a:lnTo>
                    <a:pt x="74" y="146"/>
                  </a:lnTo>
                  <a:lnTo>
                    <a:pt x="64" y="153"/>
                  </a:lnTo>
                  <a:lnTo>
                    <a:pt x="67" y="156"/>
                  </a:lnTo>
                  <a:lnTo>
                    <a:pt x="67" y="158"/>
                  </a:lnTo>
                  <a:lnTo>
                    <a:pt x="62" y="163"/>
                  </a:lnTo>
                  <a:lnTo>
                    <a:pt x="59" y="165"/>
                  </a:lnTo>
                  <a:lnTo>
                    <a:pt x="45" y="172"/>
                  </a:lnTo>
                  <a:lnTo>
                    <a:pt x="36" y="177"/>
                  </a:lnTo>
                  <a:lnTo>
                    <a:pt x="43" y="177"/>
                  </a:lnTo>
                  <a:lnTo>
                    <a:pt x="50" y="177"/>
                  </a:lnTo>
                  <a:lnTo>
                    <a:pt x="52" y="175"/>
                  </a:lnTo>
                  <a:lnTo>
                    <a:pt x="55" y="175"/>
                  </a:lnTo>
                  <a:lnTo>
                    <a:pt x="57" y="177"/>
                  </a:lnTo>
                  <a:lnTo>
                    <a:pt x="59" y="179"/>
                  </a:lnTo>
                  <a:lnTo>
                    <a:pt x="71" y="182"/>
                  </a:lnTo>
                  <a:lnTo>
                    <a:pt x="74" y="179"/>
                  </a:lnTo>
                  <a:lnTo>
                    <a:pt x="81" y="175"/>
                  </a:lnTo>
                  <a:lnTo>
                    <a:pt x="83" y="177"/>
                  </a:lnTo>
                  <a:lnTo>
                    <a:pt x="88" y="182"/>
                  </a:lnTo>
                  <a:lnTo>
                    <a:pt x="76" y="184"/>
                  </a:lnTo>
                  <a:lnTo>
                    <a:pt x="62" y="184"/>
                  </a:lnTo>
                  <a:lnTo>
                    <a:pt x="50" y="182"/>
                  </a:lnTo>
                  <a:lnTo>
                    <a:pt x="48" y="182"/>
                  </a:lnTo>
                  <a:lnTo>
                    <a:pt x="41" y="187"/>
                  </a:lnTo>
                  <a:lnTo>
                    <a:pt x="38" y="187"/>
                  </a:lnTo>
                  <a:lnTo>
                    <a:pt x="34" y="189"/>
                  </a:lnTo>
                  <a:lnTo>
                    <a:pt x="36" y="191"/>
                  </a:lnTo>
                  <a:lnTo>
                    <a:pt x="34" y="198"/>
                  </a:lnTo>
                  <a:lnTo>
                    <a:pt x="36" y="203"/>
                  </a:lnTo>
                  <a:lnTo>
                    <a:pt x="29" y="201"/>
                  </a:lnTo>
                  <a:lnTo>
                    <a:pt x="26" y="198"/>
                  </a:lnTo>
                  <a:lnTo>
                    <a:pt x="24" y="196"/>
                  </a:lnTo>
                  <a:lnTo>
                    <a:pt x="22" y="196"/>
                  </a:lnTo>
                  <a:lnTo>
                    <a:pt x="17" y="196"/>
                  </a:lnTo>
                  <a:lnTo>
                    <a:pt x="10" y="198"/>
                  </a:lnTo>
                  <a:lnTo>
                    <a:pt x="8" y="201"/>
                  </a:lnTo>
                  <a:lnTo>
                    <a:pt x="5" y="203"/>
                  </a:lnTo>
                  <a:lnTo>
                    <a:pt x="12" y="205"/>
                  </a:lnTo>
                  <a:lnTo>
                    <a:pt x="26" y="208"/>
                  </a:lnTo>
                  <a:lnTo>
                    <a:pt x="26" y="210"/>
                  </a:lnTo>
                  <a:lnTo>
                    <a:pt x="24" y="213"/>
                  </a:lnTo>
                  <a:lnTo>
                    <a:pt x="19" y="215"/>
                  </a:lnTo>
                  <a:lnTo>
                    <a:pt x="15" y="215"/>
                  </a:lnTo>
                  <a:lnTo>
                    <a:pt x="10" y="217"/>
                  </a:lnTo>
                  <a:lnTo>
                    <a:pt x="0" y="222"/>
                  </a:lnTo>
                  <a:lnTo>
                    <a:pt x="0" y="229"/>
                  </a:lnTo>
                  <a:lnTo>
                    <a:pt x="5" y="229"/>
                  </a:lnTo>
                  <a:lnTo>
                    <a:pt x="8" y="231"/>
                  </a:lnTo>
                  <a:lnTo>
                    <a:pt x="12" y="234"/>
                  </a:lnTo>
                  <a:lnTo>
                    <a:pt x="36" y="231"/>
                  </a:lnTo>
                  <a:lnTo>
                    <a:pt x="29" y="234"/>
                  </a:lnTo>
                  <a:lnTo>
                    <a:pt x="24" y="236"/>
                  </a:lnTo>
                  <a:lnTo>
                    <a:pt x="22" y="236"/>
                  </a:lnTo>
                  <a:lnTo>
                    <a:pt x="19" y="238"/>
                  </a:lnTo>
                  <a:lnTo>
                    <a:pt x="10" y="243"/>
                  </a:lnTo>
                  <a:lnTo>
                    <a:pt x="8" y="246"/>
                  </a:lnTo>
                  <a:lnTo>
                    <a:pt x="12" y="246"/>
                  </a:lnTo>
                  <a:lnTo>
                    <a:pt x="17" y="246"/>
                  </a:lnTo>
                  <a:lnTo>
                    <a:pt x="34" y="246"/>
                  </a:lnTo>
                  <a:lnTo>
                    <a:pt x="36" y="248"/>
                  </a:lnTo>
                  <a:lnTo>
                    <a:pt x="34" y="248"/>
                  </a:lnTo>
                  <a:lnTo>
                    <a:pt x="26" y="250"/>
                  </a:lnTo>
                  <a:lnTo>
                    <a:pt x="17" y="257"/>
                  </a:lnTo>
                  <a:lnTo>
                    <a:pt x="22" y="260"/>
                  </a:lnTo>
                  <a:lnTo>
                    <a:pt x="31" y="260"/>
                  </a:lnTo>
                  <a:lnTo>
                    <a:pt x="36" y="260"/>
                  </a:lnTo>
                  <a:lnTo>
                    <a:pt x="38" y="260"/>
                  </a:lnTo>
                  <a:lnTo>
                    <a:pt x="41" y="262"/>
                  </a:lnTo>
                  <a:lnTo>
                    <a:pt x="43" y="264"/>
                  </a:lnTo>
                  <a:lnTo>
                    <a:pt x="67" y="262"/>
                  </a:lnTo>
                  <a:lnTo>
                    <a:pt x="71" y="260"/>
                  </a:lnTo>
                  <a:lnTo>
                    <a:pt x="78" y="260"/>
                  </a:lnTo>
                  <a:lnTo>
                    <a:pt x="83" y="257"/>
                  </a:lnTo>
                  <a:lnTo>
                    <a:pt x="88" y="257"/>
                  </a:lnTo>
                  <a:lnTo>
                    <a:pt x="90" y="257"/>
                  </a:lnTo>
                  <a:lnTo>
                    <a:pt x="93" y="253"/>
                  </a:lnTo>
                  <a:lnTo>
                    <a:pt x="93" y="250"/>
                  </a:lnTo>
                  <a:lnTo>
                    <a:pt x="93" y="246"/>
                  </a:lnTo>
                  <a:lnTo>
                    <a:pt x="90" y="246"/>
                  </a:lnTo>
                  <a:lnTo>
                    <a:pt x="95" y="246"/>
                  </a:lnTo>
                  <a:lnTo>
                    <a:pt x="97" y="248"/>
                  </a:lnTo>
                  <a:lnTo>
                    <a:pt x="97" y="250"/>
                  </a:lnTo>
                  <a:lnTo>
                    <a:pt x="102" y="255"/>
                  </a:lnTo>
                  <a:lnTo>
                    <a:pt x="104" y="255"/>
                  </a:lnTo>
                  <a:lnTo>
                    <a:pt x="111" y="253"/>
                  </a:lnTo>
                  <a:lnTo>
                    <a:pt x="116" y="248"/>
                  </a:lnTo>
                  <a:lnTo>
                    <a:pt x="119" y="248"/>
                  </a:lnTo>
                  <a:lnTo>
                    <a:pt x="126" y="248"/>
                  </a:lnTo>
                  <a:lnTo>
                    <a:pt x="128" y="246"/>
                  </a:lnTo>
                  <a:lnTo>
                    <a:pt x="130" y="246"/>
                  </a:lnTo>
                  <a:lnTo>
                    <a:pt x="133" y="243"/>
                  </a:lnTo>
                  <a:lnTo>
                    <a:pt x="135" y="241"/>
                  </a:lnTo>
                  <a:lnTo>
                    <a:pt x="140" y="238"/>
                  </a:lnTo>
                  <a:lnTo>
                    <a:pt x="149" y="241"/>
                  </a:lnTo>
                  <a:lnTo>
                    <a:pt x="156" y="241"/>
                  </a:lnTo>
                  <a:lnTo>
                    <a:pt x="159" y="241"/>
                  </a:lnTo>
                  <a:lnTo>
                    <a:pt x="163" y="234"/>
                  </a:lnTo>
                  <a:lnTo>
                    <a:pt x="163" y="241"/>
                  </a:lnTo>
                  <a:lnTo>
                    <a:pt x="163" y="243"/>
                  </a:lnTo>
                  <a:lnTo>
                    <a:pt x="166" y="241"/>
                  </a:lnTo>
                  <a:lnTo>
                    <a:pt x="171" y="241"/>
                  </a:lnTo>
                  <a:lnTo>
                    <a:pt x="175" y="241"/>
                  </a:lnTo>
                  <a:lnTo>
                    <a:pt x="180" y="243"/>
                  </a:lnTo>
                  <a:lnTo>
                    <a:pt x="185" y="243"/>
                  </a:lnTo>
                  <a:lnTo>
                    <a:pt x="192" y="241"/>
                  </a:lnTo>
                  <a:lnTo>
                    <a:pt x="187" y="234"/>
                  </a:lnTo>
                  <a:lnTo>
                    <a:pt x="189" y="231"/>
                  </a:lnTo>
                  <a:lnTo>
                    <a:pt x="194" y="229"/>
                  </a:lnTo>
                  <a:lnTo>
                    <a:pt x="201" y="222"/>
                  </a:lnTo>
                  <a:lnTo>
                    <a:pt x="204" y="213"/>
                  </a:lnTo>
                  <a:lnTo>
                    <a:pt x="206" y="208"/>
                  </a:lnTo>
                  <a:lnTo>
                    <a:pt x="211" y="203"/>
                  </a:lnTo>
                  <a:lnTo>
                    <a:pt x="213" y="198"/>
                  </a:lnTo>
                  <a:lnTo>
                    <a:pt x="218" y="194"/>
                  </a:lnTo>
                  <a:lnTo>
                    <a:pt x="218" y="182"/>
                  </a:lnTo>
                  <a:lnTo>
                    <a:pt x="218" y="177"/>
                  </a:lnTo>
                  <a:lnTo>
                    <a:pt x="218" y="165"/>
                  </a:lnTo>
                  <a:lnTo>
                    <a:pt x="218" y="161"/>
                  </a:lnTo>
                  <a:lnTo>
                    <a:pt x="220" y="158"/>
                  </a:lnTo>
                  <a:lnTo>
                    <a:pt x="220" y="153"/>
                  </a:lnTo>
                  <a:lnTo>
                    <a:pt x="222" y="151"/>
                  </a:lnTo>
                  <a:lnTo>
                    <a:pt x="222" y="144"/>
                  </a:lnTo>
                  <a:lnTo>
                    <a:pt x="222" y="139"/>
                  </a:lnTo>
                  <a:lnTo>
                    <a:pt x="222" y="132"/>
                  </a:lnTo>
                  <a:lnTo>
                    <a:pt x="222" y="123"/>
                  </a:lnTo>
                  <a:lnTo>
                    <a:pt x="220" y="120"/>
                  </a:lnTo>
                  <a:lnTo>
                    <a:pt x="220" y="116"/>
                  </a:lnTo>
                  <a:lnTo>
                    <a:pt x="220" y="111"/>
                  </a:lnTo>
                  <a:lnTo>
                    <a:pt x="222" y="111"/>
                  </a:lnTo>
                  <a:lnTo>
                    <a:pt x="225" y="111"/>
                  </a:lnTo>
                  <a:lnTo>
                    <a:pt x="230" y="111"/>
                  </a:lnTo>
                  <a:lnTo>
                    <a:pt x="230" y="10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129"/>
            <p:cNvSpPr>
              <a:spLocks noEditPoints="1"/>
            </p:cNvSpPr>
            <p:nvPr/>
          </p:nvSpPr>
          <p:spPr bwMode="auto">
            <a:xfrm>
              <a:off x="4025230" y="4491509"/>
              <a:ext cx="1079500" cy="1241425"/>
            </a:xfrm>
            <a:custGeom>
              <a:avLst/>
              <a:gdLst>
                <a:gd name="T0" fmla="*/ 87 w 680"/>
                <a:gd name="T1" fmla="*/ 454 h 782"/>
                <a:gd name="T2" fmla="*/ 198 w 680"/>
                <a:gd name="T3" fmla="*/ 324 h 782"/>
                <a:gd name="T4" fmla="*/ 208 w 680"/>
                <a:gd name="T5" fmla="*/ 324 h 782"/>
                <a:gd name="T6" fmla="*/ 153 w 680"/>
                <a:gd name="T7" fmla="*/ 454 h 782"/>
                <a:gd name="T8" fmla="*/ 106 w 680"/>
                <a:gd name="T9" fmla="*/ 470 h 782"/>
                <a:gd name="T10" fmla="*/ 80 w 680"/>
                <a:gd name="T11" fmla="*/ 492 h 782"/>
                <a:gd name="T12" fmla="*/ 89 w 680"/>
                <a:gd name="T13" fmla="*/ 544 h 782"/>
                <a:gd name="T14" fmla="*/ 89 w 680"/>
                <a:gd name="T15" fmla="*/ 574 h 782"/>
                <a:gd name="T16" fmla="*/ 115 w 680"/>
                <a:gd name="T17" fmla="*/ 619 h 782"/>
                <a:gd name="T18" fmla="*/ 156 w 680"/>
                <a:gd name="T19" fmla="*/ 603 h 782"/>
                <a:gd name="T20" fmla="*/ 172 w 680"/>
                <a:gd name="T21" fmla="*/ 501 h 782"/>
                <a:gd name="T22" fmla="*/ 307 w 680"/>
                <a:gd name="T23" fmla="*/ 777 h 782"/>
                <a:gd name="T24" fmla="*/ 678 w 680"/>
                <a:gd name="T25" fmla="*/ 513 h 782"/>
                <a:gd name="T26" fmla="*/ 602 w 680"/>
                <a:gd name="T27" fmla="*/ 482 h 782"/>
                <a:gd name="T28" fmla="*/ 597 w 680"/>
                <a:gd name="T29" fmla="*/ 558 h 782"/>
                <a:gd name="T30" fmla="*/ 576 w 680"/>
                <a:gd name="T31" fmla="*/ 643 h 782"/>
                <a:gd name="T32" fmla="*/ 538 w 680"/>
                <a:gd name="T33" fmla="*/ 640 h 782"/>
                <a:gd name="T34" fmla="*/ 529 w 680"/>
                <a:gd name="T35" fmla="*/ 553 h 782"/>
                <a:gd name="T36" fmla="*/ 472 w 680"/>
                <a:gd name="T37" fmla="*/ 494 h 782"/>
                <a:gd name="T38" fmla="*/ 439 w 680"/>
                <a:gd name="T39" fmla="*/ 473 h 782"/>
                <a:gd name="T40" fmla="*/ 387 w 680"/>
                <a:gd name="T41" fmla="*/ 440 h 782"/>
                <a:gd name="T42" fmla="*/ 300 w 680"/>
                <a:gd name="T43" fmla="*/ 390 h 782"/>
                <a:gd name="T44" fmla="*/ 250 w 680"/>
                <a:gd name="T45" fmla="*/ 352 h 782"/>
                <a:gd name="T46" fmla="*/ 212 w 680"/>
                <a:gd name="T47" fmla="*/ 305 h 782"/>
                <a:gd name="T48" fmla="*/ 139 w 680"/>
                <a:gd name="T49" fmla="*/ 211 h 782"/>
                <a:gd name="T50" fmla="*/ 42 w 680"/>
                <a:gd name="T51" fmla="*/ 244 h 782"/>
                <a:gd name="T52" fmla="*/ 26 w 680"/>
                <a:gd name="T53" fmla="*/ 218 h 782"/>
                <a:gd name="T54" fmla="*/ 19 w 680"/>
                <a:gd name="T55" fmla="*/ 180 h 782"/>
                <a:gd name="T56" fmla="*/ 0 w 680"/>
                <a:gd name="T57" fmla="*/ 149 h 782"/>
                <a:gd name="T58" fmla="*/ 30 w 680"/>
                <a:gd name="T59" fmla="*/ 126 h 782"/>
                <a:gd name="T60" fmla="*/ 23 w 680"/>
                <a:gd name="T61" fmla="*/ 85 h 782"/>
                <a:gd name="T62" fmla="*/ 78 w 680"/>
                <a:gd name="T63" fmla="*/ 78 h 782"/>
                <a:gd name="T64" fmla="*/ 101 w 680"/>
                <a:gd name="T65" fmla="*/ 52 h 782"/>
                <a:gd name="T66" fmla="*/ 127 w 680"/>
                <a:gd name="T67" fmla="*/ 95 h 782"/>
                <a:gd name="T68" fmla="*/ 144 w 680"/>
                <a:gd name="T69" fmla="*/ 52 h 782"/>
                <a:gd name="T70" fmla="*/ 172 w 680"/>
                <a:gd name="T71" fmla="*/ 57 h 782"/>
                <a:gd name="T72" fmla="*/ 186 w 680"/>
                <a:gd name="T73" fmla="*/ 52 h 782"/>
                <a:gd name="T74" fmla="*/ 205 w 680"/>
                <a:gd name="T75" fmla="*/ 38 h 782"/>
                <a:gd name="T76" fmla="*/ 231 w 680"/>
                <a:gd name="T77" fmla="*/ 24 h 782"/>
                <a:gd name="T78" fmla="*/ 276 w 680"/>
                <a:gd name="T79" fmla="*/ 7 h 782"/>
                <a:gd name="T80" fmla="*/ 304 w 680"/>
                <a:gd name="T81" fmla="*/ 24 h 782"/>
                <a:gd name="T82" fmla="*/ 375 w 680"/>
                <a:gd name="T83" fmla="*/ 43 h 782"/>
                <a:gd name="T84" fmla="*/ 371 w 680"/>
                <a:gd name="T85" fmla="*/ 64 h 782"/>
                <a:gd name="T86" fmla="*/ 375 w 680"/>
                <a:gd name="T87" fmla="*/ 81 h 782"/>
                <a:gd name="T88" fmla="*/ 385 w 680"/>
                <a:gd name="T89" fmla="*/ 107 h 782"/>
                <a:gd name="T90" fmla="*/ 323 w 680"/>
                <a:gd name="T91" fmla="*/ 118 h 782"/>
                <a:gd name="T92" fmla="*/ 311 w 680"/>
                <a:gd name="T93" fmla="*/ 154 h 782"/>
                <a:gd name="T94" fmla="*/ 319 w 680"/>
                <a:gd name="T95" fmla="*/ 222 h 782"/>
                <a:gd name="T96" fmla="*/ 418 w 680"/>
                <a:gd name="T97" fmla="*/ 343 h 782"/>
                <a:gd name="T98" fmla="*/ 526 w 680"/>
                <a:gd name="T99" fmla="*/ 395 h 782"/>
                <a:gd name="T100" fmla="*/ 668 w 680"/>
                <a:gd name="T101" fmla="*/ 485 h 782"/>
                <a:gd name="T102" fmla="*/ 321 w 680"/>
                <a:gd name="T103" fmla="*/ 237 h 782"/>
                <a:gd name="T104" fmla="*/ 470 w 680"/>
                <a:gd name="T105" fmla="*/ 669 h 782"/>
                <a:gd name="T106" fmla="*/ 394 w 680"/>
                <a:gd name="T107" fmla="*/ 678 h 782"/>
                <a:gd name="T108" fmla="*/ 354 w 680"/>
                <a:gd name="T109" fmla="*/ 683 h 782"/>
                <a:gd name="T110" fmla="*/ 342 w 680"/>
                <a:gd name="T111" fmla="*/ 718 h 782"/>
                <a:gd name="T112" fmla="*/ 401 w 680"/>
                <a:gd name="T113" fmla="*/ 742 h 782"/>
                <a:gd name="T114" fmla="*/ 477 w 680"/>
                <a:gd name="T115" fmla="*/ 777 h 782"/>
                <a:gd name="T116" fmla="*/ 508 w 680"/>
                <a:gd name="T117" fmla="*/ 749 h 782"/>
                <a:gd name="T118" fmla="*/ 496 w 680"/>
                <a:gd name="T119" fmla="*/ 714 h 782"/>
                <a:gd name="T120" fmla="*/ 515 w 680"/>
                <a:gd name="T121" fmla="*/ 657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0" h="782">
                  <a:moveTo>
                    <a:pt x="89" y="607"/>
                  </a:moveTo>
                  <a:lnTo>
                    <a:pt x="92" y="607"/>
                  </a:lnTo>
                  <a:lnTo>
                    <a:pt x="87" y="617"/>
                  </a:lnTo>
                  <a:lnTo>
                    <a:pt x="85" y="610"/>
                  </a:lnTo>
                  <a:lnTo>
                    <a:pt x="85" y="605"/>
                  </a:lnTo>
                  <a:lnTo>
                    <a:pt x="85" y="605"/>
                  </a:lnTo>
                  <a:lnTo>
                    <a:pt x="89" y="607"/>
                  </a:lnTo>
                  <a:close/>
                  <a:moveTo>
                    <a:pt x="82" y="459"/>
                  </a:moveTo>
                  <a:lnTo>
                    <a:pt x="85" y="456"/>
                  </a:lnTo>
                  <a:lnTo>
                    <a:pt x="87" y="454"/>
                  </a:lnTo>
                  <a:lnTo>
                    <a:pt x="85" y="451"/>
                  </a:lnTo>
                  <a:lnTo>
                    <a:pt x="82" y="454"/>
                  </a:lnTo>
                  <a:lnTo>
                    <a:pt x="80" y="459"/>
                  </a:lnTo>
                  <a:lnTo>
                    <a:pt x="78" y="461"/>
                  </a:lnTo>
                  <a:lnTo>
                    <a:pt x="80" y="463"/>
                  </a:lnTo>
                  <a:lnTo>
                    <a:pt x="82" y="459"/>
                  </a:lnTo>
                  <a:close/>
                  <a:moveTo>
                    <a:pt x="208" y="324"/>
                  </a:moveTo>
                  <a:lnTo>
                    <a:pt x="205" y="322"/>
                  </a:lnTo>
                  <a:lnTo>
                    <a:pt x="203" y="324"/>
                  </a:lnTo>
                  <a:lnTo>
                    <a:pt x="198" y="324"/>
                  </a:lnTo>
                  <a:lnTo>
                    <a:pt x="196" y="326"/>
                  </a:lnTo>
                  <a:lnTo>
                    <a:pt x="189" y="326"/>
                  </a:lnTo>
                  <a:lnTo>
                    <a:pt x="189" y="329"/>
                  </a:lnTo>
                  <a:lnTo>
                    <a:pt x="189" y="331"/>
                  </a:lnTo>
                  <a:lnTo>
                    <a:pt x="193" y="331"/>
                  </a:lnTo>
                  <a:lnTo>
                    <a:pt x="200" y="329"/>
                  </a:lnTo>
                  <a:lnTo>
                    <a:pt x="205" y="333"/>
                  </a:lnTo>
                  <a:lnTo>
                    <a:pt x="205" y="329"/>
                  </a:lnTo>
                  <a:lnTo>
                    <a:pt x="208" y="326"/>
                  </a:lnTo>
                  <a:lnTo>
                    <a:pt x="208" y="324"/>
                  </a:lnTo>
                  <a:close/>
                  <a:moveTo>
                    <a:pt x="165" y="477"/>
                  </a:moveTo>
                  <a:lnTo>
                    <a:pt x="160" y="473"/>
                  </a:lnTo>
                  <a:lnTo>
                    <a:pt x="158" y="470"/>
                  </a:lnTo>
                  <a:lnTo>
                    <a:pt x="156" y="468"/>
                  </a:lnTo>
                  <a:lnTo>
                    <a:pt x="158" y="463"/>
                  </a:lnTo>
                  <a:lnTo>
                    <a:pt x="160" y="463"/>
                  </a:lnTo>
                  <a:lnTo>
                    <a:pt x="160" y="461"/>
                  </a:lnTo>
                  <a:lnTo>
                    <a:pt x="158" y="461"/>
                  </a:lnTo>
                  <a:lnTo>
                    <a:pt x="156" y="459"/>
                  </a:lnTo>
                  <a:lnTo>
                    <a:pt x="153" y="454"/>
                  </a:lnTo>
                  <a:lnTo>
                    <a:pt x="151" y="451"/>
                  </a:lnTo>
                  <a:lnTo>
                    <a:pt x="144" y="447"/>
                  </a:lnTo>
                  <a:lnTo>
                    <a:pt x="141" y="447"/>
                  </a:lnTo>
                  <a:lnTo>
                    <a:pt x="137" y="442"/>
                  </a:lnTo>
                  <a:lnTo>
                    <a:pt x="134" y="444"/>
                  </a:lnTo>
                  <a:lnTo>
                    <a:pt x="134" y="449"/>
                  </a:lnTo>
                  <a:lnTo>
                    <a:pt x="130" y="451"/>
                  </a:lnTo>
                  <a:lnTo>
                    <a:pt x="125" y="454"/>
                  </a:lnTo>
                  <a:lnTo>
                    <a:pt x="113" y="466"/>
                  </a:lnTo>
                  <a:lnTo>
                    <a:pt x="106" y="470"/>
                  </a:lnTo>
                  <a:lnTo>
                    <a:pt x="99" y="473"/>
                  </a:lnTo>
                  <a:lnTo>
                    <a:pt x="94" y="475"/>
                  </a:lnTo>
                  <a:lnTo>
                    <a:pt x="87" y="473"/>
                  </a:lnTo>
                  <a:lnTo>
                    <a:pt x="85" y="473"/>
                  </a:lnTo>
                  <a:lnTo>
                    <a:pt x="80" y="468"/>
                  </a:lnTo>
                  <a:lnTo>
                    <a:pt x="80" y="468"/>
                  </a:lnTo>
                  <a:lnTo>
                    <a:pt x="78" y="470"/>
                  </a:lnTo>
                  <a:lnTo>
                    <a:pt x="78" y="480"/>
                  </a:lnTo>
                  <a:lnTo>
                    <a:pt x="78" y="487"/>
                  </a:lnTo>
                  <a:lnTo>
                    <a:pt x="80" y="492"/>
                  </a:lnTo>
                  <a:lnTo>
                    <a:pt x="82" y="496"/>
                  </a:lnTo>
                  <a:lnTo>
                    <a:pt x="87" y="499"/>
                  </a:lnTo>
                  <a:lnTo>
                    <a:pt x="87" y="503"/>
                  </a:lnTo>
                  <a:lnTo>
                    <a:pt x="89" y="511"/>
                  </a:lnTo>
                  <a:lnTo>
                    <a:pt x="92" y="515"/>
                  </a:lnTo>
                  <a:lnTo>
                    <a:pt x="92" y="527"/>
                  </a:lnTo>
                  <a:lnTo>
                    <a:pt x="92" y="532"/>
                  </a:lnTo>
                  <a:lnTo>
                    <a:pt x="89" y="534"/>
                  </a:lnTo>
                  <a:lnTo>
                    <a:pt x="87" y="539"/>
                  </a:lnTo>
                  <a:lnTo>
                    <a:pt x="89" y="544"/>
                  </a:lnTo>
                  <a:lnTo>
                    <a:pt x="94" y="546"/>
                  </a:lnTo>
                  <a:lnTo>
                    <a:pt x="97" y="551"/>
                  </a:lnTo>
                  <a:lnTo>
                    <a:pt x="97" y="555"/>
                  </a:lnTo>
                  <a:lnTo>
                    <a:pt x="97" y="558"/>
                  </a:lnTo>
                  <a:lnTo>
                    <a:pt x="94" y="558"/>
                  </a:lnTo>
                  <a:lnTo>
                    <a:pt x="92" y="558"/>
                  </a:lnTo>
                  <a:lnTo>
                    <a:pt x="92" y="558"/>
                  </a:lnTo>
                  <a:lnTo>
                    <a:pt x="92" y="565"/>
                  </a:lnTo>
                  <a:lnTo>
                    <a:pt x="89" y="570"/>
                  </a:lnTo>
                  <a:lnTo>
                    <a:pt x="89" y="574"/>
                  </a:lnTo>
                  <a:lnTo>
                    <a:pt x="87" y="577"/>
                  </a:lnTo>
                  <a:lnTo>
                    <a:pt x="87" y="591"/>
                  </a:lnTo>
                  <a:lnTo>
                    <a:pt x="87" y="598"/>
                  </a:lnTo>
                  <a:lnTo>
                    <a:pt x="92" y="605"/>
                  </a:lnTo>
                  <a:lnTo>
                    <a:pt x="97" y="612"/>
                  </a:lnTo>
                  <a:lnTo>
                    <a:pt x="99" y="617"/>
                  </a:lnTo>
                  <a:lnTo>
                    <a:pt x="101" y="619"/>
                  </a:lnTo>
                  <a:lnTo>
                    <a:pt x="106" y="619"/>
                  </a:lnTo>
                  <a:lnTo>
                    <a:pt x="111" y="622"/>
                  </a:lnTo>
                  <a:lnTo>
                    <a:pt x="115" y="619"/>
                  </a:lnTo>
                  <a:lnTo>
                    <a:pt x="120" y="617"/>
                  </a:lnTo>
                  <a:lnTo>
                    <a:pt x="125" y="610"/>
                  </a:lnTo>
                  <a:lnTo>
                    <a:pt x="127" y="596"/>
                  </a:lnTo>
                  <a:lnTo>
                    <a:pt x="130" y="598"/>
                  </a:lnTo>
                  <a:lnTo>
                    <a:pt x="132" y="598"/>
                  </a:lnTo>
                  <a:lnTo>
                    <a:pt x="134" y="598"/>
                  </a:lnTo>
                  <a:lnTo>
                    <a:pt x="139" y="598"/>
                  </a:lnTo>
                  <a:lnTo>
                    <a:pt x="146" y="600"/>
                  </a:lnTo>
                  <a:lnTo>
                    <a:pt x="151" y="603"/>
                  </a:lnTo>
                  <a:lnTo>
                    <a:pt x="156" y="603"/>
                  </a:lnTo>
                  <a:lnTo>
                    <a:pt x="158" y="596"/>
                  </a:lnTo>
                  <a:lnTo>
                    <a:pt x="160" y="588"/>
                  </a:lnTo>
                  <a:lnTo>
                    <a:pt x="163" y="544"/>
                  </a:lnTo>
                  <a:lnTo>
                    <a:pt x="165" y="537"/>
                  </a:lnTo>
                  <a:lnTo>
                    <a:pt x="165" y="532"/>
                  </a:lnTo>
                  <a:lnTo>
                    <a:pt x="163" y="527"/>
                  </a:lnTo>
                  <a:lnTo>
                    <a:pt x="160" y="518"/>
                  </a:lnTo>
                  <a:lnTo>
                    <a:pt x="167" y="508"/>
                  </a:lnTo>
                  <a:lnTo>
                    <a:pt x="170" y="506"/>
                  </a:lnTo>
                  <a:lnTo>
                    <a:pt x="172" y="501"/>
                  </a:lnTo>
                  <a:lnTo>
                    <a:pt x="170" y="496"/>
                  </a:lnTo>
                  <a:lnTo>
                    <a:pt x="165" y="477"/>
                  </a:lnTo>
                  <a:close/>
                  <a:moveTo>
                    <a:pt x="307" y="777"/>
                  </a:moveTo>
                  <a:lnTo>
                    <a:pt x="302" y="775"/>
                  </a:lnTo>
                  <a:lnTo>
                    <a:pt x="302" y="777"/>
                  </a:lnTo>
                  <a:lnTo>
                    <a:pt x="302" y="780"/>
                  </a:lnTo>
                  <a:lnTo>
                    <a:pt x="307" y="782"/>
                  </a:lnTo>
                  <a:lnTo>
                    <a:pt x="309" y="782"/>
                  </a:lnTo>
                  <a:lnTo>
                    <a:pt x="309" y="780"/>
                  </a:lnTo>
                  <a:lnTo>
                    <a:pt x="307" y="777"/>
                  </a:lnTo>
                  <a:close/>
                  <a:moveTo>
                    <a:pt x="411" y="480"/>
                  </a:moveTo>
                  <a:lnTo>
                    <a:pt x="413" y="477"/>
                  </a:lnTo>
                  <a:lnTo>
                    <a:pt x="413" y="477"/>
                  </a:lnTo>
                  <a:lnTo>
                    <a:pt x="408" y="475"/>
                  </a:lnTo>
                  <a:lnTo>
                    <a:pt x="406" y="477"/>
                  </a:lnTo>
                  <a:lnTo>
                    <a:pt x="408" y="480"/>
                  </a:lnTo>
                  <a:lnTo>
                    <a:pt x="408" y="480"/>
                  </a:lnTo>
                  <a:lnTo>
                    <a:pt x="411" y="480"/>
                  </a:lnTo>
                  <a:close/>
                  <a:moveTo>
                    <a:pt x="680" y="503"/>
                  </a:moveTo>
                  <a:lnTo>
                    <a:pt x="678" y="513"/>
                  </a:lnTo>
                  <a:lnTo>
                    <a:pt x="675" y="518"/>
                  </a:lnTo>
                  <a:lnTo>
                    <a:pt x="673" y="525"/>
                  </a:lnTo>
                  <a:lnTo>
                    <a:pt x="666" y="525"/>
                  </a:lnTo>
                  <a:lnTo>
                    <a:pt x="656" y="518"/>
                  </a:lnTo>
                  <a:lnTo>
                    <a:pt x="642" y="494"/>
                  </a:lnTo>
                  <a:lnTo>
                    <a:pt x="619" y="494"/>
                  </a:lnTo>
                  <a:lnTo>
                    <a:pt x="614" y="492"/>
                  </a:lnTo>
                  <a:lnTo>
                    <a:pt x="607" y="489"/>
                  </a:lnTo>
                  <a:lnTo>
                    <a:pt x="604" y="485"/>
                  </a:lnTo>
                  <a:lnTo>
                    <a:pt x="602" y="482"/>
                  </a:lnTo>
                  <a:lnTo>
                    <a:pt x="600" y="480"/>
                  </a:lnTo>
                  <a:lnTo>
                    <a:pt x="593" y="480"/>
                  </a:lnTo>
                  <a:lnTo>
                    <a:pt x="585" y="485"/>
                  </a:lnTo>
                  <a:lnTo>
                    <a:pt x="581" y="496"/>
                  </a:lnTo>
                  <a:lnTo>
                    <a:pt x="574" y="511"/>
                  </a:lnTo>
                  <a:lnTo>
                    <a:pt x="567" y="532"/>
                  </a:lnTo>
                  <a:lnTo>
                    <a:pt x="567" y="541"/>
                  </a:lnTo>
                  <a:lnTo>
                    <a:pt x="571" y="548"/>
                  </a:lnTo>
                  <a:lnTo>
                    <a:pt x="585" y="553"/>
                  </a:lnTo>
                  <a:lnTo>
                    <a:pt x="597" y="558"/>
                  </a:lnTo>
                  <a:lnTo>
                    <a:pt x="604" y="565"/>
                  </a:lnTo>
                  <a:lnTo>
                    <a:pt x="607" y="584"/>
                  </a:lnTo>
                  <a:lnTo>
                    <a:pt x="609" y="593"/>
                  </a:lnTo>
                  <a:lnTo>
                    <a:pt x="607" y="600"/>
                  </a:lnTo>
                  <a:lnTo>
                    <a:pt x="597" y="600"/>
                  </a:lnTo>
                  <a:lnTo>
                    <a:pt x="585" y="605"/>
                  </a:lnTo>
                  <a:lnTo>
                    <a:pt x="578" y="612"/>
                  </a:lnTo>
                  <a:lnTo>
                    <a:pt x="576" y="619"/>
                  </a:lnTo>
                  <a:lnTo>
                    <a:pt x="578" y="636"/>
                  </a:lnTo>
                  <a:lnTo>
                    <a:pt x="576" y="643"/>
                  </a:lnTo>
                  <a:lnTo>
                    <a:pt x="562" y="655"/>
                  </a:lnTo>
                  <a:lnTo>
                    <a:pt x="555" y="669"/>
                  </a:lnTo>
                  <a:lnTo>
                    <a:pt x="552" y="674"/>
                  </a:lnTo>
                  <a:lnTo>
                    <a:pt x="550" y="681"/>
                  </a:lnTo>
                  <a:lnTo>
                    <a:pt x="529" y="681"/>
                  </a:lnTo>
                  <a:lnTo>
                    <a:pt x="524" y="674"/>
                  </a:lnTo>
                  <a:lnTo>
                    <a:pt x="524" y="664"/>
                  </a:lnTo>
                  <a:lnTo>
                    <a:pt x="526" y="657"/>
                  </a:lnTo>
                  <a:lnTo>
                    <a:pt x="534" y="655"/>
                  </a:lnTo>
                  <a:lnTo>
                    <a:pt x="538" y="640"/>
                  </a:lnTo>
                  <a:lnTo>
                    <a:pt x="536" y="631"/>
                  </a:lnTo>
                  <a:lnTo>
                    <a:pt x="538" y="626"/>
                  </a:lnTo>
                  <a:lnTo>
                    <a:pt x="541" y="622"/>
                  </a:lnTo>
                  <a:lnTo>
                    <a:pt x="545" y="619"/>
                  </a:lnTo>
                  <a:lnTo>
                    <a:pt x="552" y="617"/>
                  </a:lnTo>
                  <a:lnTo>
                    <a:pt x="552" y="603"/>
                  </a:lnTo>
                  <a:lnTo>
                    <a:pt x="548" y="598"/>
                  </a:lnTo>
                  <a:lnTo>
                    <a:pt x="543" y="588"/>
                  </a:lnTo>
                  <a:lnTo>
                    <a:pt x="541" y="574"/>
                  </a:lnTo>
                  <a:lnTo>
                    <a:pt x="529" y="553"/>
                  </a:lnTo>
                  <a:lnTo>
                    <a:pt x="522" y="537"/>
                  </a:lnTo>
                  <a:lnTo>
                    <a:pt x="517" y="527"/>
                  </a:lnTo>
                  <a:lnTo>
                    <a:pt x="510" y="522"/>
                  </a:lnTo>
                  <a:lnTo>
                    <a:pt x="498" y="522"/>
                  </a:lnTo>
                  <a:lnTo>
                    <a:pt x="493" y="522"/>
                  </a:lnTo>
                  <a:lnTo>
                    <a:pt x="472" y="511"/>
                  </a:lnTo>
                  <a:lnTo>
                    <a:pt x="470" y="508"/>
                  </a:lnTo>
                  <a:lnTo>
                    <a:pt x="470" y="506"/>
                  </a:lnTo>
                  <a:lnTo>
                    <a:pt x="474" y="501"/>
                  </a:lnTo>
                  <a:lnTo>
                    <a:pt x="472" y="494"/>
                  </a:lnTo>
                  <a:lnTo>
                    <a:pt x="467" y="487"/>
                  </a:lnTo>
                  <a:lnTo>
                    <a:pt x="465" y="482"/>
                  </a:lnTo>
                  <a:lnTo>
                    <a:pt x="460" y="480"/>
                  </a:lnTo>
                  <a:lnTo>
                    <a:pt x="451" y="482"/>
                  </a:lnTo>
                  <a:lnTo>
                    <a:pt x="448" y="482"/>
                  </a:lnTo>
                  <a:lnTo>
                    <a:pt x="441" y="482"/>
                  </a:lnTo>
                  <a:lnTo>
                    <a:pt x="437" y="487"/>
                  </a:lnTo>
                  <a:lnTo>
                    <a:pt x="434" y="487"/>
                  </a:lnTo>
                  <a:lnTo>
                    <a:pt x="441" y="475"/>
                  </a:lnTo>
                  <a:lnTo>
                    <a:pt x="439" y="473"/>
                  </a:lnTo>
                  <a:lnTo>
                    <a:pt x="432" y="470"/>
                  </a:lnTo>
                  <a:lnTo>
                    <a:pt x="422" y="470"/>
                  </a:lnTo>
                  <a:lnTo>
                    <a:pt x="420" y="470"/>
                  </a:lnTo>
                  <a:lnTo>
                    <a:pt x="420" y="473"/>
                  </a:lnTo>
                  <a:lnTo>
                    <a:pt x="418" y="470"/>
                  </a:lnTo>
                  <a:lnTo>
                    <a:pt x="418" y="466"/>
                  </a:lnTo>
                  <a:lnTo>
                    <a:pt x="406" y="447"/>
                  </a:lnTo>
                  <a:lnTo>
                    <a:pt x="397" y="440"/>
                  </a:lnTo>
                  <a:lnTo>
                    <a:pt x="394" y="437"/>
                  </a:lnTo>
                  <a:lnTo>
                    <a:pt x="387" y="440"/>
                  </a:lnTo>
                  <a:lnTo>
                    <a:pt x="375" y="437"/>
                  </a:lnTo>
                  <a:lnTo>
                    <a:pt x="371" y="437"/>
                  </a:lnTo>
                  <a:lnTo>
                    <a:pt x="366" y="437"/>
                  </a:lnTo>
                  <a:lnTo>
                    <a:pt x="361" y="440"/>
                  </a:lnTo>
                  <a:lnTo>
                    <a:pt x="359" y="440"/>
                  </a:lnTo>
                  <a:lnTo>
                    <a:pt x="356" y="437"/>
                  </a:lnTo>
                  <a:lnTo>
                    <a:pt x="347" y="428"/>
                  </a:lnTo>
                  <a:lnTo>
                    <a:pt x="333" y="425"/>
                  </a:lnTo>
                  <a:lnTo>
                    <a:pt x="309" y="400"/>
                  </a:lnTo>
                  <a:lnTo>
                    <a:pt x="300" y="390"/>
                  </a:lnTo>
                  <a:lnTo>
                    <a:pt x="286" y="381"/>
                  </a:lnTo>
                  <a:lnTo>
                    <a:pt x="276" y="364"/>
                  </a:lnTo>
                  <a:lnTo>
                    <a:pt x="267" y="359"/>
                  </a:lnTo>
                  <a:lnTo>
                    <a:pt x="255" y="355"/>
                  </a:lnTo>
                  <a:lnTo>
                    <a:pt x="252" y="355"/>
                  </a:lnTo>
                  <a:lnTo>
                    <a:pt x="250" y="357"/>
                  </a:lnTo>
                  <a:lnTo>
                    <a:pt x="248" y="357"/>
                  </a:lnTo>
                  <a:lnTo>
                    <a:pt x="245" y="355"/>
                  </a:lnTo>
                  <a:lnTo>
                    <a:pt x="248" y="352"/>
                  </a:lnTo>
                  <a:lnTo>
                    <a:pt x="250" y="352"/>
                  </a:lnTo>
                  <a:lnTo>
                    <a:pt x="248" y="345"/>
                  </a:lnTo>
                  <a:lnTo>
                    <a:pt x="236" y="331"/>
                  </a:lnTo>
                  <a:lnTo>
                    <a:pt x="226" y="326"/>
                  </a:lnTo>
                  <a:lnTo>
                    <a:pt x="226" y="324"/>
                  </a:lnTo>
                  <a:lnTo>
                    <a:pt x="224" y="319"/>
                  </a:lnTo>
                  <a:lnTo>
                    <a:pt x="222" y="317"/>
                  </a:lnTo>
                  <a:lnTo>
                    <a:pt x="219" y="314"/>
                  </a:lnTo>
                  <a:lnTo>
                    <a:pt x="215" y="314"/>
                  </a:lnTo>
                  <a:lnTo>
                    <a:pt x="212" y="314"/>
                  </a:lnTo>
                  <a:lnTo>
                    <a:pt x="212" y="305"/>
                  </a:lnTo>
                  <a:lnTo>
                    <a:pt x="212" y="300"/>
                  </a:lnTo>
                  <a:lnTo>
                    <a:pt x="212" y="296"/>
                  </a:lnTo>
                  <a:lnTo>
                    <a:pt x="208" y="284"/>
                  </a:lnTo>
                  <a:lnTo>
                    <a:pt x="200" y="272"/>
                  </a:lnTo>
                  <a:lnTo>
                    <a:pt x="196" y="246"/>
                  </a:lnTo>
                  <a:lnTo>
                    <a:pt x="193" y="239"/>
                  </a:lnTo>
                  <a:lnTo>
                    <a:pt x="184" y="234"/>
                  </a:lnTo>
                  <a:lnTo>
                    <a:pt x="167" y="227"/>
                  </a:lnTo>
                  <a:lnTo>
                    <a:pt x="144" y="211"/>
                  </a:lnTo>
                  <a:lnTo>
                    <a:pt x="139" y="211"/>
                  </a:lnTo>
                  <a:lnTo>
                    <a:pt x="125" y="203"/>
                  </a:lnTo>
                  <a:lnTo>
                    <a:pt x="115" y="203"/>
                  </a:lnTo>
                  <a:lnTo>
                    <a:pt x="104" y="208"/>
                  </a:lnTo>
                  <a:lnTo>
                    <a:pt x="89" y="225"/>
                  </a:lnTo>
                  <a:lnTo>
                    <a:pt x="78" y="239"/>
                  </a:lnTo>
                  <a:lnTo>
                    <a:pt x="73" y="244"/>
                  </a:lnTo>
                  <a:lnTo>
                    <a:pt x="56" y="248"/>
                  </a:lnTo>
                  <a:lnTo>
                    <a:pt x="45" y="251"/>
                  </a:lnTo>
                  <a:lnTo>
                    <a:pt x="45" y="246"/>
                  </a:lnTo>
                  <a:lnTo>
                    <a:pt x="42" y="244"/>
                  </a:lnTo>
                  <a:lnTo>
                    <a:pt x="45" y="239"/>
                  </a:lnTo>
                  <a:lnTo>
                    <a:pt x="49" y="237"/>
                  </a:lnTo>
                  <a:lnTo>
                    <a:pt x="54" y="232"/>
                  </a:lnTo>
                  <a:lnTo>
                    <a:pt x="54" y="227"/>
                  </a:lnTo>
                  <a:lnTo>
                    <a:pt x="54" y="225"/>
                  </a:lnTo>
                  <a:lnTo>
                    <a:pt x="52" y="220"/>
                  </a:lnTo>
                  <a:lnTo>
                    <a:pt x="52" y="220"/>
                  </a:lnTo>
                  <a:lnTo>
                    <a:pt x="38" y="222"/>
                  </a:lnTo>
                  <a:lnTo>
                    <a:pt x="35" y="222"/>
                  </a:lnTo>
                  <a:lnTo>
                    <a:pt x="26" y="218"/>
                  </a:lnTo>
                  <a:lnTo>
                    <a:pt x="16" y="211"/>
                  </a:lnTo>
                  <a:lnTo>
                    <a:pt x="12" y="206"/>
                  </a:lnTo>
                  <a:lnTo>
                    <a:pt x="12" y="201"/>
                  </a:lnTo>
                  <a:lnTo>
                    <a:pt x="12" y="199"/>
                  </a:lnTo>
                  <a:lnTo>
                    <a:pt x="12" y="196"/>
                  </a:lnTo>
                  <a:lnTo>
                    <a:pt x="9" y="192"/>
                  </a:lnTo>
                  <a:lnTo>
                    <a:pt x="12" y="189"/>
                  </a:lnTo>
                  <a:lnTo>
                    <a:pt x="16" y="185"/>
                  </a:lnTo>
                  <a:lnTo>
                    <a:pt x="16" y="180"/>
                  </a:lnTo>
                  <a:lnTo>
                    <a:pt x="19" y="180"/>
                  </a:lnTo>
                  <a:lnTo>
                    <a:pt x="21" y="177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6" y="166"/>
                  </a:lnTo>
                  <a:lnTo>
                    <a:pt x="14" y="166"/>
                  </a:lnTo>
                  <a:lnTo>
                    <a:pt x="9" y="163"/>
                  </a:lnTo>
                  <a:lnTo>
                    <a:pt x="7" y="161"/>
                  </a:lnTo>
                  <a:lnTo>
                    <a:pt x="4" y="156"/>
                  </a:lnTo>
                  <a:lnTo>
                    <a:pt x="4" y="154"/>
                  </a:lnTo>
                  <a:lnTo>
                    <a:pt x="0" y="149"/>
                  </a:lnTo>
                  <a:lnTo>
                    <a:pt x="0" y="147"/>
                  </a:lnTo>
                  <a:lnTo>
                    <a:pt x="4" y="144"/>
                  </a:lnTo>
                  <a:lnTo>
                    <a:pt x="9" y="144"/>
                  </a:lnTo>
                  <a:lnTo>
                    <a:pt x="12" y="144"/>
                  </a:lnTo>
                  <a:lnTo>
                    <a:pt x="19" y="140"/>
                  </a:lnTo>
                  <a:lnTo>
                    <a:pt x="23" y="140"/>
                  </a:lnTo>
                  <a:lnTo>
                    <a:pt x="26" y="137"/>
                  </a:lnTo>
                  <a:lnTo>
                    <a:pt x="28" y="130"/>
                  </a:lnTo>
                  <a:lnTo>
                    <a:pt x="28" y="128"/>
                  </a:lnTo>
                  <a:lnTo>
                    <a:pt x="30" y="126"/>
                  </a:lnTo>
                  <a:lnTo>
                    <a:pt x="28" y="123"/>
                  </a:lnTo>
                  <a:lnTo>
                    <a:pt x="23" y="118"/>
                  </a:lnTo>
                  <a:lnTo>
                    <a:pt x="19" y="111"/>
                  </a:lnTo>
                  <a:lnTo>
                    <a:pt x="16" y="104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2" y="97"/>
                  </a:lnTo>
                  <a:lnTo>
                    <a:pt x="12" y="95"/>
                  </a:lnTo>
                  <a:lnTo>
                    <a:pt x="19" y="90"/>
                  </a:lnTo>
                  <a:lnTo>
                    <a:pt x="23" y="85"/>
                  </a:lnTo>
                  <a:lnTo>
                    <a:pt x="26" y="88"/>
                  </a:lnTo>
                  <a:lnTo>
                    <a:pt x="30" y="90"/>
                  </a:lnTo>
                  <a:lnTo>
                    <a:pt x="40" y="88"/>
                  </a:lnTo>
                  <a:lnTo>
                    <a:pt x="47" y="85"/>
                  </a:lnTo>
                  <a:lnTo>
                    <a:pt x="52" y="83"/>
                  </a:lnTo>
                  <a:lnTo>
                    <a:pt x="54" y="83"/>
                  </a:lnTo>
                  <a:lnTo>
                    <a:pt x="63" y="88"/>
                  </a:lnTo>
                  <a:lnTo>
                    <a:pt x="68" y="85"/>
                  </a:lnTo>
                  <a:lnTo>
                    <a:pt x="75" y="81"/>
                  </a:lnTo>
                  <a:lnTo>
                    <a:pt x="78" y="78"/>
                  </a:lnTo>
                  <a:lnTo>
                    <a:pt x="82" y="69"/>
                  </a:lnTo>
                  <a:lnTo>
                    <a:pt x="82" y="69"/>
                  </a:lnTo>
                  <a:lnTo>
                    <a:pt x="80" y="62"/>
                  </a:lnTo>
                  <a:lnTo>
                    <a:pt x="82" y="62"/>
                  </a:lnTo>
                  <a:lnTo>
                    <a:pt x="89" y="57"/>
                  </a:lnTo>
                  <a:lnTo>
                    <a:pt x="92" y="52"/>
                  </a:lnTo>
                  <a:lnTo>
                    <a:pt x="97" y="48"/>
                  </a:lnTo>
                  <a:lnTo>
                    <a:pt x="99" y="48"/>
                  </a:lnTo>
                  <a:lnTo>
                    <a:pt x="99" y="50"/>
                  </a:lnTo>
                  <a:lnTo>
                    <a:pt x="101" y="52"/>
                  </a:lnTo>
                  <a:lnTo>
                    <a:pt x="99" y="62"/>
                  </a:lnTo>
                  <a:lnTo>
                    <a:pt x="101" y="64"/>
                  </a:lnTo>
                  <a:lnTo>
                    <a:pt x="106" y="71"/>
                  </a:lnTo>
                  <a:lnTo>
                    <a:pt x="111" y="74"/>
                  </a:lnTo>
                  <a:lnTo>
                    <a:pt x="120" y="76"/>
                  </a:lnTo>
                  <a:lnTo>
                    <a:pt x="120" y="78"/>
                  </a:lnTo>
                  <a:lnTo>
                    <a:pt x="118" y="83"/>
                  </a:lnTo>
                  <a:lnTo>
                    <a:pt x="123" y="90"/>
                  </a:lnTo>
                  <a:lnTo>
                    <a:pt x="125" y="92"/>
                  </a:lnTo>
                  <a:lnTo>
                    <a:pt x="127" y="95"/>
                  </a:lnTo>
                  <a:lnTo>
                    <a:pt x="130" y="95"/>
                  </a:lnTo>
                  <a:lnTo>
                    <a:pt x="132" y="92"/>
                  </a:lnTo>
                  <a:lnTo>
                    <a:pt x="130" y="88"/>
                  </a:lnTo>
                  <a:lnTo>
                    <a:pt x="130" y="83"/>
                  </a:lnTo>
                  <a:lnTo>
                    <a:pt x="130" y="81"/>
                  </a:lnTo>
                  <a:lnTo>
                    <a:pt x="130" y="78"/>
                  </a:lnTo>
                  <a:lnTo>
                    <a:pt x="132" y="76"/>
                  </a:lnTo>
                  <a:lnTo>
                    <a:pt x="139" y="66"/>
                  </a:lnTo>
                  <a:lnTo>
                    <a:pt x="144" y="62"/>
                  </a:lnTo>
                  <a:lnTo>
                    <a:pt x="144" y="52"/>
                  </a:lnTo>
                  <a:lnTo>
                    <a:pt x="144" y="48"/>
                  </a:lnTo>
                  <a:lnTo>
                    <a:pt x="146" y="45"/>
                  </a:lnTo>
                  <a:lnTo>
                    <a:pt x="151" y="48"/>
                  </a:lnTo>
                  <a:lnTo>
                    <a:pt x="153" y="45"/>
                  </a:lnTo>
                  <a:lnTo>
                    <a:pt x="153" y="50"/>
                  </a:lnTo>
                  <a:lnTo>
                    <a:pt x="156" y="57"/>
                  </a:lnTo>
                  <a:lnTo>
                    <a:pt x="158" y="59"/>
                  </a:lnTo>
                  <a:lnTo>
                    <a:pt x="160" y="62"/>
                  </a:lnTo>
                  <a:lnTo>
                    <a:pt x="163" y="62"/>
                  </a:lnTo>
                  <a:lnTo>
                    <a:pt x="172" y="57"/>
                  </a:lnTo>
                  <a:lnTo>
                    <a:pt x="177" y="55"/>
                  </a:lnTo>
                  <a:lnTo>
                    <a:pt x="179" y="55"/>
                  </a:lnTo>
                  <a:lnTo>
                    <a:pt x="182" y="59"/>
                  </a:lnTo>
                  <a:lnTo>
                    <a:pt x="184" y="64"/>
                  </a:lnTo>
                  <a:lnTo>
                    <a:pt x="186" y="66"/>
                  </a:lnTo>
                  <a:lnTo>
                    <a:pt x="189" y="64"/>
                  </a:lnTo>
                  <a:lnTo>
                    <a:pt x="191" y="64"/>
                  </a:lnTo>
                  <a:lnTo>
                    <a:pt x="189" y="62"/>
                  </a:lnTo>
                  <a:lnTo>
                    <a:pt x="189" y="55"/>
                  </a:lnTo>
                  <a:lnTo>
                    <a:pt x="186" y="52"/>
                  </a:lnTo>
                  <a:lnTo>
                    <a:pt x="184" y="50"/>
                  </a:lnTo>
                  <a:lnTo>
                    <a:pt x="184" y="48"/>
                  </a:lnTo>
                  <a:lnTo>
                    <a:pt x="186" y="40"/>
                  </a:lnTo>
                  <a:lnTo>
                    <a:pt x="186" y="38"/>
                  </a:lnTo>
                  <a:lnTo>
                    <a:pt x="189" y="36"/>
                  </a:lnTo>
                  <a:lnTo>
                    <a:pt x="193" y="36"/>
                  </a:lnTo>
                  <a:lnTo>
                    <a:pt x="196" y="40"/>
                  </a:lnTo>
                  <a:lnTo>
                    <a:pt x="200" y="40"/>
                  </a:lnTo>
                  <a:lnTo>
                    <a:pt x="205" y="40"/>
                  </a:lnTo>
                  <a:lnTo>
                    <a:pt x="205" y="38"/>
                  </a:lnTo>
                  <a:lnTo>
                    <a:pt x="205" y="36"/>
                  </a:lnTo>
                  <a:lnTo>
                    <a:pt x="203" y="33"/>
                  </a:lnTo>
                  <a:lnTo>
                    <a:pt x="203" y="26"/>
                  </a:lnTo>
                  <a:lnTo>
                    <a:pt x="205" y="17"/>
                  </a:lnTo>
                  <a:lnTo>
                    <a:pt x="208" y="17"/>
                  </a:lnTo>
                  <a:lnTo>
                    <a:pt x="212" y="19"/>
                  </a:lnTo>
                  <a:lnTo>
                    <a:pt x="219" y="19"/>
                  </a:lnTo>
                  <a:lnTo>
                    <a:pt x="222" y="22"/>
                  </a:lnTo>
                  <a:lnTo>
                    <a:pt x="226" y="24"/>
                  </a:lnTo>
                  <a:lnTo>
                    <a:pt x="231" y="24"/>
                  </a:lnTo>
                  <a:lnTo>
                    <a:pt x="234" y="24"/>
                  </a:lnTo>
                  <a:lnTo>
                    <a:pt x="236" y="22"/>
                  </a:lnTo>
                  <a:lnTo>
                    <a:pt x="238" y="17"/>
                  </a:lnTo>
                  <a:lnTo>
                    <a:pt x="241" y="12"/>
                  </a:lnTo>
                  <a:lnTo>
                    <a:pt x="248" y="7"/>
                  </a:lnTo>
                  <a:lnTo>
                    <a:pt x="257" y="7"/>
                  </a:lnTo>
                  <a:lnTo>
                    <a:pt x="262" y="7"/>
                  </a:lnTo>
                  <a:lnTo>
                    <a:pt x="267" y="7"/>
                  </a:lnTo>
                  <a:lnTo>
                    <a:pt x="271" y="7"/>
                  </a:lnTo>
                  <a:lnTo>
                    <a:pt x="276" y="7"/>
                  </a:lnTo>
                  <a:lnTo>
                    <a:pt x="286" y="3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5" y="3"/>
                  </a:lnTo>
                  <a:lnTo>
                    <a:pt x="293" y="7"/>
                  </a:lnTo>
                  <a:lnTo>
                    <a:pt x="293" y="7"/>
                  </a:lnTo>
                  <a:lnTo>
                    <a:pt x="295" y="10"/>
                  </a:lnTo>
                  <a:lnTo>
                    <a:pt x="302" y="17"/>
                  </a:lnTo>
                  <a:lnTo>
                    <a:pt x="304" y="24"/>
                  </a:lnTo>
                  <a:lnTo>
                    <a:pt x="307" y="29"/>
                  </a:lnTo>
                  <a:lnTo>
                    <a:pt x="311" y="29"/>
                  </a:lnTo>
                  <a:lnTo>
                    <a:pt x="319" y="31"/>
                  </a:lnTo>
                  <a:lnTo>
                    <a:pt x="323" y="31"/>
                  </a:lnTo>
                  <a:lnTo>
                    <a:pt x="330" y="33"/>
                  </a:lnTo>
                  <a:lnTo>
                    <a:pt x="349" y="36"/>
                  </a:lnTo>
                  <a:lnTo>
                    <a:pt x="359" y="36"/>
                  </a:lnTo>
                  <a:lnTo>
                    <a:pt x="366" y="36"/>
                  </a:lnTo>
                  <a:lnTo>
                    <a:pt x="378" y="38"/>
                  </a:lnTo>
                  <a:lnTo>
                    <a:pt x="375" y="43"/>
                  </a:lnTo>
                  <a:lnTo>
                    <a:pt x="373" y="45"/>
                  </a:lnTo>
                  <a:lnTo>
                    <a:pt x="371" y="48"/>
                  </a:lnTo>
                  <a:lnTo>
                    <a:pt x="366" y="50"/>
                  </a:lnTo>
                  <a:lnTo>
                    <a:pt x="361" y="55"/>
                  </a:lnTo>
                  <a:lnTo>
                    <a:pt x="361" y="59"/>
                  </a:lnTo>
                  <a:lnTo>
                    <a:pt x="361" y="62"/>
                  </a:lnTo>
                  <a:lnTo>
                    <a:pt x="363" y="62"/>
                  </a:lnTo>
                  <a:lnTo>
                    <a:pt x="366" y="62"/>
                  </a:lnTo>
                  <a:lnTo>
                    <a:pt x="368" y="62"/>
                  </a:lnTo>
                  <a:lnTo>
                    <a:pt x="371" y="64"/>
                  </a:lnTo>
                  <a:lnTo>
                    <a:pt x="375" y="64"/>
                  </a:lnTo>
                  <a:lnTo>
                    <a:pt x="375" y="66"/>
                  </a:lnTo>
                  <a:lnTo>
                    <a:pt x="373" y="69"/>
                  </a:lnTo>
                  <a:lnTo>
                    <a:pt x="371" y="71"/>
                  </a:lnTo>
                  <a:lnTo>
                    <a:pt x="368" y="76"/>
                  </a:lnTo>
                  <a:lnTo>
                    <a:pt x="368" y="78"/>
                  </a:lnTo>
                  <a:lnTo>
                    <a:pt x="368" y="81"/>
                  </a:lnTo>
                  <a:lnTo>
                    <a:pt x="368" y="81"/>
                  </a:lnTo>
                  <a:lnTo>
                    <a:pt x="373" y="81"/>
                  </a:lnTo>
                  <a:lnTo>
                    <a:pt x="375" y="81"/>
                  </a:lnTo>
                  <a:lnTo>
                    <a:pt x="373" y="90"/>
                  </a:lnTo>
                  <a:lnTo>
                    <a:pt x="373" y="92"/>
                  </a:lnTo>
                  <a:lnTo>
                    <a:pt x="378" y="95"/>
                  </a:lnTo>
                  <a:lnTo>
                    <a:pt x="380" y="97"/>
                  </a:lnTo>
                  <a:lnTo>
                    <a:pt x="387" y="102"/>
                  </a:lnTo>
                  <a:lnTo>
                    <a:pt x="389" y="107"/>
                  </a:lnTo>
                  <a:lnTo>
                    <a:pt x="387" y="109"/>
                  </a:lnTo>
                  <a:lnTo>
                    <a:pt x="385" y="109"/>
                  </a:lnTo>
                  <a:lnTo>
                    <a:pt x="382" y="109"/>
                  </a:lnTo>
                  <a:lnTo>
                    <a:pt x="385" y="107"/>
                  </a:lnTo>
                  <a:lnTo>
                    <a:pt x="375" y="95"/>
                  </a:lnTo>
                  <a:lnTo>
                    <a:pt x="373" y="97"/>
                  </a:lnTo>
                  <a:lnTo>
                    <a:pt x="368" y="102"/>
                  </a:lnTo>
                  <a:lnTo>
                    <a:pt x="354" y="97"/>
                  </a:lnTo>
                  <a:lnTo>
                    <a:pt x="352" y="100"/>
                  </a:lnTo>
                  <a:lnTo>
                    <a:pt x="349" y="102"/>
                  </a:lnTo>
                  <a:lnTo>
                    <a:pt x="345" y="107"/>
                  </a:lnTo>
                  <a:lnTo>
                    <a:pt x="337" y="109"/>
                  </a:lnTo>
                  <a:lnTo>
                    <a:pt x="330" y="116"/>
                  </a:lnTo>
                  <a:lnTo>
                    <a:pt x="323" y="118"/>
                  </a:lnTo>
                  <a:lnTo>
                    <a:pt x="316" y="121"/>
                  </a:lnTo>
                  <a:lnTo>
                    <a:pt x="314" y="121"/>
                  </a:lnTo>
                  <a:lnTo>
                    <a:pt x="319" y="116"/>
                  </a:lnTo>
                  <a:lnTo>
                    <a:pt x="316" y="116"/>
                  </a:lnTo>
                  <a:lnTo>
                    <a:pt x="309" y="121"/>
                  </a:lnTo>
                  <a:lnTo>
                    <a:pt x="304" y="123"/>
                  </a:lnTo>
                  <a:lnTo>
                    <a:pt x="304" y="130"/>
                  </a:lnTo>
                  <a:lnTo>
                    <a:pt x="302" y="140"/>
                  </a:lnTo>
                  <a:lnTo>
                    <a:pt x="307" y="142"/>
                  </a:lnTo>
                  <a:lnTo>
                    <a:pt x="311" y="154"/>
                  </a:lnTo>
                  <a:lnTo>
                    <a:pt x="319" y="159"/>
                  </a:lnTo>
                  <a:lnTo>
                    <a:pt x="319" y="166"/>
                  </a:lnTo>
                  <a:lnTo>
                    <a:pt x="316" y="168"/>
                  </a:lnTo>
                  <a:lnTo>
                    <a:pt x="311" y="173"/>
                  </a:lnTo>
                  <a:lnTo>
                    <a:pt x="309" y="170"/>
                  </a:lnTo>
                  <a:lnTo>
                    <a:pt x="307" y="170"/>
                  </a:lnTo>
                  <a:lnTo>
                    <a:pt x="304" y="177"/>
                  </a:lnTo>
                  <a:lnTo>
                    <a:pt x="309" y="201"/>
                  </a:lnTo>
                  <a:lnTo>
                    <a:pt x="314" y="215"/>
                  </a:lnTo>
                  <a:lnTo>
                    <a:pt x="319" y="222"/>
                  </a:lnTo>
                  <a:lnTo>
                    <a:pt x="330" y="232"/>
                  </a:lnTo>
                  <a:lnTo>
                    <a:pt x="342" y="239"/>
                  </a:lnTo>
                  <a:lnTo>
                    <a:pt x="366" y="255"/>
                  </a:lnTo>
                  <a:lnTo>
                    <a:pt x="378" y="260"/>
                  </a:lnTo>
                  <a:lnTo>
                    <a:pt x="380" y="263"/>
                  </a:lnTo>
                  <a:lnTo>
                    <a:pt x="387" y="277"/>
                  </a:lnTo>
                  <a:lnTo>
                    <a:pt x="394" y="293"/>
                  </a:lnTo>
                  <a:lnTo>
                    <a:pt x="404" y="317"/>
                  </a:lnTo>
                  <a:lnTo>
                    <a:pt x="408" y="329"/>
                  </a:lnTo>
                  <a:lnTo>
                    <a:pt x="418" y="343"/>
                  </a:lnTo>
                  <a:lnTo>
                    <a:pt x="439" y="362"/>
                  </a:lnTo>
                  <a:lnTo>
                    <a:pt x="460" y="374"/>
                  </a:lnTo>
                  <a:lnTo>
                    <a:pt x="477" y="383"/>
                  </a:lnTo>
                  <a:lnTo>
                    <a:pt x="491" y="383"/>
                  </a:lnTo>
                  <a:lnTo>
                    <a:pt x="522" y="378"/>
                  </a:lnTo>
                  <a:lnTo>
                    <a:pt x="529" y="378"/>
                  </a:lnTo>
                  <a:lnTo>
                    <a:pt x="534" y="381"/>
                  </a:lnTo>
                  <a:lnTo>
                    <a:pt x="536" y="388"/>
                  </a:lnTo>
                  <a:lnTo>
                    <a:pt x="534" y="390"/>
                  </a:lnTo>
                  <a:lnTo>
                    <a:pt x="526" y="395"/>
                  </a:lnTo>
                  <a:lnTo>
                    <a:pt x="522" y="402"/>
                  </a:lnTo>
                  <a:lnTo>
                    <a:pt x="522" y="411"/>
                  </a:lnTo>
                  <a:lnTo>
                    <a:pt x="529" y="416"/>
                  </a:lnTo>
                  <a:lnTo>
                    <a:pt x="559" y="428"/>
                  </a:lnTo>
                  <a:lnTo>
                    <a:pt x="593" y="440"/>
                  </a:lnTo>
                  <a:lnTo>
                    <a:pt x="602" y="444"/>
                  </a:lnTo>
                  <a:lnTo>
                    <a:pt x="616" y="454"/>
                  </a:lnTo>
                  <a:lnTo>
                    <a:pt x="645" y="466"/>
                  </a:lnTo>
                  <a:lnTo>
                    <a:pt x="649" y="470"/>
                  </a:lnTo>
                  <a:lnTo>
                    <a:pt x="668" y="485"/>
                  </a:lnTo>
                  <a:lnTo>
                    <a:pt x="678" y="494"/>
                  </a:lnTo>
                  <a:lnTo>
                    <a:pt x="680" y="503"/>
                  </a:lnTo>
                  <a:close/>
                  <a:moveTo>
                    <a:pt x="321" y="237"/>
                  </a:moveTo>
                  <a:lnTo>
                    <a:pt x="321" y="234"/>
                  </a:lnTo>
                  <a:lnTo>
                    <a:pt x="316" y="234"/>
                  </a:lnTo>
                  <a:lnTo>
                    <a:pt x="314" y="239"/>
                  </a:lnTo>
                  <a:lnTo>
                    <a:pt x="314" y="239"/>
                  </a:lnTo>
                  <a:lnTo>
                    <a:pt x="316" y="241"/>
                  </a:lnTo>
                  <a:lnTo>
                    <a:pt x="319" y="241"/>
                  </a:lnTo>
                  <a:lnTo>
                    <a:pt x="321" y="237"/>
                  </a:lnTo>
                  <a:close/>
                  <a:moveTo>
                    <a:pt x="515" y="657"/>
                  </a:moveTo>
                  <a:lnTo>
                    <a:pt x="505" y="662"/>
                  </a:lnTo>
                  <a:lnTo>
                    <a:pt x="500" y="662"/>
                  </a:lnTo>
                  <a:lnTo>
                    <a:pt x="498" y="664"/>
                  </a:lnTo>
                  <a:lnTo>
                    <a:pt x="496" y="666"/>
                  </a:lnTo>
                  <a:lnTo>
                    <a:pt x="491" y="669"/>
                  </a:lnTo>
                  <a:lnTo>
                    <a:pt x="484" y="666"/>
                  </a:lnTo>
                  <a:lnTo>
                    <a:pt x="474" y="666"/>
                  </a:lnTo>
                  <a:lnTo>
                    <a:pt x="472" y="669"/>
                  </a:lnTo>
                  <a:lnTo>
                    <a:pt x="470" y="669"/>
                  </a:lnTo>
                  <a:lnTo>
                    <a:pt x="463" y="676"/>
                  </a:lnTo>
                  <a:lnTo>
                    <a:pt x="456" y="678"/>
                  </a:lnTo>
                  <a:lnTo>
                    <a:pt x="451" y="678"/>
                  </a:lnTo>
                  <a:lnTo>
                    <a:pt x="441" y="681"/>
                  </a:lnTo>
                  <a:lnTo>
                    <a:pt x="427" y="681"/>
                  </a:lnTo>
                  <a:lnTo>
                    <a:pt x="420" y="683"/>
                  </a:lnTo>
                  <a:lnTo>
                    <a:pt x="413" y="685"/>
                  </a:lnTo>
                  <a:lnTo>
                    <a:pt x="408" y="685"/>
                  </a:lnTo>
                  <a:lnTo>
                    <a:pt x="406" y="685"/>
                  </a:lnTo>
                  <a:lnTo>
                    <a:pt x="394" y="678"/>
                  </a:lnTo>
                  <a:lnTo>
                    <a:pt x="389" y="676"/>
                  </a:lnTo>
                  <a:lnTo>
                    <a:pt x="387" y="676"/>
                  </a:lnTo>
                  <a:lnTo>
                    <a:pt x="385" y="671"/>
                  </a:lnTo>
                  <a:lnTo>
                    <a:pt x="382" y="671"/>
                  </a:lnTo>
                  <a:lnTo>
                    <a:pt x="373" y="671"/>
                  </a:lnTo>
                  <a:lnTo>
                    <a:pt x="368" y="676"/>
                  </a:lnTo>
                  <a:lnTo>
                    <a:pt x="366" y="681"/>
                  </a:lnTo>
                  <a:lnTo>
                    <a:pt x="361" y="683"/>
                  </a:lnTo>
                  <a:lnTo>
                    <a:pt x="359" y="683"/>
                  </a:lnTo>
                  <a:lnTo>
                    <a:pt x="354" y="683"/>
                  </a:lnTo>
                  <a:lnTo>
                    <a:pt x="347" y="674"/>
                  </a:lnTo>
                  <a:lnTo>
                    <a:pt x="347" y="676"/>
                  </a:lnTo>
                  <a:lnTo>
                    <a:pt x="345" y="678"/>
                  </a:lnTo>
                  <a:lnTo>
                    <a:pt x="340" y="681"/>
                  </a:lnTo>
                  <a:lnTo>
                    <a:pt x="337" y="683"/>
                  </a:lnTo>
                  <a:lnTo>
                    <a:pt x="333" y="692"/>
                  </a:lnTo>
                  <a:lnTo>
                    <a:pt x="330" y="702"/>
                  </a:lnTo>
                  <a:lnTo>
                    <a:pt x="333" y="704"/>
                  </a:lnTo>
                  <a:lnTo>
                    <a:pt x="335" y="711"/>
                  </a:lnTo>
                  <a:lnTo>
                    <a:pt x="342" y="718"/>
                  </a:lnTo>
                  <a:lnTo>
                    <a:pt x="347" y="718"/>
                  </a:lnTo>
                  <a:lnTo>
                    <a:pt x="352" y="718"/>
                  </a:lnTo>
                  <a:lnTo>
                    <a:pt x="356" y="718"/>
                  </a:lnTo>
                  <a:lnTo>
                    <a:pt x="361" y="718"/>
                  </a:lnTo>
                  <a:lnTo>
                    <a:pt x="368" y="723"/>
                  </a:lnTo>
                  <a:lnTo>
                    <a:pt x="375" y="725"/>
                  </a:lnTo>
                  <a:lnTo>
                    <a:pt x="380" y="728"/>
                  </a:lnTo>
                  <a:lnTo>
                    <a:pt x="382" y="730"/>
                  </a:lnTo>
                  <a:lnTo>
                    <a:pt x="387" y="735"/>
                  </a:lnTo>
                  <a:lnTo>
                    <a:pt x="401" y="742"/>
                  </a:lnTo>
                  <a:lnTo>
                    <a:pt x="415" y="749"/>
                  </a:lnTo>
                  <a:lnTo>
                    <a:pt x="422" y="751"/>
                  </a:lnTo>
                  <a:lnTo>
                    <a:pt x="430" y="751"/>
                  </a:lnTo>
                  <a:lnTo>
                    <a:pt x="437" y="751"/>
                  </a:lnTo>
                  <a:lnTo>
                    <a:pt x="444" y="754"/>
                  </a:lnTo>
                  <a:lnTo>
                    <a:pt x="451" y="759"/>
                  </a:lnTo>
                  <a:lnTo>
                    <a:pt x="460" y="773"/>
                  </a:lnTo>
                  <a:lnTo>
                    <a:pt x="463" y="773"/>
                  </a:lnTo>
                  <a:lnTo>
                    <a:pt x="467" y="775"/>
                  </a:lnTo>
                  <a:lnTo>
                    <a:pt x="477" y="777"/>
                  </a:lnTo>
                  <a:lnTo>
                    <a:pt x="484" y="777"/>
                  </a:lnTo>
                  <a:lnTo>
                    <a:pt x="491" y="777"/>
                  </a:lnTo>
                  <a:lnTo>
                    <a:pt x="498" y="777"/>
                  </a:lnTo>
                  <a:lnTo>
                    <a:pt x="498" y="775"/>
                  </a:lnTo>
                  <a:lnTo>
                    <a:pt x="498" y="770"/>
                  </a:lnTo>
                  <a:lnTo>
                    <a:pt x="498" y="768"/>
                  </a:lnTo>
                  <a:lnTo>
                    <a:pt x="498" y="763"/>
                  </a:lnTo>
                  <a:lnTo>
                    <a:pt x="500" y="759"/>
                  </a:lnTo>
                  <a:lnTo>
                    <a:pt x="508" y="754"/>
                  </a:lnTo>
                  <a:lnTo>
                    <a:pt x="508" y="749"/>
                  </a:lnTo>
                  <a:lnTo>
                    <a:pt x="508" y="747"/>
                  </a:lnTo>
                  <a:lnTo>
                    <a:pt x="503" y="744"/>
                  </a:lnTo>
                  <a:lnTo>
                    <a:pt x="500" y="740"/>
                  </a:lnTo>
                  <a:lnTo>
                    <a:pt x="503" y="735"/>
                  </a:lnTo>
                  <a:lnTo>
                    <a:pt x="500" y="733"/>
                  </a:lnTo>
                  <a:lnTo>
                    <a:pt x="498" y="733"/>
                  </a:lnTo>
                  <a:lnTo>
                    <a:pt x="496" y="730"/>
                  </a:lnTo>
                  <a:lnTo>
                    <a:pt x="493" y="725"/>
                  </a:lnTo>
                  <a:lnTo>
                    <a:pt x="493" y="721"/>
                  </a:lnTo>
                  <a:lnTo>
                    <a:pt x="496" y="714"/>
                  </a:lnTo>
                  <a:lnTo>
                    <a:pt x="498" y="711"/>
                  </a:lnTo>
                  <a:lnTo>
                    <a:pt x="498" y="707"/>
                  </a:lnTo>
                  <a:lnTo>
                    <a:pt x="498" y="699"/>
                  </a:lnTo>
                  <a:lnTo>
                    <a:pt x="500" y="695"/>
                  </a:lnTo>
                  <a:lnTo>
                    <a:pt x="515" y="674"/>
                  </a:lnTo>
                  <a:lnTo>
                    <a:pt x="515" y="669"/>
                  </a:lnTo>
                  <a:lnTo>
                    <a:pt x="519" y="662"/>
                  </a:lnTo>
                  <a:lnTo>
                    <a:pt x="522" y="657"/>
                  </a:lnTo>
                  <a:lnTo>
                    <a:pt x="517" y="655"/>
                  </a:lnTo>
                  <a:lnTo>
                    <a:pt x="515" y="65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 130"/>
            <p:cNvSpPr>
              <a:spLocks noEditPoints="1"/>
            </p:cNvSpPr>
            <p:nvPr/>
          </p:nvSpPr>
          <p:spPr bwMode="auto">
            <a:xfrm>
              <a:off x="5060280" y="3262784"/>
              <a:ext cx="404813" cy="311150"/>
            </a:xfrm>
            <a:custGeom>
              <a:avLst/>
              <a:gdLst>
                <a:gd name="T0" fmla="*/ 9 w 255"/>
                <a:gd name="T1" fmla="*/ 108 h 196"/>
                <a:gd name="T2" fmla="*/ 7 w 255"/>
                <a:gd name="T3" fmla="*/ 104 h 196"/>
                <a:gd name="T4" fmla="*/ 9 w 255"/>
                <a:gd name="T5" fmla="*/ 87 h 196"/>
                <a:gd name="T6" fmla="*/ 250 w 255"/>
                <a:gd name="T7" fmla="*/ 63 h 196"/>
                <a:gd name="T8" fmla="*/ 238 w 255"/>
                <a:gd name="T9" fmla="*/ 61 h 196"/>
                <a:gd name="T10" fmla="*/ 241 w 255"/>
                <a:gd name="T11" fmla="*/ 42 h 196"/>
                <a:gd name="T12" fmla="*/ 231 w 255"/>
                <a:gd name="T13" fmla="*/ 37 h 196"/>
                <a:gd name="T14" fmla="*/ 215 w 255"/>
                <a:gd name="T15" fmla="*/ 26 h 196"/>
                <a:gd name="T16" fmla="*/ 193 w 255"/>
                <a:gd name="T17" fmla="*/ 14 h 196"/>
                <a:gd name="T18" fmla="*/ 167 w 255"/>
                <a:gd name="T19" fmla="*/ 14 h 196"/>
                <a:gd name="T20" fmla="*/ 155 w 255"/>
                <a:gd name="T21" fmla="*/ 0 h 196"/>
                <a:gd name="T22" fmla="*/ 148 w 255"/>
                <a:gd name="T23" fmla="*/ 2 h 196"/>
                <a:gd name="T24" fmla="*/ 137 w 255"/>
                <a:gd name="T25" fmla="*/ 14 h 196"/>
                <a:gd name="T26" fmla="*/ 113 w 255"/>
                <a:gd name="T27" fmla="*/ 14 h 196"/>
                <a:gd name="T28" fmla="*/ 87 w 255"/>
                <a:gd name="T29" fmla="*/ 16 h 196"/>
                <a:gd name="T30" fmla="*/ 75 w 255"/>
                <a:gd name="T31" fmla="*/ 16 h 196"/>
                <a:gd name="T32" fmla="*/ 61 w 255"/>
                <a:gd name="T33" fmla="*/ 21 h 196"/>
                <a:gd name="T34" fmla="*/ 37 w 255"/>
                <a:gd name="T35" fmla="*/ 21 h 196"/>
                <a:gd name="T36" fmla="*/ 9 w 255"/>
                <a:gd name="T37" fmla="*/ 42 h 196"/>
                <a:gd name="T38" fmla="*/ 4 w 255"/>
                <a:gd name="T39" fmla="*/ 73 h 196"/>
                <a:gd name="T40" fmla="*/ 16 w 255"/>
                <a:gd name="T41" fmla="*/ 108 h 196"/>
                <a:gd name="T42" fmla="*/ 21 w 255"/>
                <a:gd name="T43" fmla="*/ 113 h 196"/>
                <a:gd name="T44" fmla="*/ 33 w 255"/>
                <a:gd name="T45" fmla="*/ 115 h 196"/>
                <a:gd name="T46" fmla="*/ 56 w 255"/>
                <a:gd name="T47" fmla="*/ 122 h 196"/>
                <a:gd name="T48" fmla="*/ 78 w 255"/>
                <a:gd name="T49" fmla="*/ 120 h 196"/>
                <a:gd name="T50" fmla="*/ 92 w 255"/>
                <a:gd name="T51" fmla="*/ 132 h 196"/>
                <a:gd name="T52" fmla="*/ 89 w 255"/>
                <a:gd name="T53" fmla="*/ 156 h 196"/>
                <a:gd name="T54" fmla="*/ 96 w 255"/>
                <a:gd name="T55" fmla="*/ 170 h 196"/>
                <a:gd name="T56" fmla="*/ 106 w 255"/>
                <a:gd name="T57" fmla="*/ 167 h 196"/>
                <a:gd name="T58" fmla="*/ 108 w 255"/>
                <a:gd name="T59" fmla="*/ 172 h 196"/>
                <a:gd name="T60" fmla="*/ 120 w 255"/>
                <a:gd name="T61" fmla="*/ 174 h 196"/>
                <a:gd name="T62" fmla="*/ 132 w 255"/>
                <a:gd name="T63" fmla="*/ 186 h 196"/>
                <a:gd name="T64" fmla="*/ 134 w 255"/>
                <a:gd name="T65" fmla="*/ 196 h 196"/>
                <a:gd name="T66" fmla="*/ 151 w 255"/>
                <a:gd name="T67" fmla="*/ 193 h 196"/>
                <a:gd name="T68" fmla="*/ 160 w 255"/>
                <a:gd name="T69" fmla="*/ 191 h 196"/>
                <a:gd name="T70" fmla="*/ 170 w 255"/>
                <a:gd name="T71" fmla="*/ 193 h 196"/>
                <a:gd name="T72" fmla="*/ 189 w 255"/>
                <a:gd name="T73" fmla="*/ 181 h 196"/>
                <a:gd name="T74" fmla="*/ 191 w 255"/>
                <a:gd name="T75" fmla="*/ 167 h 196"/>
                <a:gd name="T76" fmla="*/ 203 w 255"/>
                <a:gd name="T77" fmla="*/ 160 h 196"/>
                <a:gd name="T78" fmla="*/ 215 w 255"/>
                <a:gd name="T79" fmla="*/ 151 h 196"/>
                <a:gd name="T80" fmla="*/ 217 w 255"/>
                <a:gd name="T81" fmla="*/ 160 h 196"/>
                <a:gd name="T82" fmla="*/ 226 w 255"/>
                <a:gd name="T83" fmla="*/ 160 h 196"/>
                <a:gd name="T84" fmla="*/ 229 w 255"/>
                <a:gd name="T85" fmla="*/ 153 h 196"/>
                <a:gd name="T86" fmla="*/ 222 w 255"/>
                <a:gd name="T87" fmla="*/ 148 h 196"/>
                <a:gd name="T88" fmla="*/ 217 w 255"/>
                <a:gd name="T89" fmla="*/ 144 h 196"/>
                <a:gd name="T90" fmla="*/ 222 w 255"/>
                <a:gd name="T91" fmla="*/ 130 h 196"/>
                <a:gd name="T92" fmla="*/ 219 w 255"/>
                <a:gd name="T93" fmla="*/ 118 h 196"/>
                <a:gd name="T94" fmla="*/ 224 w 255"/>
                <a:gd name="T95" fmla="*/ 99 h 196"/>
                <a:gd name="T96" fmla="*/ 233 w 255"/>
                <a:gd name="T97" fmla="*/ 87 h 196"/>
                <a:gd name="T98" fmla="*/ 236 w 255"/>
                <a:gd name="T99" fmla="*/ 80 h 196"/>
                <a:gd name="T100" fmla="*/ 250 w 255"/>
                <a:gd name="T101" fmla="*/ 70 h 196"/>
                <a:gd name="T102" fmla="*/ 252 w 255"/>
                <a:gd name="T103" fmla="*/ 6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" h="196">
                  <a:moveTo>
                    <a:pt x="9" y="92"/>
                  </a:moveTo>
                  <a:lnTo>
                    <a:pt x="9" y="96"/>
                  </a:lnTo>
                  <a:lnTo>
                    <a:pt x="9" y="108"/>
                  </a:lnTo>
                  <a:lnTo>
                    <a:pt x="7" y="113"/>
                  </a:lnTo>
                  <a:lnTo>
                    <a:pt x="2" y="113"/>
                  </a:lnTo>
                  <a:lnTo>
                    <a:pt x="7" y="104"/>
                  </a:lnTo>
                  <a:lnTo>
                    <a:pt x="7" y="99"/>
                  </a:lnTo>
                  <a:lnTo>
                    <a:pt x="7" y="89"/>
                  </a:lnTo>
                  <a:lnTo>
                    <a:pt x="9" y="87"/>
                  </a:lnTo>
                  <a:lnTo>
                    <a:pt x="9" y="92"/>
                  </a:lnTo>
                  <a:close/>
                  <a:moveTo>
                    <a:pt x="252" y="63"/>
                  </a:moveTo>
                  <a:lnTo>
                    <a:pt x="250" y="63"/>
                  </a:lnTo>
                  <a:lnTo>
                    <a:pt x="241" y="66"/>
                  </a:lnTo>
                  <a:lnTo>
                    <a:pt x="238" y="63"/>
                  </a:lnTo>
                  <a:lnTo>
                    <a:pt x="238" y="61"/>
                  </a:lnTo>
                  <a:lnTo>
                    <a:pt x="241" y="56"/>
                  </a:lnTo>
                  <a:lnTo>
                    <a:pt x="241" y="47"/>
                  </a:lnTo>
                  <a:lnTo>
                    <a:pt x="241" y="42"/>
                  </a:lnTo>
                  <a:lnTo>
                    <a:pt x="238" y="37"/>
                  </a:lnTo>
                  <a:lnTo>
                    <a:pt x="236" y="37"/>
                  </a:lnTo>
                  <a:lnTo>
                    <a:pt x="231" y="37"/>
                  </a:lnTo>
                  <a:lnTo>
                    <a:pt x="224" y="35"/>
                  </a:lnTo>
                  <a:lnTo>
                    <a:pt x="219" y="30"/>
                  </a:lnTo>
                  <a:lnTo>
                    <a:pt x="215" y="26"/>
                  </a:lnTo>
                  <a:lnTo>
                    <a:pt x="210" y="23"/>
                  </a:lnTo>
                  <a:lnTo>
                    <a:pt x="203" y="21"/>
                  </a:lnTo>
                  <a:lnTo>
                    <a:pt x="193" y="14"/>
                  </a:lnTo>
                  <a:lnTo>
                    <a:pt x="189" y="14"/>
                  </a:lnTo>
                  <a:lnTo>
                    <a:pt x="172" y="14"/>
                  </a:lnTo>
                  <a:lnTo>
                    <a:pt x="167" y="14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37" y="14"/>
                  </a:lnTo>
                  <a:lnTo>
                    <a:pt x="125" y="16"/>
                  </a:lnTo>
                  <a:lnTo>
                    <a:pt x="120" y="14"/>
                  </a:lnTo>
                  <a:lnTo>
                    <a:pt x="113" y="14"/>
                  </a:lnTo>
                  <a:lnTo>
                    <a:pt x="108" y="14"/>
                  </a:lnTo>
                  <a:lnTo>
                    <a:pt x="104" y="16"/>
                  </a:lnTo>
                  <a:lnTo>
                    <a:pt x="87" y="16"/>
                  </a:lnTo>
                  <a:lnTo>
                    <a:pt x="82" y="19"/>
                  </a:lnTo>
                  <a:lnTo>
                    <a:pt x="80" y="21"/>
                  </a:lnTo>
                  <a:lnTo>
                    <a:pt x="75" y="16"/>
                  </a:lnTo>
                  <a:lnTo>
                    <a:pt x="73" y="16"/>
                  </a:lnTo>
                  <a:lnTo>
                    <a:pt x="68" y="19"/>
                  </a:lnTo>
                  <a:lnTo>
                    <a:pt x="61" y="21"/>
                  </a:lnTo>
                  <a:lnTo>
                    <a:pt x="52" y="21"/>
                  </a:lnTo>
                  <a:lnTo>
                    <a:pt x="40" y="21"/>
                  </a:lnTo>
                  <a:lnTo>
                    <a:pt x="37" y="21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9" y="4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4" y="73"/>
                  </a:lnTo>
                  <a:lnTo>
                    <a:pt x="11" y="87"/>
                  </a:lnTo>
                  <a:lnTo>
                    <a:pt x="16" y="99"/>
                  </a:lnTo>
                  <a:lnTo>
                    <a:pt x="16" y="108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1" y="113"/>
                  </a:lnTo>
                  <a:lnTo>
                    <a:pt x="23" y="111"/>
                  </a:lnTo>
                  <a:lnTo>
                    <a:pt x="28" y="113"/>
                  </a:lnTo>
                  <a:lnTo>
                    <a:pt x="33" y="115"/>
                  </a:lnTo>
                  <a:lnTo>
                    <a:pt x="37" y="118"/>
                  </a:lnTo>
                  <a:lnTo>
                    <a:pt x="47" y="120"/>
                  </a:lnTo>
                  <a:lnTo>
                    <a:pt x="56" y="122"/>
                  </a:lnTo>
                  <a:lnTo>
                    <a:pt x="59" y="122"/>
                  </a:lnTo>
                  <a:lnTo>
                    <a:pt x="68" y="120"/>
                  </a:lnTo>
                  <a:lnTo>
                    <a:pt x="78" y="120"/>
                  </a:lnTo>
                  <a:lnTo>
                    <a:pt x="82" y="125"/>
                  </a:lnTo>
                  <a:lnTo>
                    <a:pt x="87" y="127"/>
                  </a:lnTo>
                  <a:lnTo>
                    <a:pt x="92" y="132"/>
                  </a:lnTo>
                  <a:lnTo>
                    <a:pt x="92" y="134"/>
                  </a:lnTo>
                  <a:lnTo>
                    <a:pt x="89" y="151"/>
                  </a:lnTo>
                  <a:lnTo>
                    <a:pt x="89" y="156"/>
                  </a:lnTo>
                  <a:lnTo>
                    <a:pt x="89" y="160"/>
                  </a:lnTo>
                  <a:lnTo>
                    <a:pt x="94" y="167"/>
                  </a:lnTo>
                  <a:lnTo>
                    <a:pt x="96" y="170"/>
                  </a:lnTo>
                  <a:lnTo>
                    <a:pt x="99" y="167"/>
                  </a:lnTo>
                  <a:lnTo>
                    <a:pt x="101" y="167"/>
                  </a:lnTo>
                  <a:lnTo>
                    <a:pt x="106" y="167"/>
                  </a:lnTo>
                  <a:lnTo>
                    <a:pt x="106" y="170"/>
                  </a:lnTo>
                  <a:lnTo>
                    <a:pt x="108" y="170"/>
                  </a:lnTo>
                  <a:lnTo>
                    <a:pt x="108" y="172"/>
                  </a:lnTo>
                  <a:lnTo>
                    <a:pt x="111" y="172"/>
                  </a:lnTo>
                  <a:lnTo>
                    <a:pt x="115" y="172"/>
                  </a:lnTo>
                  <a:lnTo>
                    <a:pt x="120" y="174"/>
                  </a:lnTo>
                  <a:lnTo>
                    <a:pt x="125" y="177"/>
                  </a:lnTo>
                  <a:lnTo>
                    <a:pt x="130" y="181"/>
                  </a:lnTo>
                  <a:lnTo>
                    <a:pt x="132" y="186"/>
                  </a:lnTo>
                  <a:lnTo>
                    <a:pt x="132" y="191"/>
                  </a:lnTo>
                  <a:lnTo>
                    <a:pt x="132" y="193"/>
                  </a:lnTo>
                  <a:lnTo>
                    <a:pt x="134" y="196"/>
                  </a:lnTo>
                  <a:lnTo>
                    <a:pt x="137" y="196"/>
                  </a:lnTo>
                  <a:lnTo>
                    <a:pt x="144" y="196"/>
                  </a:lnTo>
                  <a:lnTo>
                    <a:pt x="151" y="193"/>
                  </a:lnTo>
                  <a:lnTo>
                    <a:pt x="153" y="191"/>
                  </a:lnTo>
                  <a:lnTo>
                    <a:pt x="155" y="191"/>
                  </a:lnTo>
                  <a:lnTo>
                    <a:pt x="160" y="191"/>
                  </a:lnTo>
                  <a:lnTo>
                    <a:pt x="165" y="189"/>
                  </a:lnTo>
                  <a:lnTo>
                    <a:pt x="167" y="191"/>
                  </a:lnTo>
                  <a:lnTo>
                    <a:pt x="170" y="193"/>
                  </a:lnTo>
                  <a:lnTo>
                    <a:pt x="177" y="189"/>
                  </a:lnTo>
                  <a:lnTo>
                    <a:pt x="181" y="184"/>
                  </a:lnTo>
                  <a:lnTo>
                    <a:pt x="189" y="181"/>
                  </a:lnTo>
                  <a:lnTo>
                    <a:pt x="189" y="179"/>
                  </a:lnTo>
                  <a:lnTo>
                    <a:pt x="189" y="170"/>
                  </a:lnTo>
                  <a:lnTo>
                    <a:pt x="191" y="167"/>
                  </a:lnTo>
                  <a:lnTo>
                    <a:pt x="198" y="167"/>
                  </a:lnTo>
                  <a:lnTo>
                    <a:pt x="200" y="165"/>
                  </a:lnTo>
                  <a:lnTo>
                    <a:pt x="203" y="160"/>
                  </a:lnTo>
                  <a:lnTo>
                    <a:pt x="207" y="156"/>
                  </a:lnTo>
                  <a:lnTo>
                    <a:pt x="212" y="156"/>
                  </a:lnTo>
                  <a:lnTo>
                    <a:pt x="215" y="151"/>
                  </a:lnTo>
                  <a:lnTo>
                    <a:pt x="217" y="153"/>
                  </a:lnTo>
                  <a:lnTo>
                    <a:pt x="219" y="158"/>
                  </a:lnTo>
                  <a:lnTo>
                    <a:pt x="217" y="160"/>
                  </a:lnTo>
                  <a:lnTo>
                    <a:pt x="219" y="160"/>
                  </a:lnTo>
                  <a:lnTo>
                    <a:pt x="222" y="163"/>
                  </a:lnTo>
                  <a:lnTo>
                    <a:pt x="226" y="160"/>
                  </a:lnTo>
                  <a:lnTo>
                    <a:pt x="229" y="160"/>
                  </a:lnTo>
                  <a:lnTo>
                    <a:pt x="229" y="158"/>
                  </a:lnTo>
                  <a:lnTo>
                    <a:pt x="229" y="153"/>
                  </a:lnTo>
                  <a:lnTo>
                    <a:pt x="226" y="151"/>
                  </a:lnTo>
                  <a:lnTo>
                    <a:pt x="224" y="148"/>
                  </a:lnTo>
                  <a:lnTo>
                    <a:pt x="222" y="148"/>
                  </a:lnTo>
                  <a:lnTo>
                    <a:pt x="219" y="148"/>
                  </a:lnTo>
                  <a:lnTo>
                    <a:pt x="217" y="148"/>
                  </a:lnTo>
                  <a:lnTo>
                    <a:pt x="217" y="144"/>
                  </a:lnTo>
                  <a:lnTo>
                    <a:pt x="219" y="137"/>
                  </a:lnTo>
                  <a:lnTo>
                    <a:pt x="219" y="132"/>
                  </a:lnTo>
                  <a:lnTo>
                    <a:pt x="222" y="130"/>
                  </a:lnTo>
                  <a:lnTo>
                    <a:pt x="222" y="127"/>
                  </a:lnTo>
                  <a:lnTo>
                    <a:pt x="219" y="122"/>
                  </a:lnTo>
                  <a:lnTo>
                    <a:pt x="219" y="118"/>
                  </a:lnTo>
                  <a:lnTo>
                    <a:pt x="219" y="108"/>
                  </a:lnTo>
                  <a:lnTo>
                    <a:pt x="222" y="101"/>
                  </a:lnTo>
                  <a:lnTo>
                    <a:pt x="224" y="99"/>
                  </a:lnTo>
                  <a:lnTo>
                    <a:pt x="231" y="96"/>
                  </a:lnTo>
                  <a:lnTo>
                    <a:pt x="233" y="92"/>
                  </a:lnTo>
                  <a:lnTo>
                    <a:pt x="233" y="87"/>
                  </a:lnTo>
                  <a:lnTo>
                    <a:pt x="233" y="85"/>
                  </a:lnTo>
                  <a:lnTo>
                    <a:pt x="233" y="82"/>
                  </a:lnTo>
                  <a:lnTo>
                    <a:pt x="236" y="80"/>
                  </a:lnTo>
                  <a:lnTo>
                    <a:pt x="250" y="78"/>
                  </a:lnTo>
                  <a:lnTo>
                    <a:pt x="250" y="73"/>
                  </a:lnTo>
                  <a:lnTo>
                    <a:pt x="250" y="70"/>
                  </a:lnTo>
                  <a:lnTo>
                    <a:pt x="252" y="68"/>
                  </a:lnTo>
                  <a:lnTo>
                    <a:pt x="255" y="66"/>
                  </a:lnTo>
                  <a:lnTo>
                    <a:pt x="252" y="6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42" name="Freeform 131"/>
            <p:cNvSpPr>
              <a:spLocks/>
            </p:cNvSpPr>
            <p:nvPr/>
          </p:nvSpPr>
          <p:spPr bwMode="auto">
            <a:xfrm>
              <a:off x="3979193" y="4108922"/>
              <a:ext cx="60325" cy="90488"/>
            </a:xfrm>
            <a:custGeom>
              <a:avLst/>
              <a:gdLst>
                <a:gd name="T0" fmla="*/ 38 w 38"/>
                <a:gd name="T1" fmla="*/ 33 h 57"/>
                <a:gd name="T2" fmla="*/ 38 w 38"/>
                <a:gd name="T3" fmla="*/ 38 h 57"/>
                <a:gd name="T4" fmla="*/ 36 w 38"/>
                <a:gd name="T5" fmla="*/ 41 h 57"/>
                <a:gd name="T6" fmla="*/ 33 w 38"/>
                <a:gd name="T7" fmla="*/ 43 h 57"/>
                <a:gd name="T8" fmla="*/ 31 w 38"/>
                <a:gd name="T9" fmla="*/ 45 h 57"/>
                <a:gd name="T10" fmla="*/ 31 w 38"/>
                <a:gd name="T11" fmla="*/ 52 h 57"/>
                <a:gd name="T12" fmla="*/ 29 w 38"/>
                <a:gd name="T13" fmla="*/ 57 h 57"/>
                <a:gd name="T14" fmla="*/ 26 w 38"/>
                <a:gd name="T15" fmla="*/ 55 h 57"/>
                <a:gd name="T16" fmla="*/ 24 w 38"/>
                <a:gd name="T17" fmla="*/ 52 h 57"/>
                <a:gd name="T18" fmla="*/ 22 w 38"/>
                <a:gd name="T19" fmla="*/ 52 h 57"/>
                <a:gd name="T20" fmla="*/ 19 w 38"/>
                <a:gd name="T21" fmla="*/ 55 h 57"/>
                <a:gd name="T22" fmla="*/ 17 w 38"/>
                <a:gd name="T23" fmla="*/ 57 h 57"/>
                <a:gd name="T24" fmla="*/ 12 w 38"/>
                <a:gd name="T25" fmla="*/ 57 h 57"/>
                <a:gd name="T26" fmla="*/ 10 w 38"/>
                <a:gd name="T27" fmla="*/ 55 h 57"/>
                <a:gd name="T28" fmla="*/ 10 w 38"/>
                <a:gd name="T29" fmla="*/ 55 h 57"/>
                <a:gd name="T30" fmla="*/ 7 w 38"/>
                <a:gd name="T31" fmla="*/ 52 h 57"/>
                <a:gd name="T32" fmla="*/ 5 w 38"/>
                <a:gd name="T33" fmla="*/ 52 h 57"/>
                <a:gd name="T34" fmla="*/ 3 w 38"/>
                <a:gd name="T35" fmla="*/ 48 h 57"/>
                <a:gd name="T36" fmla="*/ 5 w 38"/>
                <a:gd name="T37" fmla="*/ 48 h 57"/>
                <a:gd name="T38" fmla="*/ 5 w 38"/>
                <a:gd name="T39" fmla="*/ 45 h 57"/>
                <a:gd name="T40" fmla="*/ 5 w 38"/>
                <a:gd name="T41" fmla="*/ 43 h 57"/>
                <a:gd name="T42" fmla="*/ 7 w 38"/>
                <a:gd name="T43" fmla="*/ 41 h 57"/>
                <a:gd name="T44" fmla="*/ 5 w 38"/>
                <a:gd name="T45" fmla="*/ 33 h 57"/>
                <a:gd name="T46" fmla="*/ 3 w 38"/>
                <a:gd name="T47" fmla="*/ 31 h 57"/>
                <a:gd name="T48" fmla="*/ 0 w 38"/>
                <a:gd name="T49" fmla="*/ 29 h 57"/>
                <a:gd name="T50" fmla="*/ 0 w 38"/>
                <a:gd name="T51" fmla="*/ 26 h 57"/>
                <a:gd name="T52" fmla="*/ 3 w 38"/>
                <a:gd name="T53" fmla="*/ 24 h 57"/>
                <a:gd name="T54" fmla="*/ 0 w 38"/>
                <a:gd name="T55" fmla="*/ 24 h 57"/>
                <a:gd name="T56" fmla="*/ 3 w 38"/>
                <a:gd name="T57" fmla="*/ 19 h 57"/>
                <a:gd name="T58" fmla="*/ 5 w 38"/>
                <a:gd name="T59" fmla="*/ 17 h 57"/>
                <a:gd name="T60" fmla="*/ 5 w 38"/>
                <a:gd name="T61" fmla="*/ 12 h 57"/>
                <a:gd name="T62" fmla="*/ 10 w 38"/>
                <a:gd name="T63" fmla="*/ 8 h 57"/>
                <a:gd name="T64" fmla="*/ 15 w 38"/>
                <a:gd name="T65" fmla="*/ 0 h 57"/>
                <a:gd name="T66" fmla="*/ 19 w 38"/>
                <a:gd name="T67" fmla="*/ 3 h 57"/>
                <a:gd name="T68" fmla="*/ 19 w 38"/>
                <a:gd name="T69" fmla="*/ 3 h 57"/>
                <a:gd name="T70" fmla="*/ 22 w 38"/>
                <a:gd name="T71" fmla="*/ 5 h 57"/>
                <a:gd name="T72" fmla="*/ 22 w 38"/>
                <a:gd name="T73" fmla="*/ 5 h 57"/>
                <a:gd name="T74" fmla="*/ 22 w 38"/>
                <a:gd name="T75" fmla="*/ 8 h 57"/>
                <a:gd name="T76" fmla="*/ 19 w 38"/>
                <a:gd name="T77" fmla="*/ 12 h 57"/>
                <a:gd name="T78" fmla="*/ 22 w 38"/>
                <a:gd name="T79" fmla="*/ 17 h 57"/>
                <a:gd name="T80" fmla="*/ 24 w 38"/>
                <a:gd name="T81" fmla="*/ 22 h 57"/>
                <a:gd name="T82" fmla="*/ 26 w 38"/>
                <a:gd name="T83" fmla="*/ 24 h 57"/>
                <a:gd name="T84" fmla="*/ 31 w 38"/>
                <a:gd name="T85" fmla="*/ 26 h 57"/>
                <a:gd name="T86" fmla="*/ 36 w 38"/>
                <a:gd name="T87" fmla="*/ 31 h 57"/>
                <a:gd name="T88" fmla="*/ 38 w 38"/>
                <a:gd name="T89" fmla="*/ 31 h 57"/>
                <a:gd name="T90" fmla="*/ 38 w 38"/>
                <a:gd name="T91" fmla="*/ 3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" h="57">
                  <a:moveTo>
                    <a:pt x="38" y="33"/>
                  </a:moveTo>
                  <a:lnTo>
                    <a:pt x="38" y="38"/>
                  </a:lnTo>
                  <a:lnTo>
                    <a:pt x="36" y="41"/>
                  </a:lnTo>
                  <a:lnTo>
                    <a:pt x="33" y="43"/>
                  </a:lnTo>
                  <a:lnTo>
                    <a:pt x="31" y="45"/>
                  </a:lnTo>
                  <a:lnTo>
                    <a:pt x="31" y="52"/>
                  </a:lnTo>
                  <a:lnTo>
                    <a:pt x="29" y="57"/>
                  </a:lnTo>
                  <a:lnTo>
                    <a:pt x="26" y="55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19" y="55"/>
                  </a:lnTo>
                  <a:lnTo>
                    <a:pt x="17" y="57"/>
                  </a:lnTo>
                  <a:lnTo>
                    <a:pt x="12" y="57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7" y="52"/>
                  </a:lnTo>
                  <a:lnTo>
                    <a:pt x="5" y="52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5" y="45"/>
                  </a:lnTo>
                  <a:lnTo>
                    <a:pt x="5" y="43"/>
                  </a:lnTo>
                  <a:lnTo>
                    <a:pt x="7" y="41"/>
                  </a:lnTo>
                  <a:lnTo>
                    <a:pt x="5" y="33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5" y="12"/>
                  </a:lnTo>
                  <a:lnTo>
                    <a:pt x="10" y="8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8"/>
                  </a:lnTo>
                  <a:lnTo>
                    <a:pt x="19" y="12"/>
                  </a:lnTo>
                  <a:lnTo>
                    <a:pt x="22" y="17"/>
                  </a:lnTo>
                  <a:lnTo>
                    <a:pt x="24" y="22"/>
                  </a:lnTo>
                  <a:lnTo>
                    <a:pt x="26" y="24"/>
                  </a:lnTo>
                  <a:lnTo>
                    <a:pt x="31" y="26"/>
                  </a:lnTo>
                  <a:lnTo>
                    <a:pt x="36" y="31"/>
                  </a:lnTo>
                  <a:lnTo>
                    <a:pt x="38" y="31"/>
                  </a:lnTo>
                  <a:lnTo>
                    <a:pt x="38" y="3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 132"/>
            <p:cNvSpPr>
              <a:spLocks/>
            </p:cNvSpPr>
            <p:nvPr/>
          </p:nvSpPr>
          <p:spPr bwMode="auto">
            <a:xfrm>
              <a:off x="5049168" y="3059584"/>
              <a:ext cx="479425" cy="288925"/>
            </a:xfrm>
            <a:custGeom>
              <a:avLst/>
              <a:gdLst>
                <a:gd name="T0" fmla="*/ 299 w 302"/>
                <a:gd name="T1" fmla="*/ 116 h 182"/>
                <a:gd name="T2" fmla="*/ 288 w 302"/>
                <a:gd name="T3" fmla="*/ 135 h 182"/>
                <a:gd name="T4" fmla="*/ 285 w 302"/>
                <a:gd name="T5" fmla="*/ 147 h 182"/>
                <a:gd name="T6" fmla="*/ 274 w 302"/>
                <a:gd name="T7" fmla="*/ 149 h 182"/>
                <a:gd name="T8" fmla="*/ 255 w 302"/>
                <a:gd name="T9" fmla="*/ 161 h 182"/>
                <a:gd name="T10" fmla="*/ 245 w 302"/>
                <a:gd name="T11" fmla="*/ 165 h 182"/>
                <a:gd name="T12" fmla="*/ 231 w 302"/>
                <a:gd name="T13" fmla="*/ 163 h 182"/>
                <a:gd name="T14" fmla="*/ 217 w 302"/>
                <a:gd name="T15" fmla="*/ 151 h 182"/>
                <a:gd name="T16" fmla="*/ 196 w 302"/>
                <a:gd name="T17" fmla="*/ 142 h 182"/>
                <a:gd name="T18" fmla="*/ 167 w 302"/>
                <a:gd name="T19" fmla="*/ 132 h 182"/>
                <a:gd name="T20" fmla="*/ 158 w 302"/>
                <a:gd name="T21" fmla="*/ 128 h 182"/>
                <a:gd name="T22" fmla="*/ 148 w 302"/>
                <a:gd name="T23" fmla="*/ 139 h 182"/>
                <a:gd name="T24" fmla="*/ 127 w 302"/>
                <a:gd name="T25" fmla="*/ 142 h 182"/>
                <a:gd name="T26" fmla="*/ 111 w 302"/>
                <a:gd name="T27" fmla="*/ 144 h 182"/>
                <a:gd name="T28" fmla="*/ 87 w 302"/>
                <a:gd name="T29" fmla="*/ 149 h 182"/>
                <a:gd name="T30" fmla="*/ 75 w 302"/>
                <a:gd name="T31" fmla="*/ 147 h 182"/>
                <a:gd name="T32" fmla="*/ 47 w 302"/>
                <a:gd name="T33" fmla="*/ 149 h 182"/>
                <a:gd name="T34" fmla="*/ 30 w 302"/>
                <a:gd name="T35" fmla="*/ 158 h 182"/>
                <a:gd name="T36" fmla="*/ 4 w 302"/>
                <a:gd name="T37" fmla="*/ 168 h 182"/>
                <a:gd name="T38" fmla="*/ 4 w 302"/>
                <a:gd name="T39" fmla="*/ 116 h 182"/>
                <a:gd name="T40" fmla="*/ 9 w 302"/>
                <a:gd name="T41" fmla="*/ 92 h 182"/>
                <a:gd name="T42" fmla="*/ 26 w 302"/>
                <a:gd name="T43" fmla="*/ 61 h 182"/>
                <a:gd name="T44" fmla="*/ 51 w 302"/>
                <a:gd name="T45" fmla="*/ 52 h 182"/>
                <a:gd name="T46" fmla="*/ 77 w 302"/>
                <a:gd name="T47" fmla="*/ 73 h 182"/>
                <a:gd name="T48" fmla="*/ 113 w 302"/>
                <a:gd name="T49" fmla="*/ 90 h 182"/>
                <a:gd name="T50" fmla="*/ 129 w 302"/>
                <a:gd name="T51" fmla="*/ 69 h 182"/>
                <a:gd name="T52" fmla="*/ 118 w 302"/>
                <a:gd name="T53" fmla="*/ 28 h 182"/>
                <a:gd name="T54" fmla="*/ 120 w 302"/>
                <a:gd name="T55" fmla="*/ 19 h 182"/>
                <a:gd name="T56" fmla="*/ 137 w 302"/>
                <a:gd name="T57" fmla="*/ 7 h 182"/>
                <a:gd name="T58" fmla="*/ 151 w 302"/>
                <a:gd name="T59" fmla="*/ 5 h 182"/>
                <a:gd name="T60" fmla="*/ 151 w 302"/>
                <a:gd name="T61" fmla="*/ 2 h 182"/>
                <a:gd name="T62" fmla="*/ 165 w 302"/>
                <a:gd name="T63" fmla="*/ 7 h 182"/>
                <a:gd name="T64" fmla="*/ 174 w 302"/>
                <a:gd name="T65" fmla="*/ 10 h 182"/>
                <a:gd name="T66" fmla="*/ 186 w 302"/>
                <a:gd name="T67" fmla="*/ 14 h 182"/>
                <a:gd name="T68" fmla="*/ 207 w 302"/>
                <a:gd name="T69" fmla="*/ 28 h 182"/>
                <a:gd name="T70" fmla="*/ 224 w 302"/>
                <a:gd name="T71" fmla="*/ 19 h 182"/>
                <a:gd name="T72" fmla="*/ 236 w 302"/>
                <a:gd name="T73" fmla="*/ 21 h 182"/>
                <a:gd name="T74" fmla="*/ 248 w 302"/>
                <a:gd name="T75" fmla="*/ 19 h 182"/>
                <a:gd name="T76" fmla="*/ 259 w 302"/>
                <a:gd name="T77" fmla="*/ 28 h 182"/>
                <a:gd name="T78" fmla="*/ 266 w 302"/>
                <a:gd name="T79" fmla="*/ 35 h 182"/>
                <a:gd name="T80" fmla="*/ 266 w 302"/>
                <a:gd name="T81" fmla="*/ 45 h 182"/>
                <a:gd name="T82" fmla="*/ 266 w 302"/>
                <a:gd name="T83" fmla="*/ 69 h 182"/>
                <a:gd name="T84" fmla="*/ 276 w 302"/>
                <a:gd name="T85" fmla="*/ 66 h 182"/>
                <a:gd name="T86" fmla="*/ 283 w 302"/>
                <a:gd name="T87" fmla="*/ 76 h 182"/>
                <a:gd name="T88" fmla="*/ 292 w 302"/>
                <a:gd name="T89" fmla="*/ 85 h 182"/>
                <a:gd name="T90" fmla="*/ 299 w 302"/>
                <a:gd name="T91" fmla="*/ 10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2" h="182">
                  <a:moveTo>
                    <a:pt x="302" y="111"/>
                  </a:moveTo>
                  <a:lnTo>
                    <a:pt x="302" y="116"/>
                  </a:lnTo>
                  <a:lnTo>
                    <a:pt x="299" y="116"/>
                  </a:lnTo>
                  <a:lnTo>
                    <a:pt x="297" y="116"/>
                  </a:lnTo>
                  <a:lnTo>
                    <a:pt x="292" y="123"/>
                  </a:lnTo>
                  <a:lnTo>
                    <a:pt x="288" y="135"/>
                  </a:lnTo>
                  <a:lnTo>
                    <a:pt x="285" y="137"/>
                  </a:lnTo>
                  <a:lnTo>
                    <a:pt x="285" y="147"/>
                  </a:lnTo>
                  <a:lnTo>
                    <a:pt x="285" y="147"/>
                  </a:lnTo>
                  <a:lnTo>
                    <a:pt x="281" y="147"/>
                  </a:lnTo>
                  <a:lnTo>
                    <a:pt x="278" y="147"/>
                  </a:lnTo>
                  <a:lnTo>
                    <a:pt x="274" y="149"/>
                  </a:lnTo>
                  <a:lnTo>
                    <a:pt x="262" y="149"/>
                  </a:lnTo>
                  <a:lnTo>
                    <a:pt x="259" y="151"/>
                  </a:lnTo>
                  <a:lnTo>
                    <a:pt x="255" y="161"/>
                  </a:lnTo>
                  <a:lnTo>
                    <a:pt x="252" y="163"/>
                  </a:lnTo>
                  <a:lnTo>
                    <a:pt x="248" y="165"/>
                  </a:lnTo>
                  <a:lnTo>
                    <a:pt x="245" y="165"/>
                  </a:lnTo>
                  <a:lnTo>
                    <a:pt x="243" y="165"/>
                  </a:lnTo>
                  <a:lnTo>
                    <a:pt x="238" y="165"/>
                  </a:lnTo>
                  <a:lnTo>
                    <a:pt x="231" y="163"/>
                  </a:lnTo>
                  <a:lnTo>
                    <a:pt x="226" y="158"/>
                  </a:lnTo>
                  <a:lnTo>
                    <a:pt x="222" y="154"/>
                  </a:lnTo>
                  <a:lnTo>
                    <a:pt x="217" y="151"/>
                  </a:lnTo>
                  <a:lnTo>
                    <a:pt x="210" y="149"/>
                  </a:lnTo>
                  <a:lnTo>
                    <a:pt x="200" y="142"/>
                  </a:lnTo>
                  <a:lnTo>
                    <a:pt x="196" y="142"/>
                  </a:lnTo>
                  <a:lnTo>
                    <a:pt x="179" y="142"/>
                  </a:lnTo>
                  <a:lnTo>
                    <a:pt x="174" y="142"/>
                  </a:lnTo>
                  <a:lnTo>
                    <a:pt x="167" y="132"/>
                  </a:lnTo>
                  <a:lnTo>
                    <a:pt x="162" y="128"/>
                  </a:lnTo>
                  <a:lnTo>
                    <a:pt x="160" y="128"/>
                  </a:lnTo>
                  <a:lnTo>
                    <a:pt x="158" y="128"/>
                  </a:lnTo>
                  <a:lnTo>
                    <a:pt x="155" y="130"/>
                  </a:lnTo>
                  <a:lnTo>
                    <a:pt x="148" y="139"/>
                  </a:lnTo>
                  <a:lnTo>
                    <a:pt x="148" y="139"/>
                  </a:lnTo>
                  <a:lnTo>
                    <a:pt x="144" y="142"/>
                  </a:lnTo>
                  <a:lnTo>
                    <a:pt x="132" y="144"/>
                  </a:lnTo>
                  <a:lnTo>
                    <a:pt x="127" y="142"/>
                  </a:lnTo>
                  <a:lnTo>
                    <a:pt x="120" y="142"/>
                  </a:lnTo>
                  <a:lnTo>
                    <a:pt x="115" y="142"/>
                  </a:lnTo>
                  <a:lnTo>
                    <a:pt x="111" y="144"/>
                  </a:lnTo>
                  <a:lnTo>
                    <a:pt x="94" y="144"/>
                  </a:lnTo>
                  <a:lnTo>
                    <a:pt x="89" y="147"/>
                  </a:lnTo>
                  <a:lnTo>
                    <a:pt x="87" y="149"/>
                  </a:lnTo>
                  <a:lnTo>
                    <a:pt x="82" y="144"/>
                  </a:lnTo>
                  <a:lnTo>
                    <a:pt x="80" y="144"/>
                  </a:lnTo>
                  <a:lnTo>
                    <a:pt x="75" y="147"/>
                  </a:lnTo>
                  <a:lnTo>
                    <a:pt x="68" y="149"/>
                  </a:lnTo>
                  <a:lnTo>
                    <a:pt x="59" y="149"/>
                  </a:lnTo>
                  <a:lnTo>
                    <a:pt x="47" y="149"/>
                  </a:lnTo>
                  <a:lnTo>
                    <a:pt x="44" y="149"/>
                  </a:lnTo>
                  <a:lnTo>
                    <a:pt x="33" y="158"/>
                  </a:lnTo>
                  <a:lnTo>
                    <a:pt x="30" y="158"/>
                  </a:lnTo>
                  <a:lnTo>
                    <a:pt x="16" y="170"/>
                  </a:lnTo>
                  <a:lnTo>
                    <a:pt x="7" y="182"/>
                  </a:lnTo>
                  <a:lnTo>
                    <a:pt x="4" y="168"/>
                  </a:lnTo>
                  <a:lnTo>
                    <a:pt x="0" y="139"/>
                  </a:lnTo>
                  <a:lnTo>
                    <a:pt x="0" y="125"/>
                  </a:lnTo>
                  <a:lnTo>
                    <a:pt x="4" y="116"/>
                  </a:lnTo>
                  <a:lnTo>
                    <a:pt x="9" y="109"/>
                  </a:lnTo>
                  <a:lnTo>
                    <a:pt x="9" y="99"/>
                  </a:lnTo>
                  <a:lnTo>
                    <a:pt x="9" y="92"/>
                  </a:lnTo>
                  <a:lnTo>
                    <a:pt x="9" y="85"/>
                  </a:lnTo>
                  <a:lnTo>
                    <a:pt x="16" y="64"/>
                  </a:lnTo>
                  <a:lnTo>
                    <a:pt x="26" y="61"/>
                  </a:lnTo>
                  <a:lnTo>
                    <a:pt x="35" y="54"/>
                  </a:lnTo>
                  <a:lnTo>
                    <a:pt x="47" y="47"/>
                  </a:lnTo>
                  <a:lnTo>
                    <a:pt x="51" y="52"/>
                  </a:lnTo>
                  <a:lnTo>
                    <a:pt x="54" y="57"/>
                  </a:lnTo>
                  <a:lnTo>
                    <a:pt x="73" y="69"/>
                  </a:lnTo>
                  <a:lnTo>
                    <a:pt x="77" y="73"/>
                  </a:lnTo>
                  <a:lnTo>
                    <a:pt x="87" y="90"/>
                  </a:lnTo>
                  <a:lnTo>
                    <a:pt x="103" y="95"/>
                  </a:lnTo>
                  <a:lnTo>
                    <a:pt x="113" y="90"/>
                  </a:lnTo>
                  <a:lnTo>
                    <a:pt x="118" y="85"/>
                  </a:lnTo>
                  <a:lnTo>
                    <a:pt x="125" y="76"/>
                  </a:lnTo>
                  <a:lnTo>
                    <a:pt x="129" y="69"/>
                  </a:lnTo>
                  <a:lnTo>
                    <a:pt x="127" y="61"/>
                  </a:lnTo>
                  <a:lnTo>
                    <a:pt x="122" y="38"/>
                  </a:lnTo>
                  <a:lnTo>
                    <a:pt x="118" y="28"/>
                  </a:lnTo>
                  <a:lnTo>
                    <a:pt x="115" y="21"/>
                  </a:lnTo>
                  <a:lnTo>
                    <a:pt x="118" y="21"/>
                  </a:lnTo>
                  <a:lnTo>
                    <a:pt x="120" y="19"/>
                  </a:lnTo>
                  <a:lnTo>
                    <a:pt x="132" y="10"/>
                  </a:lnTo>
                  <a:lnTo>
                    <a:pt x="134" y="10"/>
                  </a:lnTo>
                  <a:lnTo>
                    <a:pt x="137" y="7"/>
                  </a:lnTo>
                  <a:lnTo>
                    <a:pt x="144" y="0"/>
                  </a:lnTo>
                  <a:lnTo>
                    <a:pt x="148" y="2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2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65" y="7"/>
                  </a:lnTo>
                  <a:lnTo>
                    <a:pt x="167" y="7"/>
                  </a:lnTo>
                  <a:lnTo>
                    <a:pt x="172" y="7"/>
                  </a:lnTo>
                  <a:lnTo>
                    <a:pt x="174" y="10"/>
                  </a:lnTo>
                  <a:lnTo>
                    <a:pt x="184" y="10"/>
                  </a:lnTo>
                  <a:lnTo>
                    <a:pt x="184" y="12"/>
                  </a:lnTo>
                  <a:lnTo>
                    <a:pt x="186" y="14"/>
                  </a:lnTo>
                  <a:lnTo>
                    <a:pt x="196" y="21"/>
                  </a:lnTo>
                  <a:lnTo>
                    <a:pt x="200" y="26"/>
                  </a:lnTo>
                  <a:lnTo>
                    <a:pt x="207" y="28"/>
                  </a:lnTo>
                  <a:lnTo>
                    <a:pt x="210" y="28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6" y="19"/>
                  </a:lnTo>
                  <a:lnTo>
                    <a:pt x="229" y="19"/>
                  </a:lnTo>
                  <a:lnTo>
                    <a:pt x="236" y="21"/>
                  </a:lnTo>
                  <a:lnTo>
                    <a:pt x="240" y="21"/>
                  </a:lnTo>
                  <a:lnTo>
                    <a:pt x="243" y="21"/>
                  </a:lnTo>
                  <a:lnTo>
                    <a:pt x="248" y="19"/>
                  </a:lnTo>
                  <a:lnTo>
                    <a:pt x="250" y="21"/>
                  </a:lnTo>
                  <a:lnTo>
                    <a:pt x="252" y="26"/>
                  </a:lnTo>
                  <a:lnTo>
                    <a:pt x="259" y="28"/>
                  </a:lnTo>
                  <a:lnTo>
                    <a:pt x="264" y="31"/>
                  </a:lnTo>
                  <a:lnTo>
                    <a:pt x="266" y="33"/>
                  </a:lnTo>
                  <a:lnTo>
                    <a:pt x="266" y="35"/>
                  </a:lnTo>
                  <a:lnTo>
                    <a:pt x="269" y="40"/>
                  </a:lnTo>
                  <a:lnTo>
                    <a:pt x="269" y="43"/>
                  </a:lnTo>
                  <a:lnTo>
                    <a:pt x="266" y="45"/>
                  </a:lnTo>
                  <a:lnTo>
                    <a:pt x="266" y="52"/>
                  </a:lnTo>
                  <a:lnTo>
                    <a:pt x="266" y="57"/>
                  </a:lnTo>
                  <a:lnTo>
                    <a:pt x="266" y="69"/>
                  </a:lnTo>
                  <a:lnTo>
                    <a:pt x="269" y="69"/>
                  </a:lnTo>
                  <a:lnTo>
                    <a:pt x="274" y="64"/>
                  </a:lnTo>
                  <a:lnTo>
                    <a:pt x="276" y="66"/>
                  </a:lnTo>
                  <a:lnTo>
                    <a:pt x="278" y="66"/>
                  </a:lnTo>
                  <a:lnTo>
                    <a:pt x="278" y="73"/>
                  </a:lnTo>
                  <a:lnTo>
                    <a:pt x="283" y="76"/>
                  </a:lnTo>
                  <a:lnTo>
                    <a:pt x="285" y="80"/>
                  </a:lnTo>
                  <a:lnTo>
                    <a:pt x="288" y="83"/>
                  </a:lnTo>
                  <a:lnTo>
                    <a:pt x="292" y="85"/>
                  </a:lnTo>
                  <a:lnTo>
                    <a:pt x="292" y="87"/>
                  </a:lnTo>
                  <a:lnTo>
                    <a:pt x="297" y="97"/>
                  </a:lnTo>
                  <a:lnTo>
                    <a:pt x="299" y="102"/>
                  </a:lnTo>
                  <a:lnTo>
                    <a:pt x="302" y="106"/>
                  </a:lnTo>
                  <a:lnTo>
                    <a:pt x="302" y="11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 135"/>
            <p:cNvSpPr>
              <a:spLocks noEditPoints="1"/>
            </p:cNvSpPr>
            <p:nvPr/>
          </p:nvSpPr>
          <p:spPr bwMode="auto">
            <a:xfrm>
              <a:off x="3810918" y="3697759"/>
              <a:ext cx="300038" cy="344488"/>
            </a:xfrm>
            <a:custGeom>
              <a:avLst/>
              <a:gdLst>
                <a:gd name="T0" fmla="*/ 116 w 189"/>
                <a:gd name="T1" fmla="*/ 9 h 217"/>
                <a:gd name="T2" fmla="*/ 151 w 189"/>
                <a:gd name="T3" fmla="*/ 7 h 217"/>
                <a:gd name="T4" fmla="*/ 144 w 189"/>
                <a:gd name="T5" fmla="*/ 9 h 217"/>
                <a:gd name="T6" fmla="*/ 132 w 189"/>
                <a:gd name="T7" fmla="*/ 9 h 217"/>
                <a:gd name="T8" fmla="*/ 121 w 189"/>
                <a:gd name="T9" fmla="*/ 9 h 217"/>
                <a:gd name="T10" fmla="*/ 177 w 189"/>
                <a:gd name="T11" fmla="*/ 18 h 217"/>
                <a:gd name="T12" fmla="*/ 137 w 189"/>
                <a:gd name="T13" fmla="*/ 14 h 217"/>
                <a:gd name="T14" fmla="*/ 104 w 189"/>
                <a:gd name="T15" fmla="*/ 35 h 217"/>
                <a:gd name="T16" fmla="*/ 76 w 189"/>
                <a:gd name="T17" fmla="*/ 47 h 217"/>
                <a:gd name="T18" fmla="*/ 59 w 189"/>
                <a:gd name="T19" fmla="*/ 92 h 217"/>
                <a:gd name="T20" fmla="*/ 40 w 189"/>
                <a:gd name="T21" fmla="*/ 115 h 217"/>
                <a:gd name="T22" fmla="*/ 40 w 189"/>
                <a:gd name="T23" fmla="*/ 139 h 217"/>
                <a:gd name="T24" fmla="*/ 36 w 189"/>
                <a:gd name="T25" fmla="*/ 148 h 217"/>
                <a:gd name="T26" fmla="*/ 43 w 189"/>
                <a:gd name="T27" fmla="*/ 155 h 217"/>
                <a:gd name="T28" fmla="*/ 12 w 189"/>
                <a:gd name="T29" fmla="*/ 144 h 217"/>
                <a:gd name="T30" fmla="*/ 12 w 189"/>
                <a:gd name="T31" fmla="*/ 155 h 217"/>
                <a:gd name="T32" fmla="*/ 38 w 189"/>
                <a:gd name="T33" fmla="*/ 160 h 217"/>
                <a:gd name="T34" fmla="*/ 50 w 189"/>
                <a:gd name="T35" fmla="*/ 165 h 217"/>
                <a:gd name="T36" fmla="*/ 57 w 189"/>
                <a:gd name="T37" fmla="*/ 158 h 217"/>
                <a:gd name="T38" fmla="*/ 69 w 189"/>
                <a:gd name="T39" fmla="*/ 158 h 217"/>
                <a:gd name="T40" fmla="*/ 71 w 189"/>
                <a:gd name="T41" fmla="*/ 163 h 217"/>
                <a:gd name="T42" fmla="*/ 83 w 189"/>
                <a:gd name="T43" fmla="*/ 160 h 217"/>
                <a:gd name="T44" fmla="*/ 92 w 189"/>
                <a:gd name="T45" fmla="*/ 174 h 217"/>
                <a:gd name="T46" fmla="*/ 104 w 189"/>
                <a:gd name="T47" fmla="*/ 177 h 217"/>
                <a:gd name="T48" fmla="*/ 118 w 189"/>
                <a:gd name="T49" fmla="*/ 186 h 217"/>
                <a:gd name="T50" fmla="*/ 113 w 189"/>
                <a:gd name="T51" fmla="*/ 200 h 217"/>
                <a:gd name="T52" fmla="*/ 109 w 189"/>
                <a:gd name="T53" fmla="*/ 210 h 217"/>
                <a:gd name="T54" fmla="*/ 123 w 189"/>
                <a:gd name="T55" fmla="*/ 217 h 217"/>
                <a:gd name="T56" fmla="*/ 121 w 189"/>
                <a:gd name="T57" fmla="*/ 198 h 217"/>
                <a:gd name="T58" fmla="*/ 123 w 189"/>
                <a:gd name="T59" fmla="*/ 193 h 217"/>
                <a:gd name="T60" fmla="*/ 132 w 189"/>
                <a:gd name="T61" fmla="*/ 184 h 217"/>
                <a:gd name="T62" fmla="*/ 135 w 189"/>
                <a:gd name="T63" fmla="*/ 170 h 217"/>
                <a:gd name="T64" fmla="*/ 135 w 189"/>
                <a:gd name="T65" fmla="*/ 155 h 217"/>
                <a:gd name="T66" fmla="*/ 125 w 189"/>
                <a:gd name="T67" fmla="*/ 139 h 217"/>
                <a:gd name="T68" fmla="*/ 135 w 189"/>
                <a:gd name="T69" fmla="*/ 132 h 217"/>
                <a:gd name="T70" fmla="*/ 147 w 189"/>
                <a:gd name="T71" fmla="*/ 134 h 217"/>
                <a:gd name="T72" fmla="*/ 165 w 189"/>
                <a:gd name="T73" fmla="*/ 127 h 217"/>
                <a:gd name="T74" fmla="*/ 163 w 189"/>
                <a:gd name="T75" fmla="*/ 118 h 217"/>
                <a:gd name="T76" fmla="*/ 170 w 189"/>
                <a:gd name="T77" fmla="*/ 113 h 217"/>
                <a:gd name="T78" fmla="*/ 180 w 189"/>
                <a:gd name="T79" fmla="*/ 94 h 217"/>
                <a:gd name="T80" fmla="*/ 170 w 189"/>
                <a:gd name="T81" fmla="*/ 89 h 217"/>
                <a:gd name="T82" fmla="*/ 165 w 189"/>
                <a:gd name="T83" fmla="*/ 80 h 217"/>
                <a:gd name="T84" fmla="*/ 165 w 189"/>
                <a:gd name="T85" fmla="*/ 75 h 217"/>
                <a:gd name="T86" fmla="*/ 184 w 189"/>
                <a:gd name="T87" fmla="*/ 56 h 217"/>
                <a:gd name="T88" fmla="*/ 189 w 189"/>
                <a:gd name="T89" fmla="*/ 26 h 217"/>
                <a:gd name="T90" fmla="*/ 165 w 189"/>
                <a:gd name="T91" fmla="*/ 0 h 217"/>
                <a:gd name="T92" fmla="*/ 24 w 189"/>
                <a:gd name="T93" fmla="*/ 137 h 217"/>
                <a:gd name="T94" fmla="*/ 36 w 189"/>
                <a:gd name="T95" fmla="*/ 139 h 217"/>
                <a:gd name="T96" fmla="*/ 19 w 189"/>
                <a:gd name="T97" fmla="*/ 134 h 217"/>
                <a:gd name="T98" fmla="*/ 90 w 189"/>
                <a:gd name="T99" fmla="*/ 18 h 217"/>
                <a:gd name="T100" fmla="*/ 33 w 189"/>
                <a:gd name="T101" fmla="*/ 160 h 217"/>
                <a:gd name="T102" fmla="*/ 5 w 189"/>
                <a:gd name="T103" fmla="*/ 158 h 217"/>
                <a:gd name="T104" fmla="*/ 2 w 189"/>
                <a:gd name="T105" fmla="*/ 170 h 217"/>
                <a:gd name="T106" fmla="*/ 17 w 189"/>
                <a:gd name="T107" fmla="*/ 167 h 217"/>
                <a:gd name="T108" fmla="*/ 26 w 189"/>
                <a:gd name="T109" fmla="*/ 174 h 217"/>
                <a:gd name="T110" fmla="*/ 43 w 189"/>
                <a:gd name="T111" fmla="*/ 163 h 217"/>
                <a:gd name="T112" fmla="*/ 83 w 189"/>
                <a:gd name="T113" fmla="*/ 35 h 217"/>
                <a:gd name="T114" fmla="*/ 76 w 189"/>
                <a:gd name="T115" fmla="*/ 4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217">
                  <a:moveTo>
                    <a:pt x="99" y="14"/>
                  </a:moveTo>
                  <a:lnTo>
                    <a:pt x="99" y="14"/>
                  </a:lnTo>
                  <a:lnTo>
                    <a:pt x="109" y="11"/>
                  </a:lnTo>
                  <a:lnTo>
                    <a:pt x="116" y="9"/>
                  </a:lnTo>
                  <a:lnTo>
                    <a:pt x="116" y="11"/>
                  </a:lnTo>
                  <a:lnTo>
                    <a:pt x="104" y="14"/>
                  </a:lnTo>
                  <a:lnTo>
                    <a:pt x="99" y="14"/>
                  </a:lnTo>
                  <a:close/>
                  <a:moveTo>
                    <a:pt x="151" y="7"/>
                  </a:moveTo>
                  <a:lnTo>
                    <a:pt x="149" y="7"/>
                  </a:lnTo>
                  <a:lnTo>
                    <a:pt x="144" y="7"/>
                  </a:lnTo>
                  <a:lnTo>
                    <a:pt x="142" y="9"/>
                  </a:lnTo>
                  <a:lnTo>
                    <a:pt x="144" y="9"/>
                  </a:lnTo>
                  <a:lnTo>
                    <a:pt x="151" y="7"/>
                  </a:lnTo>
                  <a:close/>
                  <a:moveTo>
                    <a:pt x="123" y="11"/>
                  </a:moveTo>
                  <a:lnTo>
                    <a:pt x="132" y="9"/>
                  </a:lnTo>
                  <a:lnTo>
                    <a:pt x="132" y="9"/>
                  </a:lnTo>
                  <a:lnTo>
                    <a:pt x="130" y="9"/>
                  </a:lnTo>
                  <a:lnTo>
                    <a:pt x="123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3" y="11"/>
                  </a:lnTo>
                  <a:close/>
                  <a:moveTo>
                    <a:pt x="182" y="23"/>
                  </a:moveTo>
                  <a:lnTo>
                    <a:pt x="180" y="21"/>
                  </a:lnTo>
                  <a:lnTo>
                    <a:pt x="177" y="18"/>
                  </a:lnTo>
                  <a:lnTo>
                    <a:pt x="173" y="14"/>
                  </a:lnTo>
                  <a:lnTo>
                    <a:pt x="161" y="14"/>
                  </a:lnTo>
                  <a:lnTo>
                    <a:pt x="151" y="14"/>
                  </a:lnTo>
                  <a:lnTo>
                    <a:pt x="137" y="14"/>
                  </a:lnTo>
                  <a:lnTo>
                    <a:pt x="130" y="16"/>
                  </a:lnTo>
                  <a:lnTo>
                    <a:pt x="113" y="23"/>
                  </a:lnTo>
                  <a:lnTo>
                    <a:pt x="109" y="28"/>
                  </a:lnTo>
                  <a:lnTo>
                    <a:pt x="104" y="35"/>
                  </a:lnTo>
                  <a:lnTo>
                    <a:pt x="90" y="44"/>
                  </a:lnTo>
                  <a:lnTo>
                    <a:pt x="83" y="49"/>
                  </a:lnTo>
                  <a:lnTo>
                    <a:pt x="80" y="47"/>
                  </a:lnTo>
                  <a:lnTo>
                    <a:pt x="76" y="47"/>
                  </a:lnTo>
                  <a:lnTo>
                    <a:pt x="73" y="52"/>
                  </a:lnTo>
                  <a:lnTo>
                    <a:pt x="71" y="56"/>
                  </a:lnTo>
                  <a:lnTo>
                    <a:pt x="64" y="82"/>
                  </a:lnTo>
                  <a:lnTo>
                    <a:pt x="59" y="92"/>
                  </a:lnTo>
                  <a:lnTo>
                    <a:pt x="54" y="101"/>
                  </a:lnTo>
                  <a:lnTo>
                    <a:pt x="45" y="111"/>
                  </a:lnTo>
                  <a:lnTo>
                    <a:pt x="43" y="113"/>
                  </a:lnTo>
                  <a:lnTo>
                    <a:pt x="40" y="115"/>
                  </a:lnTo>
                  <a:lnTo>
                    <a:pt x="36" y="120"/>
                  </a:lnTo>
                  <a:lnTo>
                    <a:pt x="33" y="127"/>
                  </a:lnTo>
                  <a:lnTo>
                    <a:pt x="31" y="130"/>
                  </a:lnTo>
                  <a:lnTo>
                    <a:pt x="40" y="139"/>
                  </a:lnTo>
                  <a:lnTo>
                    <a:pt x="40" y="144"/>
                  </a:lnTo>
                  <a:lnTo>
                    <a:pt x="43" y="144"/>
                  </a:lnTo>
                  <a:lnTo>
                    <a:pt x="33" y="146"/>
                  </a:lnTo>
                  <a:lnTo>
                    <a:pt x="36" y="148"/>
                  </a:lnTo>
                  <a:lnTo>
                    <a:pt x="40" y="151"/>
                  </a:lnTo>
                  <a:lnTo>
                    <a:pt x="43" y="153"/>
                  </a:lnTo>
                  <a:lnTo>
                    <a:pt x="45" y="155"/>
                  </a:lnTo>
                  <a:lnTo>
                    <a:pt x="43" y="155"/>
                  </a:lnTo>
                  <a:lnTo>
                    <a:pt x="38" y="155"/>
                  </a:lnTo>
                  <a:lnTo>
                    <a:pt x="28" y="146"/>
                  </a:lnTo>
                  <a:lnTo>
                    <a:pt x="21" y="144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7" y="146"/>
                  </a:lnTo>
                  <a:lnTo>
                    <a:pt x="10" y="151"/>
                  </a:lnTo>
                  <a:lnTo>
                    <a:pt x="12" y="155"/>
                  </a:lnTo>
                  <a:lnTo>
                    <a:pt x="17" y="155"/>
                  </a:lnTo>
                  <a:lnTo>
                    <a:pt x="24" y="158"/>
                  </a:lnTo>
                  <a:lnTo>
                    <a:pt x="33" y="158"/>
                  </a:lnTo>
                  <a:lnTo>
                    <a:pt x="38" y="160"/>
                  </a:lnTo>
                  <a:lnTo>
                    <a:pt x="43" y="163"/>
                  </a:lnTo>
                  <a:lnTo>
                    <a:pt x="45" y="165"/>
                  </a:lnTo>
                  <a:lnTo>
                    <a:pt x="50" y="165"/>
                  </a:lnTo>
                  <a:lnTo>
                    <a:pt x="50" y="165"/>
                  </a:lnTo>
                  <a:lnTo>
                    <a:pt x="50" y="160"/>
                  </a:lnTo>
                  <a:lnTo>
                    <a:pt x="52" y="158"/>
                  </a:lnTo>
                  <a:lnTo>
                    <a:pt x="57" y="155"/>
                  </a:lnTo>
                  <a:lnTo>
                    <a:pt x="57" y="158"/>
                  </a:lnTo>
                  <a:lnTo>
                    <a:pt x="59" y="160"/>
                  </a:lnTo>
                  <a:lnTo>
                    <a:pt x="61" y="160"/>
                  </a:lnTo>
                  <a:lnTo>
                    <a:pt x="69" y="155"/>
                  </a:lnTo>
                  <a:lnTo>
                    <a:pt x="69" y="158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71" y="163"/>
                  </a:lnTo>
                  <a:lnTo>
                    <a:pt x="71" y="163"/>
                  </a:lnTo>
                  <a:lnTo>
                    <a:pt x="76" y="163"/>
                  </a:lnTo>
                  <a:lnTo>
                    <a:pt x="78" y="160"/>
                  </a:lnTo>
                  <a:lnTo>
                    <a:pt x="80" y="158"/>
                  </a:lnTo>
                  <a:lnTo>
                    <a:pt x="83" y="160"/>
                  </a:lnTo>
                  <a:lnTo>
                    <a:pt x="83" y="163"/>
                  </a:lnTo>
                  <a:lnTo>
                    <a:pt x="83" y="167"/>
                  </a:lnTo>
                  <a:lnTo>
                    <a:pt x="90" y="174"/>
                  </a:lnTo>
                  <a:lnTo>
                    <a:pt x="92" y="174"/>
                  </a:lnTo>
                  <a:lnTo>
                    <a:pt x="99" y="174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77"/>
                  </a:lnTo>
                  <a:lnTo>
                    <a:pt x="106" y="181"/>
                  </a:lnTo>
                  <a:lnTo>
                    <a:pt x="113" y="184"/>
                  </a:lnTo>
                  <a:lnTo>
                    <a:pt x="116" y="184"/>
                  </a:lnTo>
                  <a:lnTo>
                    <a:pt x="118" y="186"/>
                  </a:lnTo>
                  <a:lnTo>
                    <a:pt x="116" y="191"/>
                  </a:lnTo>
                  <a:lnTo>
                    <a:pt x="113" y="198"/>
                  </a:lnTo>
                  <a:lnTo>
                    <a:pt x="113" y="200"/>
                  </a:lnTo>
                  <a:lnTo>
                    <a:pt x="113" y="200"/>
                  </a:lnTo>
                  <a:lnTo>
                    <a:pt x="111" y="203"/>
                  </a:lnTo>
                  <a:lnTo>
                    <a:pt x="106" y="207"/>
                  </a:lnTo>
                  <a:lnTo>
                    <a:pt x="106" y="207"/>
                  </a:lnTo>
                  <a:lnTo>
                    <a:pt x="109" y="210"/>
                  </a:lnTo>
                  <a:lnTo>
                    <a:pt x="109" y="215"/>
                  </a:lnTo>
                  <a:lnTo>
                    <a:pt x="111" y="215"/>
                  </a:lnTo>
                  <a:lnTo>
                    <a:pt x="113" y="215"/>
                  </a:lnTo>
                  <a:lnTo>
                    <a:pt x="123" y="217"/>
                  </a:lnTo>
                  <a:lnTo>
                    <a:pt x="128" y="205"/>
                  </a:lnTo>
                  <a:lnTo>
                    <a:pt x="125" y="200"/>
                  </a:lnTo>
                  <a:lnTo>
                    <a:pt x="123" y="198"/>
                  </a:lnTo>
                  <a:lnTo>
                    <a:pt x="121" y="198"/>
                  </a:lnTo>
                  <a:lnTo>
                    <a:pt x="118" y="196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23" y="193"/>
                  </a:lnTo>
                  <a:lnTo>
                    <a:pt x="123" y="193"/>
                  </a:lnTo>
                  <a:lnTo>
                    <a:pt x="132" y="186"/>
                  </a:lnTo>
                  <a:lnTo>
                    <a:pt x="132" y="184"/>
                  </a:lnTo>
                  <a:lnTo>
                    <a:pt x="132" y="184"/>
                  </a:lnTo>
                  <a:lnTo>
                    <a:pt x="130" y="184"/>
                  </a:lnTo>
                  <a:lnTo>
                    <a:pt x="130" y="181"/>
                  </a:lnTo>
                  <a:lnTo>
                    <a:pt x="130" y="179"/>
                  </a:lnTo>
                  <a:lnTo>
                    <a:pt x="135" y="170"/>
                  </a:lnTo>
                  <a:lnTo>
                    <a:pt x="137" y="167"/>
                  </a:lnTo>
                  <a:lnTo>
                    <a:pt x="137" y="163"/>
                  </a:lnTo>
                  <a:lnTo>
                    <a:pt x="137" y="160"/>
                  </a:lnTo>
                  <a:lnTo>
                    <a:pt x="135" y="155"/>
                  </a:lnTo>
                  <a:lnTo>
                    <a:pt x="132" y="151"/>
                  </a:lnTo>
                  <a:lnTo>
                    <a:pt x="132" y="148"/>
                  </a:lnTo>
                  <a:lnTo>
                    <a:pt x="130" y="146"/>
                  </a:lnTo>
                  <a:lnTo>
                    <a:pt x="125" y="139"/>
                  </a:lnTo>
                  <a:lnTo>
                    <a:pt x="125" y="137"/>
                  </a:lnTo>
                  <a:lnTo>
                    <a:pt x="130" y="134"/>
                  </a:lnTo>
                  <a:lnTo>
                    <a:pt x="132" y="132"/>
                  </a:lnTo>
                  <a:lnTo>
                    <a:pt x="135" y="132"/>
                  </a:lnTo>
                  <a:lnTo>
                    <a:pt x="137" y="130"/>
                  </a:lnTo>
                  <a:lnTo>
                    <a:pt x="142" y="134"/>
                  </a:lnTo>
                  <a:lnTo>
                    <a:pt x="144" y="134"/>
                  </a:lnTo>
                  <a:lnTo>
                    <a:pt x="147" y="134"/>
                  </a:lnTo>
                  <a:lnTo>
                    <a:pt x="149" y="132"/>
                  </a:lnTo>
                  <a:lnTo>
                    <a:pt x="154" y="134"/>
                  </a:lnTo>
                  <a:lnTo>
                    <a:pt x="163" y="130"/>
                  </a:lnTo>
                  <a:lnTo>
                    <a:pt x="165" y="127"/>
                  </a:lnTo>
                  <a:lnTo>
                    <a:pt x="168" y="125"/>
                  </a:lnTo>
                  <a:lnTo>
                    <a:pt x="168" y="125"/>
                  </a:lnTo>
                  <a:lnTo>
                    <a:pt x="163" y="120"/>
                  </a:lnTo>
                  <a:lnTo>
                    <a:pt x="163" y="118"/>
                  </a:lnTo>
                  <a:lnTo>
                    <a:pt x="163" y="118"/>
                  </a:lnTo>
                  <a:lnTo>
                    <a:pt x="165" y="115"/>
                  </a:lnTo>
                  <a:lnTo>
                    <a:pt x="168" y="115"/>
                  </a:lnTo>
                  <a:lnTo>
                    <a:pt x="170" y="113"/>
                  </a:lnTo>
                  <a:lnTo>
                    <a:pt x="175" y="108"/>
                  </a:lnTo>
                  <a:lnTo>
                    <a:pt x="177" y="104"/>
                  </a:lnTo>
                  <a:lnTo>
                    <a:pt x="180" y="99"/>
                  </a:lnTo>
                  <a:lnTo>
                    <a:pt x="180" y="94"/>
                  </a:lnTo>
                  <a:lnTo>
                    <a:pt x="177" y="92"/>
                  </a:lnTo>
                  <a:lnTo>
                    <a:pt x="177" y="89"/>
                  </a:lnTo>
                  <a:lnTo>
                    <a:pt x="175" y="89"/>
                  </a:lnTo>
                  <a:lnTo>
                    <a:pt x="170" y="89"/>
                  </a:lnTo>
                  <a:lnTo>
                    <a:pt x="165" y="87"/>
                  </a:lnTo>
                  <a:lnTo>
                    <a:pt x="163" y="85"/>
                  </a:lnTo>
                  <a:lnTo>
                    <a:pt x="163" y="82"/>
                  </a:lnTo>
                  <a:lnTo>
                    <a:pt x="165" y="80"/>
                  </a:lnTo>
                  <a:lnTo>
                    <a:pt x="165" y="80"/>
                  </a:lnTo>
                  <a:lnTo>
                    <a:pt x="165" y="78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80" y="75"/>
                  </a:lnTo>
                  <a:lnTo>
                    <a:pt x="180" y="73"/>
                  </a:lnTo>
                  <a:lnTo>
                    <a:pt x="182" y="66"/>
                  </a:lnTo>
                  <a:lnTo>
                    <a:pt x="184" y="56"/>
                  </a:lnTo>
                  <a:lnTo>
                    <a:pt x="187" y="49"/>
                  </a:lnTo>
                  <a:lnTo>
                    <a:pt x="189" y="47"/>
                  </a:lnTo>
                  <a:lnTo>
                    <a:pt x="189" y="33"/>
                  </a:lnTo>
                  <a:lnTo>
                    <a:pt x="189" y="26"/>
                  </a:lnTo>
                  <a:lnTo>
                    <a:pt x="182" y="23"/>
                  </a:lnTo>
                  <a:close/>
                  <a:moveTo>
                    <a:pt x="173" y="0"/>
                  </a:moveTo>
                  <a:lnTo>
                    <a:pt x="170" y="0"/>
                  </a:lnTo>
                  <a:lnTo>
                    <a:pt x="165" y="0"/>
                  </a:lnTo>
                  <a:lnTo>
                    <a:pt x="165" y="2"/>
                  </a:lnTo>
                  <a:lnTo>
                    <a:pt x="170" y="2"/>
                  </a:lnTo>
                  <a:lnTo>
                    <a:pt x="173" y="0"/>
                  </a:lnTo>
                  <a:close/>
                  <a:moveTo>
                    <a:pt x="24" y="137"/>
                  </a:moveTo>
                  <a:lnTo>
                    <a:pt x="31" y="144"/>
                  </a:lnTo>
                  <a:lnTo>
                    <a:pt x="36" y="141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1" y="134"/>
                  </a:lnTo>
                  <a:lnTo>
                    <a:pt x="24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1" y="139"/>
                  </a:lnTo>
                  <a:lnTo>
                    <a:pt x="24" y="137"/>
                  </a:lnTo>
                  <a:close/>
                  <a:moveTo>
                    <a:pt x="95" y="18"/>
                  </a:moveTo>
                  <a:lnTo>
                    <a:pt x="90" y="18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95" y="18"/>
                  </a:lnTo>
                  <a:close/>
                  <a:moveTo>
                    <a:pt x="33" y="160"/>
                  </a:moveTo>
                  <a:lnTo>
                    <a:pt x="26" y="163"/>
                  </a:lnTo>
                  <a:lnTo>
                    <a:pt x="19" y="160"/>
                  </a:lnTo>
                  <a:lnTo>
                    <a:pt x="12" y="158"/>
                  </a:lnTo>
                  <a:lnTo>
                    <a:pt x="5" y="158"/>
                  </a:lnTo>
                  <a:lnTo>
                    <a:pt x="0" y="160"/>
                  </a:lnTo>
                  <a:lnTo>
                    <a:pt x="2" y="165"/>
                  </a:lnTo>
                  <a:lnTo>
                    <a:pt x="2" y="167"/>
                  </a:lnTo>
                  <a:lnTo>
                    <a:pt x="2" y="170"/>
                  </a:lnTo>
                  <a:lnTo>
                    <a:pt x="5" y="170"/>
                  </a:lnTo>
                  <a:lnTo>
                    <a:pt x="7" y="170"/>
                  </a:lnTo>
                  <a:lnTo>
                    <a:pt x="12" y="167"/>
                  </a:lnTo>
                  <a:lnTo>
                    <a:pt x="17" y="167"/>
                  </a:lnTo>
                  <a:lnTo>
                    <a:pt x="19" y="170"/>
                  </a:lnTo>
                  <a:lnTo>
                    <a:pt x="19" y="172"/>
                  </a:lnTo>
                  <a:lnTo>
                    <a:pt x="21" y="174"/>
                  </a:lnTo>
                  <a:lnTo>
                    <a:pt x="26" y="174"/>
                  </a:lnTo>
                  <a:lnTo>
                    <a:pt x="33" y="172"/>
                  </a:lnTo>
                  <a:lnTo>
                    <a:pt x="40" y="167"/>
                  </a:lnTo>
                  <a:lnTo>
                    <a:pt x="40" y="165"/>
                  </a:lnTo>
                  <a:lnTo>
                    <a:pt x="43" y="163"/>
                  </a:lnTo>
                  <a:lnTo>
                    <a:pt x="36" y="163"/>
                  </a:lnTo>
                  <a:lnTo>
                    <a:pt x="33" y="160"/>
                  </a:lnTo>
                  <a:close/>
                  <a:moveTo>
                    <a:pt x="78" y="42"/>
                  </a:moveTo>
                  <a:lnTo>
                    <a:pt x="83" y="35"/>
                  </a:lnTo>
                  <a:lnTo>
                    <a:pt x="83" y="28"/>
                  </a:lnTo>
                  <a:lnTo>
                    <a:pt x="76" y="35"/>
                  </a:lnTo>
                  <a:lnTo>
                    <a:pt x="73" y="37"/>
                  </a:lnTo>
                  <a:lnTo>
                    <a:pt x="76" y="40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136"/>
            <p:cNvSpPr>
              <a:spLocks/>
            </p:cNvSpPr>
            <p:nvPr/>
          </p:nvSpPr>
          <p:spPr bwMode="auto">
            <a:xfrm>
              <a:off x="2483768" y="4889972"/>
              <a:ext cx="366713" cy="614363"/>
            </a:xfrm>
            <a:custGeom>
              <a:avLst/>
              <a:gdLst>
                <a:gd name="T0" fmla="*/ 224 w 231"/>
                <a:gd name="T1" fmla="*/ 78 h 387"/>
                <a:gd name="T2" fmla="*/ 198 w 231"/>
                <a:gd name="T3" fmla="*/ 89 h 387"/>
                <a:gd name="T4" fmla="*/ 184 w 231"/>
                <a:gd name="T5" fmla="*/ 99 h 387"/>
                <a:gd name="T6" fmla="*/ 184 w 231"/>
                <a:gd name="T7" fmla="*/ 120 h 387"/>
                <a:gd name="T8" fmla="*/ 179 w 231"/>
                <a:gd name="T9" fmla="*/ 141 h 387"/>
                <a:gd name="T10" fmla="*/ 179 w 231"/>
                <a:gd name="T11" fmla="*/ 151 h 387"/>
                <a:gd name="T12" fmla="*/ 170 w 231"/>
                <a:gd name="T13" fmla="*/ 158 h 387"/>
                <a:gd name="T14" fmla="*/ 163 w 231"/>
                <a:gd name="T15" fmla="*/ 165 h 387"/>
                <a:gd name="T16" fmla="*/ 168 w 231"/>
                <a:gd name="T17" fmla="*/ 182 h 387"/>
                <a:gd name="T18" fmla="*/ 156 w 231"/>
                <a:gd name="T19" fmla="*/ 198 h 387"/>
                <a:gd name="T20" fmla="*/ 128 w 231"/>
                <a:gd name="T21" fmla="*/ 193 h 387"/>
                <a:gd name="T22" fmla="*/ 135 w 231"/>
                <a:gd name="T23" fmla="*/ 210 h 387"/>
                <a:gd name="T24" fmla="*/ 139 w 231"/>
                <a:gd name="T25" fmla="*/ 238 h 387"/>
                <a:gd name="T26" fmla="*/ 146 w 231"/>
                <a:gd name="T27" fmla="*/ 252 h 387"/>
                <a:gd name="T28" fmla="*/ 132 w 231"/>
                <a:gd name="T29" fmla="*/ 264 h 387"/>
                <a:gd name="T30" fmla="*/ 123 w 231"/>
                <a:gd name="T31" fmla="*/ 278 h 387"/>
                <a:gd name="T32" fmla="*/ 130 w 231"/>
                <a:gd name="T33" fmla="*/ 309 h 387"/>
                <a:gd name="T34" fmla="*/ 135 w 231"/>
                <a:gd name="T35" fmla="*/ 316 h 387"/>
                <a:gd name="T36" fmla="*/ 120 w 231"/>
                <a:gd name="T37" fmla="*/ 321 h 387"/>
                <a:gd name="T38" fmla="*/ 102 w 231"/>
                <a:gd name="T39" fmla="*/ 340 h 387"/>
                <a:gd name="T40" fmla="*/ 97 w 231"/>
                <a:gd name="T41" fmla="*/ 361 h 387"/>
                <a:gd name="T42" fmla="*/ 68 w 231"/>
                <a:gd name="T43" fmla="*/ 387 h 387"/>
                <a:gd name="T44" fmla="*/ 31 w 231"/>
                <a:gd name="T45" fmla="*/ 371 h 387"/>
                <a:gd name="T46" fmla="*/ 9 w 231"/>
                <a:gd name="T47" fmla="*/ 366 h 387"/>
                <a:gd name="T48" fmla="*/ 5 w 231"/>
                <a:gd name="T49" fmla="*/ 359 h 387"/>
                <a:gd name="T50" fmla="*/ 24 w 231"/>
                <a:gd name="T51" fmla="*/ 319 h 387"/>
                <a:gd name="T52" fmla="*/ 28 w 231"/>
                <a:gd name="T53" fmla="*/ 286 h 387"/>
                <a:gd name="T54" fmla="*/ 40 w 231"/>
                <a:gd name="T55" fmla="*/ 269 h 387"/>
                <a:gd name="T56" fmla="*/ 31 w 231"/>
                <a:gd name="T57" fmla="*/ 260 h 387"/>
                <a:gd name="T58" fmla="*/ 12 w 231"/>
                <a:gd name="T59" fmla="*/ 262 h 387"/>
                <a:gd name="T60" fmla="*/ 12 w 231"/>
                <a:gd name="T61" fmla="*/ 243 h 387"/>
                <a:gd name="T62" fmla="*/ 26 w 231"/>
                <a:gd name="T63" fmla="*/ 241 h 387"/>
                <a:gd name="T64" fmla="*/ 35 w 231"/>
                <a:gd name="T65" fmla="*/ 224 h 387"/>
                <a:gd name="T66" fmla="*/ 35 w 231"/>
                <a:gd name="T67" fmla="*/ 222 h 387"/>
                <a:gd name="T68" fmla="*/ 12 w 231"/>
                <a:gd name="T69" fmla="*/ 241 h 387"/>
                <a:gd name="T70" fmla="*/ 0 w 231"/>
                <a:gd name="T71" fmla="*/ 236 h 387"/>
                <a:gd name="T72" fmla="*/ 7 w 231"/>
                <a:gd name="T73" fmla="*/ 219 h 387"/>
                <a:gd name="T74" fmla="*/ 16 w 231"/>
                <a:gd name="T75" fmla="*/ 196 h 387"/>
                <a:gd name="T76" fmla="*/ 24 w 231"/>
                <a:gd name="T77" fmla="*/ 186 h 387"/>
                <a:gd name="T78" fmla="*/ 59 w 231"/>
                <a:gd name="T79" fmla="*/ 141 h 387"/>
                <a:gd name="T80" fmla="*/ 61 w 231"/>
                <a:gd name="T81" fmla="*/ 132 h 387"/>
                <a:gd name="T82" fmla="*/ 80 w 231"/>
                <a:gd name="T83" fmla="*/ 97 h 387"/>
                <a:gd name="T84" fmla="*/ 87 w 231"/>
                <a:gd name="T85" fmla="*/ 73 h 387"/>
                <a:gd name="T86" fmla="*/ 87 w 231"/>
                <a:gd name="T87" fmla="*/ 35 h 387"/>
                <a:gd name="T88" fmla="*/ 87 w 231"/>
                <a:gd name="T89" fmla="*/ 23 h 387"/>
                <a:gd name="T90" fmla="*/ 94 w 231"/>
                <a:gd name="T91" fmla="*/ 7 h 387"/>
                <a:gd name="T92" fmla="*/ 111 w 231"/>
                <a:gd name="T93" fmla="*/ 2 h 387"/>
                <a:gd name="T94" fmla="*/ 130 w 231"/>
                <a:gd name="T95" fmla="*/ 2 h 387"/>
                <a:gd name="T96" fmla="*/ 132 w 231"/>
                <a:gd name="T97" fmla="*/ 9 h 387"/>
                <a:gd name="T98" fmla="*/ 125 w 231"/>
                <a:gd name="T99" fmla="*/ 19 h 387"/>
                <a:gd name="T100" fmla="*/ 128 w 231"/>
                <a:gd name="T101" fmla="*/ 26 h 387"/>
                <a:gd name="T102" fmla="*/ 142 w 231"/>
                <a:gd name="T103" fmla="*/ 23 h 387"/>
                <a:gd name="T104" fmla="*/ 156 w 231"/>
                <a:gd name="T105" fmla="*/ 28 h 387"/>
                <a:gd name="T106" fmla="*/ 170 w 231"/>
                <a:gd name="T107" fmla="*/ 35 h 387"/>
                <a:gd name="T108" fmla="*/ 182 w 231"/>
                <a:gd name="T109" fmla="*/ 30 h 387"/>
                <a:gd name="T110" fmla="*/ 187 w 231"/>
                <a:gd name="T111" fmla="*/ 26 h 387"/>
                <a:gd name="T112" fmla="*/ 201 w 231"/>
                <a:gd name="T113" fmla="*/ 33 h 387"/>
                <a:gd name="T114" fmla="*/ 210 w 231"/>
                <a:gd name="T115" fmla="*/ 35 h 387"/>
                <a:gd name="T116" fmla="*/ 217 w 231"/>
                <a:gd name="T117" fmla="*/ 42 h 387"/>
                <a:gd name="T118" fmla="*/ 215 w 231"/>
                <a:gd name="T119" fmla="*/ 56 h 387"/>
                <a:gd name="T120" fmla="*/ 227 w 231"/>
                <a:gd name="T121" fmla="*/ 63 h 387"/>
                <a:gd name="T122" fmla="*/ 231 w 231"/>
                <a:gd name="T123" fmla="*/ 73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1" h="387">
                  <a:moveTo>
                    <a:pt x="231" y="73"/>
                  </a:moveTo>
                  <a:lnTo>
                    <a:pt x="229" y="73"/>
                  </a:lnTo>
                  <a:lnTo>
                    <a:pt x="224" y="78"/>
                  </a:lnTo>
                  <a:lnTo>
                    <a:pt x="217" y="82"/>
                  </a:lnTo>
                  <a:lnTo>
                    <a:pt x="208" y="85"/>
                  </a:lnTo>
                  <a:lnTo>
                    <a:pt x="198" y="89"/>
                  </a:lnTo>
                  <a:lnTo>
                    <a:pt x="194" y="97"/>
                  </a:lnTo>
                  <a:lnTo>
                    <a:pt x="187" y="99"/>
                  </a:lnTo>
                  <a:lnTo>
                    <a:pt x="184" y="99"/>
                  </a:lnTo>
                  <a:lnTo>
                    <a:pt x="182" y="101"/>
                  </a:lnTo>
                  <a:lnTo>
                    <a:pt x="184" y="113"/>
                  </a:lnTo>
                  <a:lnTo>
                    <a:pt x="184" y="120"/>
                  </a:lnTo>
                  <a:lnTo>
                    <a:pt x="184" y="130"/>
                  </a:lnTo>
                  <a:lnTo>
                    <a:pt x="182" y="132"/>
                  </a:lnTo>
                  <a:lnTo>
                    <a:pt x="179" y="141"/>
                  </a:lnTo>
                  <a:lnTo>
                    <a:pt x="177" y="146"/>
                  </a:lnTo>
                  <a:lnTo>
                    <a:pt x="177" y="149"/>
                  </a:lnTo>
                  <a:lnTo>
                    <a:pt x="179" y="151"/>
                  </a:lnTo>
                  <a:lnTo>
                    <a:pt x="179" y="153"/>
                  </a:lnTo>
                  <a:lnTo>
                    <a:pt x="175" y="156"/>
                  </a:lnTo>
                  <a:lnTo>
                    <a:pt x="170" y="158"/>
                  </a:lnTo>
                  <a:lnTo>
                    <a:pt x="165" y="160"/>
                  </a:lnTo>
                  <a:lnTo>
                    <a:pt x="163" y="163"/>
                  </a:lnTo>
                  <a:lnTo>
                    <a:pt x="163" y="165"/>
                  </a:lnTo>
                  <a:lnTo>
                    <a:pt x="168" y="172"/>
                  </a:lnTo>
                  <a:lnTo>
                    <a:pt x="170" y="177"/>
                  </a:lnTo>
                  <a:lnTo>
                    <a:pt x="168" y="182"/>
                  </a:lnTo>
                  <a:lnTo>
                    <a:pt x="161" y="191"/>
                  </a:lnTo>
                  <a:lnTo>
                    <a:pt x="156" y="196"/>
                  </a:lnTo>
                  <a:lnTo>
                    <a:pt x="156" y="198"/>
                  </a:lnTo>
                  <a:lnTo>
                    <a:pt x="151" y="198"/>
                  </a:lnTo>
                  <a:lnTo>
                    <a:pt x="132" y="193"/>
                  </a:lnTo>
                  <a:lnTo>
                    <a:pt x="128" y="193"/>
                  </a:lnTo>
                  <a:lnTo>
                    <a:pt x="128" y="196"/>
                  </a:lnTo>
                  <a:lnTo>
                    <a:pt x="130" y="205"/>
                  </a:lnTo>
                  <a:lnTo>
                    <a:pt x="135" y="210"/>
                  </a:lnTo>
                  <a:lnTo>
                    <a:pt x="135" y="212"/>
                  </a:lnTo>
                  <a:lnTo>
                    <a:pt x="135" y="222"/>
                  </a:lnTo>
                  <a:lnTo>
                    <a:pt x="139" y="238"/>
                  </a:lnTo>
                  <a:lnTo>
                    <a:pt x="146" y="243"/>
                  </a:lnTo>
                  <a:lnTo>
                    <a:pt x="149" y="245"/>
                  </a:lnTo>
                  <a:lnTo>
                    <a:pt x="146" y="252"/>
                  </a:lnTo>
                  <a:lnTo>
                    <a:pt x="144" y="257"/>
                  </a:lnTo>
                  <a:lnTo>
                    <a:pt x="137" y="262"/>
                  </a:lnTo>
                  <a:lnTo>
                    <a:pt x="132" y="264"/>
                  </a:lnTo>
                  <a:lnTo>
                    <a:pt x="128" y="269"/>
                  </a:lnTo>
                  <a:lnTo>
                    <a:pt x="125" y="274"/>
                  </a:lnTo>
                  <a:lnTo>
                    <a:pt x="123" y="278"/>
                  </a:lnTo>
                  <a:lnTo>
                    <a:pt x="120" y="283"/>
                  </a:lnTo>
                  <a:lnTo>
                    <a:pt x="118" y="286"/>
                  </a:lnTo>
                  <a:lnTo>
                    <a:pt x="130" y="309"/>
                  </a:lnTo>
                  <a:lnTo>
                    <a:pt x="137" y="311"/>
                  </a:lnTo>
                  <a:lnTo>
                    <a:pt x="137" y="311"/>
                  </a:lnTo>
                  <a:lnTo>
                    <a:pt x="135" y="316"/>
                  </a:lnTo>
                  <a:lnTo>
                    <a:pt x="132" y="321"/>
                  </a:lnTo>
                  <a:lnTo>
                    <a:pt x="128" y="321"/>
                  </a:lnTo>
                  <a:lnTo>
                    <a:pt x="120" y="321"/>
                  </a:lnTo>
                  <a:lnTo>
                    <a:pt x="113" y="328"/>
                  </a:lnTo>
                  <a:lnTo>
                    <a:pt x="106" y="335"/>
                  </a:lnTo>
                  <a:lnTo>
                    <a:pt x="102" y="340"/>
                  </a:lnTo>
                  <a:lnTo>
                    <a:pt x="97" y="349"/>
                  </a:lnTo>
                  <a:lnTo>
                    <a:pt x="97" y="354"/>
                  </a:lnTo>
                  <a:lnTo>
                    <a:pt x="97" y="361"/>
                  </a:lnTo>
                  <a:lnTo>
                    <a:pt x="97" y="380"/>
                  </a:lnTo>
                  <a:lnTo>
                    <a:pt x="90" y="380"/>
                  </a:lnTo>
                  <a:lnTo>
                    <a:pt x="68" y="387"/>
                  </a:lnTo>
                  <a:lnTo>
                    <a:pt x="61" y="385"/>
                  </a:lnTo>
                  <a:lnTo>
                    <a:pt x="50" y="378"/>
                  </a:lnTo>
                  <a:lnTo>
                    <a:pt x="31" y="371"/>
                  </a:lnTo>
                  <a:lnTo>
                    <a:pt x="24" y="368"/>
                  </a:lnTo>
                  <a:lnTo>
                    <a:pt x="14" y="368"/>
                  </a:lnTo>
                  <a:lnTo>
                    <a:pt x="9" y="366"/>
                  </a:lnTo>
                  <a:lnTo>
                    <a:pt x="2" y="371"/>
                  </a:lnTo>
                  <a:lnTo>
                    <a:pt x="0" y="368"/>
                  </a:lnTo>
                  <a:lnTo>
                    <a:pt x="5" y="359"/>
                  </a:lnTo>
                  <a:lnTo>
                    <a:pt x="16" y="342"/>
                  </a:lnTo>
                  <a:lnTo>
                    <a:pt x="19" y="328"/>
                  </a:lnTo>
                  <a:lnTo>
                    <a:pt x="24" y="319"/>
                  </a:lnTo>
                  <a:lnTo>
                    <a:pt x="24" y="309"/>
                  </a:lnTo>
                  <a:lnTo>
                    <a:pt x="21" y="302"/>
                  </a:lnTo>
                  <a:lnTo>
                    <a:pt x="28" y="286"/>
                  </a:lnTo>
                  <a:lnTo>
                    <a:pt x="31" y="276"/>
                  </a:lnTo>
                  <a:lnTo>
                    <a:pt x="28" y="264"/>
                  </a:lnTo>
                  <a:lnTo>
                    <a:pt x="40" y="269"/>
                  </a:lnTo>
                  <a:lnTo>
                    <a:pt x="38" y="264"/>
                  </a:lnTo>
                  <a:lnTo>
                    <a:pt x="35" y="262"/>
                  </a:lnTo>
                  <a:lnTo>
                    <a:pt x="31" y="260"/>
                  </a:lnTo>
                  <a:lnTo>
                    <a:pt x="28" y="260"/>
                  </a:lnTo>
                  <a:lnTo>
                    <a:pt x="16" y="262"/>
                  </a:lnTo>
                  <a:lnTo>
                    <a:pt x="12" y="262"/>
                  </a:lnTo>
                  <a:lnTo>
                    <a:pt x="9" y="260"/>
                  </a:lnTo>
                  <a:lnTo>
                    <a:pt x="12" y="252"/>
                  </a:lnTo>
                  <a:lnTo>
                    <a:pt x="12" y="243"/>
                  </a:lnTo>
                  <a:lnTo>
                    <a:pt x="16" y="243"/>
                  </a:lnTo>
                  <a:lnTo>
                    <a:pt x="21" y="243"/>
                  </a:lnTo>
                  <a:lnTo>
                    <a:pt x="26" y="241"/>
                  </a:lnTo>
                  <a:lnTo>
                    <a:pt x="31" y="238"/>
                  </a:lnTo>
                  <a:lnTo>
                    <a:pt x="31" y="229"/>
                  </a:lnTo>
                  <a:lnTo>
                    <a:pt x="35" y="224"/>
                  </a:lnTo>
                  <a:lnTo>
                    <a:pt x="45" y="219"/>
                  </a:lnTo>
                  <a:lnTo>
                    <a:pt x="40" y="219"/>
                  </a:lnTo>
                  <a:lnTo>
                    <a:pt x="35" y="222"/>
                  </a:lnTo>
                  <a:lnTo>
                    <a:pt x="24" y="234"/>
                  </a:lnTo>
                  <a:lnTo>
                    <a:pt x="19" y="238"/>
                  </a:lnTo>
                  <a:lnTo>
                    <a:pt x="12" y="241"/>
                  </a:lnTo>
                  <a:lnTo>
                    <a:pt x="7" y="238"/>
                  </a:lnTo>
                  <a:lnTo>
                    <a:pt x="2" y="238"/>
                  </a:lnTo>
                  <a:lnTo>
                    <a:pt x="0" y="236"/>
                  </a:lnTo>
                  <a:lnTo>
                    <a:pt x="0" y="231"/>
                  </a:lnTo>
                  <a:lnTo>
                    <a:pt x="2" y="226"/>
                  </a:lnTo>
                  <a:lnTo>
                    <a:pt x="7" y="219"/>
                  </a:lnTo>
                  <a:lnTo>
                    <a:pt x="9" y="208"/>
                  </a:lnTo>
                  <a:lnTo>
                    <a:pt x="16" y="198"/>
                  </a:lnTo>
                  <a:lnTo>
                    <a:pt x="16" y="196"/>
                  </a:lnTo>
                  <a:lnTo>
                    <a:pt x="16" y="191"/>
                  </a:lnTo>
                  <a:lnTo>
                    <a:pt x="21" y="189"/>
                  </a:lnTo>
                  <a:lnTo>
                    <a:pt x="24" y="186"/>
                  </a:lnTo>
                  <a:lnTo>
                    <a:pt x="33" y="179"/>
                  </a:lnTo>
                  <a:lnTo>
                    <a:pt x="45" y="163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61" y="132"/>
                  </a:lnTo>
                  <a:lnTo>
                    <a:pt x="73" y="106"/>
                  </a:lnTo>
                  <a:lnTo>
                    <a:pt x="76" y="104"/>
                  </a:lnTo>
                  <a:lnTo>
                    <a:pt x="80" y="97"/>
                  </a:lnTo>
                  <a:lnTo>
                    <a:pt x="83" y="85"/>
                  </a:lnTo>
                  <a:lnTo>
                    <a:pt x="85" y="78"/>
                  </a:lnTo>
                  <a:lnTo>
                    <a:pt x="87" y="73"/>
                  </a:lnTo>
                  <a:lnTo>
                    <a:pt x="87" y="68"/>
                  </a:lnTo>
                  <a:lnTo>
                    <a:pt x="85" y="56"/>
                  </a:lnTo>
                  <a:lnTo>
                    <a:pt x="87" y="35"/>
                  </a:lnTo>
                  <a:lnTo>
                    <a:pt x="87" y="28"/>
                  </a:lnTo>
                  <a:lnTo>
                    <a:pt x="92" y="26"/>
                  </a:lnTo>
                  <a:lnTo>
                    <a:pt x="87" y="23"/>
                  </a:lnTo>
                  <a:lnTo>
                    <a:pt x="85" y="19"/>
                  </a:lnTo>
                  <a:lnTo>
                    <a:pt x="87" y="14"/>
                  </a:lnTo>
                  <a:lnTo>
                    <a:pt x="94" y="7"/>
                  </a:lnTo>
                  <a:lnTo>
                    <a:pt x="102" y="4"/>
                  </a:lnTo>
                  <a:lnTo>
                    <a:pt x="106" y="2"/>
                  </a:lnTo>
                  <a:lnTo>
                    <a:pt x="111" y="2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7"/>
                  </a:lnTo>
                  <a:lnTo>
                    <a:pt x="132" y="9"/>
                  </a:lnTo>
                  <a:lnTo>
                    <a:pt x="132" y="12"/>
                  </a:lnTo>
                  <a:lnTo>
                    <a:pt x="125" y="16"/>
                  </a:lnTo>
                  <a:lnTo>
                    <a:pt x="125" y="19"/>
                  </a:lnTo>
                  <a:lnTo>
                    <a:pt x="125" y="23"/>
                  </a:lnTo>
                  <a:lnTo>
                    <a:pt x="125" y="26"/>
                  </a:lnTo>
                  <a:lnTo>
                    <a:pt x="128" y="26"/>
                  </a:lnTo>
                  <a:lnTo>
                    <a:pt x="130" y="26"/>
                  </a:lnTo>
                  <a:lnTo>
                    <a:pt x="137" y="26"/>
                  </a:lnTo>
                  <a:lnTo>
                    <a:pt x="142" y="23"/>
                  </a:lnTo>
                  <a:lnTo>
                    <a:pt x="142" y="26"/>
                  </a:lnTo>
                  <a:lnTo>
                    <a:pt x="153" y="26"/>
                  </a:lnTo>
                  <a:lnTo>
                    <a:pt x="156" y="28"/>
                  </a:lnTo>
                  <a:lnTo>
                    <a:pt x="158" y="30"/>
                  </a:lnTo>
                  <a:lnTo>
                    <a:pt x="163" y="33"/>
                  </a:lnTo>
                  <a:lnTo>
                    <a:pt x="170" y="35"/>
                  </a:lnTo>
                  <a:lnTo>
                    <a:pt x="177" y="33"/>
                  </a:lnTo>
                  <a:lnTo>
                    <a:pt x="182" y="33"/>
                  </a:lnTo>
                  <a:lnTo>
                    <a:pt x="182" y="30"/>
                  </a:lnTo>
                  <a:lnTo>
                    <a:pt x="182" y="28"/>
                  </a:lnTo>
                  <a:lnTo>
                    <a:pt x="184" y="28"/>
                  </a:lnTo>
                  <a:lnTo>
                    <a:pt x="187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201" y="33"/>
                  </a:lnTo>
                  <a:lnTo>
                    <a:pt x="203" y="33"/>
                  </a:lnTo>
                  <a:lnTo>
                    <a:pt x="205" y="33"/>
                  </a:lnTo>
                  <a:lnTo>
                    <a:pt x="210" y="35"/>
                  </a:lnTo>
                  <a:lnTo>
                    <a:pt x="215" y="38"/>
                  </a:lnTo>
                  <a:lnTo>
                    <a:pt x="217" y="40"/>
                  </a:lnTo>
                  <a:lnTo>
                    <a:pt x="217" y="42"/>
                  </a:lnTo>
                  <a:lnTo>
                    <a:pt x="215" y="49"/>
                  </a:lnTo>
                  <a:lnTo>
                    <a:pt x="215" y="54"/>
                  </a:lnTo>
                  <a:lnTo>
                    <a:pt x="215" y="56"/>
                  </a:lnTo>
                  <a:lnTo>
                    <a:pt x="217" y="59"/>
                  </a:lnTo>
                  <a:lnTo>
                    <a:pt x="222" y="59"/>
                  </a:lnTo>
                  <a:lnTo>
                    <a:pt x="227" y="63"/>
                  </a:lnTo>
                  <a:lnTo>
                    <a:pt x="229" y="66"/>
                  </a:lnTo>
                  <a:lnTo>
                    <a:pt x="231" y="71"/>
                  </a:lnTo>
                  <a:lnTo>
                    <a:pt x="231" y="7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137"/>
            <p:cNvSpPr>
              <a:spLocks/>
            </p:cNvSpPr>
            <p:nvPr/>
          </p:nvSpPr>
          <p:spPr bwMode="auto">
            <a:xfrm>
              <a:off x="5176168" y="4196234"/>
              <a:ext cx="806450" cy="592138"/>
            </a:xfrm>
            <a:custGeom>
              <a:avLst/>
              <a:gdLst>
                <a:gd name="T0" fmla="*/ 482 w 508"/>
                <a:gd name="T1" fmla="*/ 229 h 373"/>
                <a:gd name="T2" fmla="*/ 470 w 508"/>
                <a:gd name="T3" fmla="*/ 219 h 373"/>
                <a:gd name="T4" fmla="*/ 472 w 508"/>
                <a:gd name="T5" fmla="*/ 243 h 373"/>
                <a:gd name="T6" fmla="*/ 467 w 508"/>
                <a:gd name="T7" fmla="*/ 264 h 373"/>
                <a:gd name="T8" fmla="*/ 465 w 508"/>
                <a:gd name="T9" fmla="*/ 316 h 373"/>
                <a:gd name="T10" fmla="*/ 432 w 508"/>
                <a:gd name="T11" fmla="*/ 304 h 373"/>
                <a:gd name="T12" fmla="*/ 406 w 508"/>
                <a:gd name="T13" fmla="*/ 309 h 373"/>
                <a:gd name="T14" fmla="*/ 342 w 508"/>
                <a:gd name="T15" fmla="*/ 323 h 373"/>
                <a:gd name="T16" fmla="*/ 290 w 508"/>
                <a:gd name="T17" fmla="*/ 361 h 373"/>
                <a:gd name="T18" fmla="*/ 201 w 508"/>
                <a:gd name="T19" fmla="*/ 366 h 373"/>
                <a:gd name="T20" fmla="*/ 163 w 508"/>
                <a:gd name="T21" fmla="*/ 363 h 373"/>
                <a:gd name="T22" fmla="*/ 165 w 508"/>
                <a:gd name="T23" fmla="*/ 349 h 373"/>
                <a:gd name="T24" fmla="*/ 146 w 508"/>
                <a:gd name="T25" fmla="*/ 340 h 373"/>
                <a:gd name="T26" fmla="*/ 139 w 508"/>
                <a:gd name="T27" fmla="*/ 323 h 373"/>
                <a:gd name="T28" fmla="*/ 142 w 508"/>
                <a:gd name="T29" fmla="*/ 314 h 373"/>
                <a:gd name="T30" fmla="*/ 108 w 508"/>
                <a:gd name="T31" fmla="*/ 321 h 373"/>
                <a:gd name="T32" fmla="*/ 80 w 508"/>
                <a:gd name="T33" fmla="*/ 314 h 373"/>
                <a:gd name="T34" fmla="*/ 80 w 508"/>
                <a:gd name="T35" fmla="*/ 307 h 373"/>
                <a:gd name="T36" fmla="*/ 71 w 508"/>
                <a:gd name="T37" fmla="*/ 300 h 373"/>
                <a:gd name="T38" fmla="*/ 73 w 508"/>
                <a:gd name="T39" fmla="*/ 295 h 373"/>
                <a:gd name="T40" fmla="*/ 73 w 508"/>
                <a:gd name="T41" fmla="*/ 286 h 373"/>
                <a:gd name="T42" fmla="*/ 52 w 508"/>
                <a:gd name="T43" fmla="*/ 278 h 373"/>
                <a:gd name="T44" fmla="*/ 33 w 508"/>
                <a:gd name="T45" fmla="*/ 267 h 373"/>
                <a:gd name="T46" fmla="*/ 31 w 508"/>
                <a:gd name="T47" fmla="*/ 252 h 373"/>
                <a:gd name="T48" fmla="*/ 28 w 508"/>
                <a:gd name="T49" fmla="*/ 248 h 373"/>
                <a:gd name="T50" fmla="*/ 12 w 508"/>
                <a:gd name="T51" fmla="*/ 236 h 373"/>
                <a:gd name="T52" fmla="*/ 12 w 508"/>
                <a:gd name="T53" fmla="*/ 217 h 373"/>
                <a:gd name="T54" fmla="*/ 23 w 508"/>
                <a:gd name="T55" fmla="*/ 212 h 373"/>
                <a:gd name="T56" fmla="*/ 45 w 508"/>
                <a:gd name="T57" fmla="*/ 203 h 373"/>
                <a:gd name="T58" fmla="*/ 47 w 508"/>
                <a:gd name="T59" fmla="*/ 186 h 373"/>
                <a:gd name="T60" fmla="*/ 57 w 508"/>
                <a:gd name="T61" fmla="*/ 170 h 373"/>
                <a:gd name="T62" fmla="*/ 61 w 508"/>
                <a:gd name="T63" fmla="*/ 144 h 373"/>
                <a:gd name="T64" fmla="*/ 71 w 508"/>
                <a:gd name="T65" fmla="*/ 118 h 373"/>
                <a:gd name="T66" fmla="*/ 80 w 508"/>
                <a:gd name="T67" fmla="*/ 99 h 373"/>
                <a:gd name="T68" fmla="*/ 92 w 508"/>
                <a:gd name="T69" fmla="*/ 82 h 373"/>
                <a:gd name="T70" fmla="*/ 113 w 508"/>
                <a:gd name="T71" fmla="*/ 66 h 373"/>
                <a:gd name="T72" fmla="*/ 125 w 508"/>
                <a:gd name="T73" fmla="*/ 52 h 373"/>
                <a:gd name="T74" fmla="*/ 153 w 508"/>
                <a:gd name="T75" fmla="*/ 54 h 373"/>
                <a:gd name="T76" fmla="*/ 179 w 508"/>
                <a:gd name="T77" fmla="*/ 54 h 373"/>
                <a:gd name="T78" fmla="*/ 203 w 508"/>
                <a:gd name="T79" fmla="*/ 52 h 373"/>
                <a:gd name="T80" fmla="*/ 229 w 508"/>
                <a:gd name="T81" fmla="*/ 52 h 373"/>
                <a:gd name="T82" fmla="*/ 279 w 508"/>
                <a:gd name="T83" fmla="*/ 21 h 373"/>
                <a:gd name="T84" fmla="*/ 295 w 508"/>
                <a:gd name="T85" fmla="*/ 2 h 373"/>
                <a:gd name="T86" fmla="*/ 316 w 508"/>
                <a:gd name="T87" fmla="*/ 9 h 373"/>
                <a:gd name="T88" fmla="*/ 338 w 508"/>
                <a:gd name="T89" fmla="*/ 35 h 373"/>
                <a:gd name="T90" fmla="*/ 361 w 508"/>
                <a:gd name="T91" fmla="*/ 59 h 373"/>
                <a:gd name="T92" fmla="*/ 385 w 508"/>
                <a:gd name="T93" fmla="*/ 78 h 373"/>
                <a:gd name="T94" fmla="*/ 406 w 508"/>
                <a:gd name="T95" fmla="*/ 113 h 373"/>
                <a:gd name="T96" fmla="*/ 411 w 508"/>
                <a:gd name="T97" fmla="*/ 160 h 373"/>
                <a:gd name="T98" fmla="*/ 416 w 508"/>
                <a:gd name="T99" fmla="*/ 179 h 373"/>
                <a:gd name="T100" fmla="*/ 425 w 508"/>
                <a:gd name="T101" fmla="*/ 191 h 373"/>
                <a:gd name="T102" fmla="*/ 458 w 508"/>
                <a:gd name="T103" fmla="*/ 198 h 373"/>
                <a:gd name="T104" fmla="*/ 463 w 508"/>
                <a:gd name="T105" fmla="*/ 196 h 373"/>
                <a:gd name="T106" fmla="*/ 501 w 508"/>
                <a:gd name="T107" fmla="*/ 182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8" h="373">
                  <a:moveTo>
                    <a:pt x="508" y="208"/>
                  </a:moveTo>
                  <a:lnTo>
                    <a:pt x="505" y="212"/>
                  </a:lnTo>
                  <a:lnTo>
                    <a:pt x="505" y="219"/>
                  </a:lnTo>
                  <a:lnTo>
                    <a:pt x="479" y="231"/>
                  </a:lnTo>
                  <a:lnTo>
                    <a:pt x="482" y="229"/>
                  </a:lnTo>
                  <a:lnTo>
                    <a:pt x="479" y="224"/>
                  </a:lnTo>
                  <a:lnTo>
                    <a:pt x="477" y="219"/>
                  </a:lnTo>
                  <a:lnTo>
                    <a:pt x="479" y="215"/>
                  </a:lnTo>
                  <a:lnTo>
                    <a:pt x="472" y="215"/>
                  </a:lnTo>
                  <a:lnTo>
                    <a:pt x="470" y="219"/>
                  </a:lnTo>
                  <a:lnTo>
                    <a:pt x="470" y="222"/>
                  </a:lnTo>
                  <a:lnTo>
                    <a:pt x="472" y="229"/>
                  </a:lnTo>
                  <a:lnTo>
                    <a:pt x="470" y="236"/>
                  </a:lnTo>
                  <a:lnTo>
                    <a:pt x="470" y="238"/>
                  </a:lnTo>
                  <a:lnTo>
                    <a:pt x="472" y="243"/>
                  </a:lnTo>
                  <a:lnTo>
                    <a:pt x="470" y="248"/>
                  </a:lnTo>
                  <a:lnTo>
                    <a:pt x="470" y="250"/>
                  </a:lnTo>
                  <a:lnTo>
                    <a:pt x="475" y="248"/>
                  </a:lnTo>
                  <a:lnTo>
                    <a:pt x="475" y="252"/>
                  </a:lnTo>
                  <a:lnTo>
                    <a:pt x="467" y="264"/>
                  </a:lnTo>
                  <a:lnTo>
                    <a:pt x="467" y="271"/>
                  </a:lnTo>
                  <a:lnTo>
                    <a:pt x="475" y="295"/>
                  </a:lnTo>
                  <a:lnTo>
                    <a:pt x="472" y="309"/>
                  </a:lnTo>
                  <a:lnTo>
                    <a:pt x="475" y="314"/>
                  </a:lnTo>
                  <a:lnTo>
                    <a:pt x="465" y="316"/>
                  </a:lnTo>
                  <a:lnTo>
                    <a:pt x="463" y="316"/>
                  </a:lnTo>
                  <a:lnTo>
                    <a:pt x="453" y="316"/>
                  </a:lnTo>
                  <a:lnTo>
                    <a:pt x="444" y="314"/>
                  </a:lnTo>
                  <a:lnTo>
                    <a:pt x="437" y="309"/>
                  </a:lnTo>
                  <a:lnTo>
                    <a:pt x="432" y="304"/>
                  </a:lnTo>
                  <a:lnTo>
                    <a:pt x="425" y="309"/>
                  </a:lnTo>
                  <a:lnTo>
                    <a:pt x="423" y="309"/>
                  </a:lnTo>
                  <a:lnTo>
                    <a:pt x="420" y="307"/>
                  </a:lnTo>
                  <a:lnTo>
                    <a:pt x="416" y="307"/>
                  </a:lnTo>
                  <a:lnTo>
                    <a:pt x="406" y="309"/>
                  </a:lnTo>
                  <a:lnTo>
                    <a:pt x="390" y="302"/>
                  </a:lnTo>
                  <a:lnTo>
                    <a:pt x="387" y="302"/>
                  </a:lnTo>
                  <a:lnTo>
                    <a:pt x="375" y="307"/>
                  </a:lnTo>
                  <a:lnTo>
                    <a:pt x="356" y="316"/>
                  </a:lnTo>
                  <a:lnTo>
                    <a:pt x="342" y="323"/>
                  </a:lnTo>
                  <a:lnTo>
                    <a:pt x="330" y="338"/>
                  </a:lnTo>
                  <a:lnTo>
                    <a:pt x="326" y="347"/>
                  </a:lnTo>
                  <a:lnTo>
                    <a:pt x="319" y="352"/>
                  </a:lnTo>
                  <a:lnTo>
                    <a:pt x="309" y="359"/>
                  </a:lnTo>
                  <a:lnTo>
                    <a:pt x="290" y="361"/>
                  </a:lnTo>
                  <a:lnTo>
                    <a:pt x="271" y="361"/>
                  </a:lnTo>
                  <a:lnTo>
                    <a:pt x="250" y="361"/>
                  </a:lnTo>
                  <a:lnTo>
                    <a:pt x="238" y="366"/>
                  </a:lnTo>
                  <a:lnTo>
                    <a:pt x="224" y="366"/>
                  </a:lnTo>
                  <a:lnTo>
                    <a:pt x="201" y="366"/>
                  </a:lnTo>
                  <a:lnTo>
                    <a:pt x="184" y="366"/>
                  </a:lnTo>
                  <a:lnTo>
                    <a:pt x="168" y="373"/>
                  </a:lnTo>
                  <a:lnTo>
                    <a:pt x="163" y="371"/>
                  </a:lnTo>
                  <a:lnTo>
                    <a:pt x="163" y="368"/>
                  </a:lnTo>
                  <a:lnTo>
                    <a:pt x="163" y="363"/>
                  </a:lnTo>
                  <a:lnTo>
                    <a:pt x="165" y="361"/>
                  </a:lnTo>
                  <a:lnTo>
                    <a:pt x="168" y="359"/>
                  </a:lnTo>
                  <a:lnTo>
                    <a:pt x="170" y="356"/>
                  </a:lnTo>
                  <a:lnTo>
                    <a:pt x="170" y="354"/>
                  </a:lnTo>
                  <a:lnTo>
                    <a:pt x="165" y="349"/>
                  </a:lnTo>
                  <a:lnTo>
                    <a:pt x="156" y="347"/>
                  </a:lnTo>
                  <a:lnTo>
                    <a:pt x="151" y="345"/>
                  </a:lnTo>
                  <a:lnTo>
                    <a:pt x="149" y="345"/>
                  </a:lnTo>
                  <a:lnTo>
                    <a:pt x="149" y="340"/>
                  </a:lnTo>
                  <a:lnTo>
                    <a:pt x="146" y="340"/>
                  </a:lnTo>
                  <a:lnTo>
                    <a:pt x="142" y="338"/>
                  </a:lnTo>
                  <a:lnTo>
                    <a:pt x="139" y="335"/>
                  </a:lnTo>
                  <a:lnTo>
                    <a:pt x="137" y="330"/>
                  </a:lnTo>
                  <a:lnTo>
                    <a:pt x="137" y="328"/>
                  </a:lnTo>
                  <a:lnTo>
                    <a:pt x="139" y="323"/>
                  </a:lnTo>
                  <a:lnTo>
                    <a:pt x="142" y="321"/>
                  </a:lnTo>
                  <a:lnTo>
                    <a:pt x="146" y="321"/>
                  </a:lnTo>
                  <a:lnTo>
                    <a:pt x="149" y="319"/>
                  </a:lnTo>
                  <a:lnTo>
                    <a:pt x="146" y="316"/>
                  </a:lnTo>
                  <a:lnTo>
                    <a:pt x="142" y="314"/>
                  </a:lnTo>
                  <a:lnTo>
                    <a:pt x="134" y="312"/>
                  </a:lnTo>
                  <a:lnTo>
                    <a:pt x="127" y="314"/>
                  </a:lnTo>
                  <a:lnTo>
                    <a:pt x="120" y="323"/>
                  </a:lnTo>
                  <a:lnTo>
                    <a:pt x="113" y="326"/>
                  </a:lnTo>
                  <a:lnTo>
                    <a:pt x="108" y="321"/>
                  </a:lnTo>
                  <a:lnTo>
                    <a:pt x="104" y="319"/>
                  </a:lnTo>
                  <a:lnTo>
                    <a:pt x="94" y="319"/>
                  </a:lnTo>
                  <a:lnTo>
                    <a:pt x="87" y="319"/>
                  </a:lnTo>
                  <a:lnTo>
                    <a:pt x="85" y="314"/>
                  </a:lnTo>
                  <a:lnTo>
                    <a:pt x="80" y="314"/>
                  </a:lnTo>
                  <a:lnTo>
                    <a:pt x="71" y="312"/>
                  </a:lnTo>
                  <a:lnTo>
                    <a:pt x="71" y="309"/>
                  </a:lnTo>
                  <a:lnTo>
                    <a:pt x="73" y="309"/>
                  </a:lnTo>
                  <a:lnTo>
                    <a:pt x="75" y="307"/>
                  </a:lnTo>
                  <a:lnTo>
                    <a:pt x="80" y="307"/>
                  </a:lnTo>
                  <a:lnTo>
                    <a:pt x="80" y="304"/>
                  </a:lnTo>
                  <a:lnTo>
                    <a:pt x="80" y="302"/>
                  </a:lnTo>
                  <a:lnTo>
                    <a:pt x="75" y="302"/>
                  </a:lnTo>
                  <a:lnTo>
                    <a:pt x="73" y="302"/>
                  </a:lnTo>
                  <a:lnTo>
                    <a:pt x="71" y="300"/>
                  </a:lnTo>
                  <a:lnTo>
                    <a:pt x="68" y="300"/>
                  </a:lnTo>
                  <a:lnTo>
                    <a:pt x="68" y="297"/>
                  </a:lnTo>
                  <a:lnTo>
                    <a:pt x="71" y="297"/>
                  </a:lnTo>
                  <a:lnTo>
                    <a:pt x="71" y="297"/>
                  </a:lnTo>
                  <a:lnTo>
                    <a:pt x="73" y="295"/>
                  </a:lnTo>
                  <a:lnTo>
                    <a:pt x="73" y="293"/>
                  </a:lnTo>
                  <a:lnTo>
                    <a:pt x="73" y="290"/>
                  </a:lnTo>
                  <a:lnTo>
                    <a:pt x="75" y="288"/>
                  </a:lnTo>
                  <a:lnTo>
                    <a:pt x="75" y="286"/>
                  </a:lnTo>
                  <a:lnTo>
                    <a:pt x="73" y="286"/>
                  </a:lnTo>
                  <a:lnTo>
                    <a:pt x="71" y="283"/>
                  </a:lnTo>
                  <a:lnTo>
                    <a:pt x="68" y="283"/>
                  </a:lnTo>
                  <a:lnTo>
                    <a:pt x="59" y="281"/>
                  </a:lnTo>
                  <a:lnTo>
                    <a:pt x="54" y="278"/>
                  </a:lnTo>
                  <a:lnTo>
                    <a:pt x="52" y="278"/>
                  </a:lnTo>
                  <a:lnTo>
                    <a:pt x="47" y="276"/>
                  </a:lnTo>
                  <a:lnTo>
                    <a:pt x="42" y="274"/>
                  </a:lnTo>
                  <a:lnTo>
                    <a:pt x="40" y="271"/>
                  </a:lnTo>
                  <a:lnTo>
                    <a:pt x="35" y="267"/>
                  </a:lnTo>
                  <a:lnTo>
                    <a:pt x="33" y="267"/>
                  </a:lnTo>
                  <a:lnTo>
                    <a:pt x="33" y="267"/>
                  </a:lnTo>
                  <a:lnTo>
                    <a:pt x="33" y="264"/>
                  </a:lnTo>
                  <a:lnTo>
                    <a:pt x="33" y="262"/>
                  </a:lnTo>
                  <a:lnTo>
                    <a:pt x="31" y="257"/>
                  </a:lnTo>
                  <a:lnTo>
                    <a:pt x="31" y="252"/>
                  </a:lnTo>
                  <a:lnTo>
                    <a:pt x="31" y="248"/>
                  </a:lnTo>
                  <a:lnTo>
                    <a:pt x="31" y="248"/>
                  </a:lnTo>
                  <a:lnTo>
                    <a:pt x="31" y="245"/>
                  </a:lnTo>
                  <a:lnTo>
                    <a:pt x="28" y="248"/>
                  </a:lnTo>
                  <a:lnTo>
                    <a:pt x="28" y="248"/>
                  </a:lnTo>
                  <a:lnTo>
                    <a:pt x="28" y="248"/>
                  </a:lnTo>
                  <a:lnTo>
                    <a:pt x="23" y="245"/>
                  </a:lnTo>
                  <a:lnTo>
                    <a:pt x="19" y="238"/>
                  </a:lnTo>
                  <a:lnTo>
                    <a:pt x="16" y="238"/>
                  </a:lnTo>
                  <a:lnTo>
                    <a:pt x="12" y="236"/>
                  </a:lnTo>
                  <a:lnTo>
                    <a:pt x="7" y="234"/>
                  </a:lnTo>
                  <a:lnTo>
                    <a:pt x="2" y="226"/>
                  </a:lnTo>
                  <a:lnTo>
                    <a:pt x="0" y="224"/>
                  </a:lnTo>
                  <a:lnTo>
                    <a:pt x="0" y="222"/>
                  </a:lnTo>
                  <a:lnTo>
                    <a:pt x="12" y="217"/>
                  </a:lnTo>
                  <a:lnTo>
                    <a:pt x="19" y="219"/>
                  </a:lnTo>
                  <a:lnTo>
                    <a:pt x="21" y="217"/>
                  </a:lnTo>
                  <a:lnTo>
                    <a:pt x="23" y="215"/>
                  </a:lnTo>
                  <a:lnTo>
                    <a:pt x="23" y="212"/>
                  </a:lnTo>
                  <a:lnTo>
                    <a:pt x="23" y="212"/>
                  </a:lnTo>
                  <a:lnTo>
                    <a:pt x="23" y="210"/>
                  </a:lnTo>
                  <a:lnTo>
                    <a:pt x="28" y="208"/>
                  </a:lnTo>
                  <a:lnTo>
                    <a:pt x="40" y="208"/>
                  </a:lnTo>
                  <a:lnTo>
                    <a:pt x="42" y="203"/>
                  </a:lnTo>
                  <a:lnTo>
                    <a:pt x="45" y="203"/>
                  </a:lnTo>
                  <a:lnTo>
                    <a:pt x="45" y="198"/>
                  </a:lnTo>
                  <a:lnTo>
                    <a:pt x="45" y="196"/>
                  </a:lnTo>
                  <a:lnTo>
                    <a:pt x="49" y="193"/>
                  </a:lnTo>
                  <a:lnTo>
                    <a:pt x="49" y="191"/>
                  </a:lnTo>
                  <a:lnTo>
                    <a:pt x="47" y="186"/>
                  </a:lnTo>
                  <a:lnTo>
                    <a:pt x="49" y="182"/>
                  </a:lnTo>
                  <a:lnTo>
                    <a:pt x="49" y="177"/>
                  </a:lnTo>
                  <a:lnTo>
                    <a:pt x="52" y="177"/>
                  </a:lnTo>
                  <a:lnTo>
                    <a:pt x="54" y="175"/>
                  </a:lnTo>
                  <a:lnTo>
                    <a:pt x="57" y="170"/>
                  </a:lnTo>
                  <a:lnTo>
                    <a:pt x="57" y="165"/>
                  </a:lnTo>
                  <a:lnTo>
                    <a:pt x="57" y="163"/>
                  </a:lnTo>
                  <a:lnTo>
                    <a:pt x="61" y="156"/>
                  </a:lnTo>
                  <a:lnTo>
                    <a:pt x="64" y="149"/>
                  </a:lnTo>
                  <a:lnTo>
                    <a:pt x="61" y="144"/>
                  </a:lnTo>
                  <a:lnTo>
                    <a:pt x="61" y="141"/>
                  </a:lnTo>
                  <a:lnTo>
                    <a:pt x="66" y="139"/>
                  </a:lnTo>
                  <a:lnTo>
                    <a:pt x="68" y="134"/>
                  </a:lnTo>
                  <a:lnTo>
                    <a:pt x="71" y="120"/>
                  </a:lnTo>
                  <a:lnTo>
                    <a:pt x="71" y="118"/>
                  </a:lnTo>
                  <a:lnTo>
                    <a:pt x="73" y="115"/>
                  </a:lnTo>
                  <a:lnTo>
                    <a:pt x="75" y="113"/>
                  </a:lnTo>
                  <a:lnTo>
                    <a:pt x="73" y="104"/>
                  </a:lnTo>
                  <a:lnTo>
                    <a:pt x="75" y="101"/>
                  </a:lnTo>
                  <a:lnTo>
                    <a:pt x="80" y="99"/>
                  </a:lnTo>
                  <a:lnTo>
                    <a:pt x="82" y="94"/>
                  </a:lnTo>
                  <a:lnTo>
                    <a:pt x="85" y="87"/>
                  </a:lnTo>
                  <a:lnTo>
                    <a:pt x="87" y="85"/>
                  </a:lnTo>
                  <a:lnTo>
                    <a:pt x="90" y="85"/>
                  </a:lnTo>
                  <a:lnTo>
                    <a:pt x="92" y="82"/>
                  </a:lnTo>
                  <a:lnTo>
                    <a:pt x="97" y="80"/>
                  </a:lnTo>
                  <a:lnTo>
                    <a:pt x="99" y="80"/>
                  </a:lnTo>
                  <a:lnTo>
                    <a:pt x="101" y="80"/>
                  </a:lnTo>
                  <a:lnTo>
                    <a:pt x="104" y="78"/>
                  </a:lnTo>
                  <a:lnTo>
                    <a:pt x="113" y="66"/>
                  </a:lnTo>
                  <a:lnTo>
                    <a:pt x="113" y="64"/>
                  </a:lnTo>
                  <a:lnTo>
                    <a:pt x="116" y="61"/>
                  </a:lnTo>
                  <a:lnTo>
                    <a:pt x="120" y="56"/>
                  </a:lnTo>
                  <a:lnTo>
                    <a:pt x="123" y="54"/>
                  </a:lnTo>
                  <a:lnTo>
                    <a:pt x="125" y="52"/>
                  </a:lnTo>
                  <a:lnTo>
                    <a:pt x="127" y="49"/>
                  </a:lnTo>
                  <a:lnTo>
                    <a:pt x="139" y="56"/>
                  </a:lnTo>
                  <a:lnTo>
                    <a:pt x="151" y="54"/>
                  </a:lnTo>
                  <a:lnTo>
                    <a:pt x="153" y="54"/>
                  </a:lnTo>
                  <a:lnTo>
                    <a:pt x="153" y="54"/>
                  </a:lnTo>
                  <a:lnTo>
                    <a:pt x="153" y="54"/>
                  </a:lnTo>
                  <a:lnTo>
                    <a:pt x="170" y="54"/>
                  </a:lnTo>
                  <a:lnTo>
                    <a:pt x="172" y="54"/>
                  </a:lnTo>
                  <a:lnTo>
                    <a:pt x="172" y="52"/>
                  </a:lnTo>
                  <a:lnTo>
                    <a:pt x="179" y="54"/>
                  </a:lnTo>
                  <a:lnTo>
                    <a:pt x="184" y="54"/>
                  </a:lnTo>
                  <a:lnTo>
                    <a:pt x="189" y="49"/>
                  </a:lnTo>
                  <a:lnTo>
                    <a:pt x="194" y="49"/>
                  </a:lnTo>
                  <a:lnTo>
                    <a:pt x="198" y="49"/>
                  </a:lnTo>
                  <a:lnTo>
                    <a:pt x="203" y="52"/>
                  </a:lnTo>
                  <a:lnTo>
                    <a:pt x="215" y="59"/>
                  </a:lnTo>
                  <a:lnTo>
                    <a:pt x="217" y="61"/>
                  </a:lnTo>
                  <a:lnTo>
                    <a:pt x="222" y="61"/>
                  </a:lnTo>
                  <a:lnTo>
                    <a:pt x="227" y="56"/>
                  </a:lnTo>
                  <a:lnTo>
                    <a:pt x="229" y="52"/>
                  </a:lnTo>
                  <a:lnTo>
                    <a:pt x="243" y="40"/>
                  </a:lnTo>
                  <a:lnTo>
                    <a:pt x="255" y="38"/>
                  </a:lnTo>
                  <a:lnTo>
                    <a:pt x="264" y="33"/>
                  </a:lnTo>
                  <a:lnTo>
                    <a:pt x="276" y="28"/>
                  </a:lnTo>
                  <a:lnTo>
                    <a:pt x="279" y="21"/>
                  </a:lnTo>
                  <a:lnTo>
                    <a:pt x="281" y="16"/>
                  </a:lnTo>
                  <a:lnTo>
                    <a:pt x="281" y="9"/>
                  </a:lnTo>
                  <a:lnTo>
                    <a:pt x="288" y="7"/>
                  </a:lnTo>
                  <a:lnTo>
                    <a:pt x="293" y="4"/>
                  </a:lnTo>
                  <a:lnTo>
                    <a:pt x="295" y="2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09" y="2"/>
                  </a:lnTo>
                  <a:lnTo>
                    <a:pt x="314" y="7"/>
                  </a:lnTo>
                  <a:lnTo>
                    <a:pt x="316" y="9"/>
                  </a:lnTo>
                  <a:lnTo>
                    <a:pt x="321" y="12"/>
                  </a:lnTo>
                  <a:lnTo>
                    <a:pt x="326" y="19"/>
                  </a:lnTo>
                  <a:lnTo>
                    <a:pt x="333" y="26"/>
                  </a:lnTo>
                  <a:lnTo>
                    <a:pt x="335" y="30"/>
                  </a:lnTo>
                  <a:lnTo>
                    <a:pt x="338" y="35"/>
                  </a:lnTo>
                  <a:lnTo>
                    <a:pt x="342" y="40"/>
                  </a:lnTo>
                  <a:lnTo>
                    <a:pt x="349" y="45"/>
                  </a:lnTo>
                  <a:lnTo>
                    <a:pt x="349" y="47"/>
                  </a:lnTo>
                  <a:lnTo>
                    <a:pt x="354" y="49"/>
                  </a:lnTo>
                  <a:lnTo>
                    <a:pt x="361" y="59"/>
                  </a:lnTo>
                  <a:lnTo>
                    <a:pt x="366" y="61"/>
                  </a:lnTo>
                  <a:lnTo>
                    <a:pt x="371" y="66"/>
                  </a:lnTo>
                  <a:lnTo>
                    <a:pt x="373" y="71"/>
                  </a:lnTo>
                  <a:lnTo>
                    <a:pt x="375" y="73"/>
                  </a:lnTo>
                  <a:lnTo>
                    <a:pt x="385" y="78"/>
                  </a:lnTo>
                  <a:lnTo>
                    <a:pt x="390" y="80"/>
                  </a:lnTo>
                  <a:lnTo>
                    <a:pt x="397" y="94"/>
                  </a:lnTo>
                  <a:lnTo>
                    <a:pt x="401" y="99"/>
                  </a:lnTo>
                  <a:lnTo>
                    <a:pt x="404" y="104"/>
                  </a:lnTo>
                  <a:lnTo>
                    <a:pt x="406" y="113"/>
                  </a:lnTo>
                  <a:lnTo>
                    <a:pt x="408" y="118"/>
                  </a:lnTo>
                  <a:lnTo>
                    <a:pt x="408" y="125"/>
                  </a:lnTo>
                  <a:lnTo>
                    <a:pt x="406" y="141"/>
                  </a:lnTo>
                  <a:lnTo>
                    <a:pt x="408" y="156"/>
                  </a:lnTo>
                  <a:lnTo>
                    <a:pt x="411" y="160"/>
                  </a:lnTo>
                  <a:lnTo>
                    <a:pt x="413" y="165"/>
                  </a:lnTo>
                  <a:lnTo>
                    <a:pt x="413" y="167"/>
                  </a:lnTo>
                  <a:lnTo>
                    <a:pt x="416" y="172"/>
                  </a:lnTo>
                  <a:lnTo>
                    <a:pt x="418" y="177"/>
                  </a:lnTo>
                  <a:lnTo>
                    <a:pt x="416" y="179"/>
                  </a:lnTo>
                  <a:lnTo>
                    <a:pt x="416" y="182"/>
                  </a:lnTo>
                  <a:lnTo>
                    <a:pt x="413" y="182"/>
                  </a:lnTo>
                  <a:lnTo>
                    <a:pt x="418" y="184"/>
                  </a:lnTo>
                  <a:lnTo>
                    <a:pt x="420" y="189"/>
                  </a:lnTo>
                  <a:lnTo>
                    <a:pt x="425" y="191"/>
                  </a:lnTo>
                  <a:lnTo>
                    <a:pt x="432" y="198"/>
                  </a:lnTo>
                  <a:lnTo>
                    <a:pt x="439" y="201"/>
                  </a:lnTo>
                  <a:lnTo>
                    <a:pt x="456" y="201"/>
                  </a:lnTo>
                  <a:lnTo>
                    <a:pt x="458" y="201"/>
                  </a:lnTo>
                  <a:lnTo>
                    <a:pt x="458" y="198"/>
                  </a:lnTo>
                  <a:lnTo>
                    <a:pt x="456" y="198"/>
                  </a:lnTo>
                  <a:lnTo>
                    <a:pt x="456" y="196"/>
                  </a:lnTo>
                  <a:lnTo>
                    <a:pt x="456" y="196"/>
                  </a:lnTo>
                  <a:lnTo>
                    <a:pt x="458" y="193"/>
                  </a:lnTo>
                  <a:lnTo>
                    <a:pt x="463" y="196"/>
                  </a:lnTo>
                  <a:lnTo>
                    <a:pt x="467" y="191"/>
                  </a:lnTo>
                  <a:lnTo>
                    <a:pt x="477" y="182"/>
                  </a:lnTo>
                  <a:lnTo>
                    <a:pt x="486" y="179"/>
                  </a:lnTo>
                  <a:lnTo>
                    <a:pt x="496" y="179"/>
                  </a:lnTo>
                  <a:lnTo>
                    <a:pt x="501" y="182"/>
                  </a:lnTo>
                  <a:lnTo>
                    <a:pt x="505" y="186"/>
                  </a:lnTo>
                  <a:lnTo>
                    <a:pt x="505" y="191"/>
                  </a:lnTo>
                  <a:lnTo>
                    <a:pt x="505" y="193"/>
                  </a:lnTo>
                  <a:lnTo>
                    <a:pt x="508" y="208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white"/>
                </a:solidFill>
              </a:endParaRPr>
            </a:p>
          </p:txBody>
        </p:sp>
        <p:sp>
          <p:nvSpPr>
            <p:cNvPr id="47" name="Freeform 127"/>
            <p:cNvSpPr>
              <a:spLocks/>
            </p:cNvSpPr>
            <p:nvPr/>
          </p:nvSpPr>
          <p:spPr bwMode="auto">
            <a:xfrm>
              <a:off x="4818980" y="4243859"/>
              <a:ext cx="536575" cy="371475"/>
            </a:xfrm>
            <a:custGeom>
              <a:avLst/>
              <a:gdLst>
                <a:gd name="T0" fmla="*/ 326 w 338"/>
                <a:gd name="T1" fmla="*/ 50 h 234"/>
                <a:gd name="T2" fmla="*/ 315 w 338"/>
                <a:gd name="T3" fmla="*/ 55 h 234"/>
                <a:gd name="T4" fmla="*/ 305 w 338"/>
                <a:gd name="T5" fmla="*/ 69 h 234"/>
                <a:gd name="T6" fmla="*/ 298 w 338"/>
                <a:gd name="T7" fmla="*/ 85 h 234"/>
                <a:gd name="T8" fmla="*/ 291 w 338"/>
                <a:gd name="T9" fmla="*/ 109 h 234"/>
                <a:gd name="T10" fmla="*/ 286 w 338"/>
                <a:gd name="T11" fmla="*/ 126 h 234"/>
                <a:gd name="T12" fmla="*/ 279 w 338"/>
                <a:gd name="T13" fmla="*/ 145 h 234"/>
                <a:gd name="T14" fmla="*/ 272 w 338"/>
                <a:gd name="T15" fmla="*/ 156 h 234"/>
                <a:gd name="T16" fmla="*/ 270 w 338"/>
                <a:gd name="T17" fmla="*/ 168 h 234"/>
                <a:gd name="T18" fmla="*/ 253 w 338"/>
                <a:gd name="T19" fmla="*/ 178 h 234"/>
                <a:gd name="T20" fmla="*/ 248 w 338"/>
                <a:gd name="T21" fmla="*/ 185 h 234"/>
                <a:gd name="T22" fmla="*/ 225 w 338"/>
                <a:gd name="T23" fmla="*/ 192 h 234"/>
                <a:gd name="T24" fmla="*/ 206 w 338"/>
                <a:gd name="T25" fmla="*/ 192 h 234"/>
                <a:gd name="T26" fmla="*/ 187 w 338"/>
                <a:gd name="T27" fmla="*/ 194 h 234"/>
                <a:gd name="T28" fmla="*/ 178 w 338"/>
                <a:gd name="T29" fmla="*/ 206 h 234"/>
                <a:gd name="T30" fmla="*/ 163 w 338"/>
                <a:gd name="T31" fmla="*/ 208 h 234"/>
                <a:gd name="T32" fmla="*/ 156 w 338"/>
                <a:gd name="T33" fmla="*/ 215 h 234"/>
                <a:gd name="T34" fmla="*/ 145 w 338"/>
                <a:gd name="T35" fmla="*/ 220 h 234"/>
                <a:gd name="T36" fmla="*/ 133 w 338"/>
                <a:gd name="T37" fmla="*/ 232 h 234"/>
                <a:gd name="T38" fmla="*/ 107 w 338"/>
                <a:gd name="T39" fmla="*/ 234 h 234"/>
                <a:gd name="T40" fmla="*/ 85 w 338"/>
                <a:gd name="T41" fmla="*/ 225 h 234"/>
                <a:gd name="T42" fmla="*/ 67 w 338"/>
                <a:gd name="T43" fmla="*/ 215 h 234"/>
                <a:gd name="T44" fmla="*/ 45 w 338"/>
                <a:gd name="T45" fmla="*/ 196 h 234"/>
                <a:gd name="T46" fmla="*/ 24 w 338"/>
                <a:gd name="T47" fmla="*/ 185 h 234"/>
                <a:gd name="T48" fmla="*/ 17 w 338"/>
                <a:gd name="T49" fmla="*/ 171 h 234"/>
                <a:gd name="T50" fmla="*/ 10 w 338"/>
                <a:gd name="T51" fmla="*/ 161 h 234"/>
                <a:gd name="T52" fmla="*/ 17 w 338"/>
                <a:gd name="T53" fmla="*/ 149 h 234"/>
                <a:gd name="T54" fmla="*/ 19 w 338"/>
                <a:gd name="T55" fmla="*/ 142 h 234"/>
                <a:gd name="T56" fmla="*/ 15 w 338"/>
                <a:gd name="T57" fmla="*/ 133 h 234"/>
                <a:gd name="T58" fmla="*/ 15 w 338"/>
                <a:gd name="T59" fmla="*/ 119 h 234"/>
                <a:gd name="T60" fmla="*/ 24 w 338"/>
                <a:gd name="T61" fmla="*/ 111 h 234"/>
                <a:gd name="T62" fmla="*/ 12 w 338"/>
                <a:gd name="T63" fmla="*/ 97 h 234"/>
                <a:gd name="T64" fmla="*/ 22 w 338"/>
                <a:gd name="T65" fmla="*/ 90 h 234"/>
                <a:gd name="T66" fmla="*/ 34 w 338"/>
                <a:gd name="T67" fmla="*/ 95 h 234"/>
                <a:gd name="T68" fmla="*/ 43 w 338"/>
                <a:gd name="T69" fmla="*/ 88 h 234"/>
                <a:gd name="T70" fmla="*/ 45 w 338"/>
                <a:gd name="T71" fmla="*/ 76 h 234"/>
                <a:gd name="T72" fmla="*/ 55 w 338"/>
                <a:gd name="T73" fmla="*/ 69 h 234"/>
                <a:gd name="T74" fmla="*/ 74 w 338"/>
                <a:gd name="T75" fmla="*/ 81 h 234"/>
                <a:gd name="T76" fmla="*/ 116 w 338"/>
                <a:gd name="T77" fmla="*/ 78 h 234"/>
                <a:gd name="T78" fmla="*/ 130 w 338"/>
                <a:gd name="T79" fmla="*/ 69 h 234"/>
                <a:gd name="T80" fmla="*/ 154 w 338"/>
                <a:gd name="T81" fmla="*/ 52 h 234"/>
                <a:gd name="T82" fmla="*/ 171 w 338"/>
                <a:gd name="T83" fmla="*/ 38 h 234"/>
                <a:gd name="T84" fmla="*/ 189 w 338"/>
                <a:gd name="T85" fmla="*/ 41 h 234"/>
                <a:gd name="T86" fmla="*/ 211 w 338"/>
                <a:gd name="T87" fmla="*/ 10 h 234"/>
                <a:gd name="T88" fmla="*/ 241 w 338"/>
                <a:gd name="T89" fmla="*/ 8 h 234"/>
                <a:gd name="T90" fmla="*/ 263 w 338"/>
                <a:gd name="T91" fmla="*/ 3 h 234"/>
                <a:gd name="T92" fmla="*/ 270 w 338"/>
                <a:gd name="T93" fmla="*/ 10 h 234"/>
                <a:gd name="T94" fmla="*/ 293 w 338"/>
                <a:gd name="T95" fmla="*/ 8 h 234"/>
                <a:gd name="T96" fmla="*/ 300 w 338"/>
                <a:gd name="T97" fmla="*/ 5 h 234"/>
                <a:gd name="T98" fmla="*/ 305 w 338"/>
                <a:gd name="T99" fmla="*/ 12 h 234"/>
                <a:gd name="T100" fmla="*/ 322 w 338"/>
                <a:gd name="T101" fmla="*/ 22 h 234"/>
                <a:gd name="T102" fmla="*/ 331 w 338"/>
                <a:gd name="T103" fmla="*/ 22 h 234"/>
                <a:gd name="T104" fmla="*/ 336 w 338"/>
                <a:gd name="T105" fmla="*/ 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8" h="234">
                  <a:moveTo>
                    <a:pt x="338" y="34"/>
                  </a:moveTo>
                  <a:lnTo>
                    <a:pt x="338" y="36"/>
                  </a:lnTo>
                  <a:lnTo>
                    <a:pt x="329" y="48"/>
                  </a:lnTo>
                  <a:lnTo>
                    <a:pt x="326" y="50"/>
                  </a:lnTo>
                  <a:lnTo>
                    <a:pt x="324" y="50"/>
                  </a:lnTo>
                  <a:lnTo>
                    <a:pt x="322" y="50"/>
                  </a:lnTo>
                  <a:lnTo>
                    <a:pt x="317" y="52"/>
                  </a:lnTo>
                  <a:lnTo>
                    <a:pt x="315" y="55"/>
                  </a:lnTo>
                  <a:lnTo>
                    <a:pt x="312" y="55"/>
                  </a:lnTo>
                  <a:lnTo>
                    <a:pt x="310" y="57"/>
                  </a:lnTo>
                  <a:lnTo>
                    <a:pt x="307" y="64"/>
                  </a:lnTo>
                  <a:lnTo>
                    <a:pt x="305" y="69"/>
                  </a:lnTo>
                  <a:lnTo>
                    <a:pt x="300" y="71"/>
                  </a:lnTo>
                  <a:lnTo>
                    <a:pt x="298" y="74"/>
                  </a:lnTo>
                  <a:lnTo>
                    <a:pt x="300" y="83"/>
                  </a:lnTo>
                  <a:lnTo>
                    <a:pt x="298" y="85"/>
                  </a:lnTo>
                  <a:lnTo>
                    <a:pt x="296" y="88"/>
                  </a:lnTo>
                  <a:lnTo>
                    <a:pt x="296" y="90"/>
                  </a:lnTo>
                  <a:lnTo>
                    <a:pt x="293" y="104"/>
                  </a:lnTo>
                  <a:lnTo>
                    <a:pt x="291" y="109"/>
                  </a:lnTo>
                  <a:lnTo>
                    <a:pt x="286" y="111"/>
                  </a:lnTo>
                  <a:lnTo>
                    <a:pt x="286" y="114"/>
                  </a:lnTo>
                  <a:lnTo>
                    <a:pt x="289" y="119"/>
                  </a:lnTo>
                  <a:lnTo>
                    <a:pt x="286" y="126"/>
                  </a:lnTo>
                  <a:lnTo>
                    <a:pt x="282" y="133"/>
                  </a:lnTo>
                  <a:lnTo>
                    <a:pt x="282" y="135"/>
                  </a:lnTo>
                  <a:lnTo>
                    <a:pt x="282" y="140"/>
                  </a:lnTo>
                  <a:lnTo>
                    <a:pt x="279" y="145"/>
                  </a:lnTo>
                  <a:lnTo>
                    <a:pt x="277" y="147"/>
                  </a:lnTo>
                  <a:lnTo>
                    <a:pt x="274" y="147"/>
                  </a:lnTo>
                  <a:lnTo>
                    <a:pt x="274" y="152"/>
                  </a:lnTo>
                  <a:lnTo>
                    <a:pt x="272" y="156"/>
                  </a:lnTo>
                  <a:lnTo>
                    <a:pt x="274" y="161"/>
                  </a:lnTo>
                  <a:lnTo>
                    <a:pt x="274" y="163"/>
                  </a:lnTo>
                  <a:lnTo>
                    <a:pt x="270" y="166"/>
                  </a:lnTo>
                  <a:lnTo>
                    <a:pt x="270" y="168"/>
                  </a:lnTo>
                  <a:lnTo>
                    <a:pt x="270" y="173"/>
                  </a:lnTo>
                  <a:lnTo>
                    <a:pt x="267" y="173"/>
                  </a:lnTo>
                  <a:lnTo>
                    <a:pt x="265" y="178"/>
                  </a:lnTo>
                  <a:lnTo>
                    <a:pt x="253" y="178"/>
                  </a:lnTo>
                  <a:lnTo>
                    <a:pt x="248" y="180"/>
                  </a:lnTo>
                  <a:lnTo>
                    <a:pt x="248" y="182"/>
                  </a:lnTo>
                  <a:lnTo>
                    <a:pt x="248" y="182"/>
                  </a:lnTo>
                  <a:lnTo>
                    <a:pt x="248" y="185"/>
                  </a:lnTo>
                  <a:lnTo>
                    <a:pt x="246" y="187"/>
                  </a:lnTo>
                  <a:lnTo>
                    <a:pt x="244" y="189"/>
                  </a:lnTo>
                  <a:lnTo>
                    <a:pt x="237" y="187"/>
                  </a:lnTo>
                  <a:lnTo>
                    <a:pt x="225" y="192"/>
                  </a:lnTo>
                  <a:lnTo>
                    <a:pt x="225" y="194"/>
                  </a:lnTo>
                  <a:lnTo>
                    <a:pt x="222" y="192"/>
                  </a:lnTo>
                  <a:lnTo>
                    <a:pt x="220" y="192"/>
                  </a:lnTo>
                  <a:lnTo>
                    <a:pt x="206" y="192"/>
                  </a:lnTo>
                  <a:lnTo>
                    <a:pt x="204" y="194"/>
                  </a:lnTo>
                  <a:lnTo>
                    <a:pt x="196" y="194"/>
                  </a:lnTo>
                  <a:lnTo>
                    <a:pt x="189" y="194"/>
                  </a:lnTo>
                  <a:lnTo>
                    <a:pt x="187" y="194"/>
                  </a:lnTo>
                  <a:lnTo>
                    <a:pt x="182" y="201"/>
                  </a:lnTo>
                  <a:lnTo>
                    <a:pt x="180" y="204"/>
                  </a:lnTo>
                  <a:lnTo>
                    <a:pt x="180" y="204"/>
                  </a:lnTo>
                  <a:lnTo>
                    <a:pt x="178" y="206"/>
                  </a:lnTo>
                  <a:lnTo>
                    <a:pt x="173" y="208"/>
                  </a:lnTo>
                  <a:lnTo>
                    <a:pt x="171" y="211"/>
                  </a:lnTo>
                  <a:lnTo>
                    <a:pt x="168" y="211"/>
                  </a:lnTo>
                  <a:lnTo>
                    <a:pt x="163" y="208"/>
                  </a:lnTo>
                  <a:lnTo>
                    <a:pt x="163" y="208"/>
                  </a:lnTo>
                  <a:lnTo>
                    <a:pt x="161" y="211"/>
                  </a:lnTo>
                  <a:lnTo>
                    <a:pt x="161" y="213"/>
                  </a:lnTo>
                  <a:lnTo>
                    <a:pt x="156" y="215"/>
                  </a:lnTo>
                  <a:lnTo>
                    <a:pt x="154" y="215"/>
                  </a:lnTo>
                  <a:lnTo>
                    <a:pt x="154" y="215"/>
                  </a:lnTo>
                  <a:lnTo>
                    <a:pt x="152" y="218"/>
                  </a:lnTo>
                  <a:lnTo>
                    <a:pt x="145" y="220"/>
                  </a:lnTo>
                  <a:lnTo>
                    <a:pt x="142" y="220"/>
                  </a:lnTo>
                  <a:lnTo>
                    <a:pt x="137" y="227"/>
                  </a:lnTo>
                  <a:lnTo>
                    <a:pt x="137" y="230"/>
                  </a:lnTo>
                  <a:lnTo>
                    <a:pt x="133" y="232"/>
                  </a:lnTo>
                  <a:lnTo>
                    <a:pt x="128" y="232"/>
                  </a:lnTo>
                  <a:lnTo>
                    <a:pt x="123" y="232"/>
                  </a:lnTo>
                  <a:lnTo>
                    <a:pt x="123" y="232"/>
                  </a:lnTo>
                  <a:lnTo>
                    <a:pt x="107" y="234"/>
                  </a:lnTo>
                  <a:lnTo>
                    <a:pt x="97" y="234"/>
                  </a:lnTo>
                  <a:lnTo>
                    <a:pt x="93" y="232"/>
                  </a:lnTo>
                  <a:lnTo>
                    <a:pt x="88" y="227"/>
                  </a:lnTo>
                  <a:lnTo>
                    <a:pt x="85" y="225"/>
                  </a:lnTo>
                  <a:lnTo>
                    <a:pt x="83" y="222"/>
                  </a:lnTo>
                  <a:lnTo>
                    <a:pt x="76" y="222"/>
                  </a:lnTo>
                  <a:lnTo>
                    <a:pt x="71" y="220"/>
                  </a:lnTo>
                  <a:lnTo>
                    <a:pt x="67" y="215"/>
                  </a:lnTo>
                  <a:lnTo>
                    <a:pt x="62" y="211"/>
                  </a:lnTo>
                  <a:lnTo>
                    <a:pt x="55" y="208"/>
                  </a:lnTo>
                  <a:lnTo>
                    <a:pt x="50" y="204"/>
                  </a:lnTo>
                  <a:lnTo>
                    <a:pt x="45" y="196"/>
                  </a:lnTo>
                  <a:lnTo>
                    <a:pt x="38" y="192"/>
                  </a:lnTo>
                  <a:lnTo>
                    <a:pt x="29" y="187"/>
                  </a:lnTo>
                  <a:lnTo>
                    <a:pt x="24" y="187"/>
                  </a:lnTo>
                  <a:lnTo>
                    <a:pt x="24" y="185"/>
                  </a:lnTo>
                  <a:lnTo>
                    <a:pt x="19" y="178"/>
                  </a:lnTo>
                  <a:lnTo>
                    <a:pt x="17" y="175"/>
                  </a:lnTo>
                  <a:lnTo>
                    <a:pt x="17" y="173"/>
                  </a:lnTo>
                  <a:lnTo>
                    <a:pt x="17" y="171"/>
                  </a:lnTo>
                  <a:lnTo>
                    <a:pt x="15" y="171"/>
                  </a:lnTo>
                  <a:lnTo>
                    <a:pt x="12" y="166"/>
                  </a:lnTo>
                  <a:lnTo>
                    <a:pt x="12" y="161"/>
                  </a:lnTo>
                  <a:lnTo>
                    <a:pt x="10" y="161"/>
                  </a:lnTo>
                  <a:lnTo>
                    <a:pt x="0" y="161"/>
                  </a:lnTo>
                  <a:lnTo>
                    <a:pt x="8" y="152"/>
                  </a:lnTo>
                  <a:lnTo>
                    <a:pt x="12" y="149"/>
                  </a:lnTo>
                  <a:lnTo>
                    <a:pt x="17" y="149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19" y="145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7"/>
                  </a:lnTo>
                  <a:lnTo>
                    <a:pt x="17" y="137"/>
                  </a:lnTo>
                  <a:lnTo>
                    <a:pt x="15" y="133"/>
                  </a:lnTo>
                  <a:lnTo>
                    <a:pt x="17" y="130"/>
                  </a:lnTo>
                  <a:lnTo>
                    <a:pt x="17" y="128"/>
                  </a:lnTo>
                  <a:lnTo>
                    <a:pt x="15" y="121"/>
                  </a:lnTo>
                  <a:lnTo>
                    <a:pt x="15" y="119"/>
                  </a:lnTo>
                  <a:lnTo>
                    <a:pt x="19" y="119"/>
                  </a:lnTo>
                  <a:lnTo>
                    <a:pt x="22" y="116"/>
                  </a:lnTo>
                  <a:lnTo>
                    <a:pt x="24" y="114"/>
                  </a:lnTo>
                  <a:lnTo>
                    <a:pt x="24" y="111"/>
                  </a:lnTo>
                  <a:lnTo>
                    <a:pt x="26" y="107"/>
                  </a:lnTo>
                  <a:lnTo>
                    <a:pt x="24" y="102"/>
                  </a:lnTo>
                  <a:lnTo>
                    <a:pt x="12" y="100"/>
                  </a:lnTo>
                  <a:lnTo>
                    <a:pt x="12" y="97"/>
                  </a:lnTo>
                  <a:lnTo>
                    <a:pt x="15" y="95"/>
                  </a:lnTo>
                  <a:lnTo>
                    <a:pt x="17" y="93"/>
                  </a:lnTo>
                  <a:lnTo>
                    <a:pt x="19" y="90"/>
                  </a:lnTo>
                  <a:lnTo>
                    <a:pt x="22" y="90"/>
                  </a:lnTo>
                  <a:lnTo>
                    <a:pt x="24" y="93"/>
                  </a:lnTo>
                  <a:lnTo>
                    <a:pt x="29" y="95"/>
                  </a:lnTo>
                  <a:lnTo>
                    <a:pt x="31" y="95"/>
                  </a:lnTo>
                  <a:lnTo>
                    <a:pt x="34" y="95"/>
                  </a:lnTo>
                  <a:lnTo>
                    <a:pt x="36" y="93"/>
                  </a:lnTo>
                  <a:lnTo>
                    <a:pt x="41" y="93"/>
                  </a:lnTo>
                  <a:lnTo>
                    <a:pt x="45" y="93"/>
                  </a:lnTo>
                  <a:lnTo>
                    <a:pt x="43" y="88"/>
                  </a:lnTo>
                  <a:lnTo>
                    <a:pt x="43" y="85"/>
                  </a:lnTo>
                  <a:lnTo>
                    <a:pt x="43" y="83"/>
                  </a:lnTo>
                  <a:lnTo>
                    <a:pt x="43" y="78"/>
                  </a:lnTo>
                  <a:lnTo>
                    <a:pt x="45" y="76"/>
                  </a:lnTo>
                  <a:lnTo>
                    <a:pt x="45" y="71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7" y="69"/>
                  </a:lnTo>
                  <a:lnTo>
                    <a:pt x="64" y="76"/>
                  </a:lnTo>
                  <a:lnTo>
                    <a:pt x="74" y="81"/>
                  </a:lnTo>
                  <a:lnTo>
                    <a:pt x="81" y="83"/>
                  </a:lnTo>
                  <a:lnTo>
                    <a:pt x="90" y="83"/>
                  </a:lnTo>
                  <a:lnTo>
                    <a:pt x="100" y="81"/>
                  </a:lnTo>
                  <a:lnTo>
                    <a:pt x="116" y="78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3" y="71"/>
                  </a:lnTo>
                  <a:lnTo>
                    <a:pt x="130" y="69"/>
                  </a:lnTo>
                  <a:lnTo>
                    <a:pt x="130" y="64"/>
                  </a:lnTo>
                  <a:lnTo>
                    <a:pt x="130" y="59"/>
                  </a:lnTo>
                  <a:lnTo>
                    <a:pt x="137" y="55"/>
                  </a:lnTo>
                  <a:lnTo>
                    <a:pt x="154" y="52"/>
                  </a:lnTo>
                  <a:lnTo>
                    <a:pt x="163" y="48"/>
                  </a:lnTo>
                  <a:lnTo>
                    <a:pt x="166" y="43"/>
                  </a:lnTo>
                  <a:lnTo>
                    <a:pt x="168" y="38"/>
                  </a:lnTo>
                  <a:lnTo>
                    <a:pt x="171" y="38"/>
                  </a:lnTo>
                  <a:lnTo>
                    <a:pt x="175" y="38"/>
                  </a:lnTo>
                  <a:lnTo>
                    <a:pt x="180" y="43"/>
                  </a:lnTo>
                  <a:lnTo>
                    <a:pt x="185" y="43"/>
                  </a:lnTo>
                  <a:lnTo>
                    <a:pt x="189" y="41"/>
                  </a:lnTo>
                  <a:lnTo>
                    <a:pt x="196" y="36"/>
                  </a:lnTo>
                  <a:lnTo>
                    <a:pt x="206" y="29"/>
                  </a:lnTo>
                  <a:lnTo>
                    <a:pt x="211" y="12"/>
                  </a:lnTo>
                  <a:lnTo>
                    <a:pt x="211" y="10"/>
                  </a:lnTo>
                  <a:lnTo>
                    <a:pt x="218" y="5"/>
                  </a:lnTo>
                  <a:lnTo>
                    <a:pt x="230" y="5"/>
                  </a:lnTo>
                  <a:lnTo>
                    <a:pt x="237" y="5"/>
                  </a:lnTo>
                  <a:lnTo>
                    <a:pt x="241" y="8"/>
                  </a:lnTo>
                  <a:lnTo>
                    <a:pt x="246" y="5"/>
                  </a:lnTo>
                  <a:lnTo>
                    <a:pt x="256" y="0"/>
                  </a:lnTo>
                  <a:lnTo>
                    <a:pt x="260" y="0"/>
                  </a:lnTo>
                  <a:lnTo>
                    <a:pt x="263" y="3"/>
                  </a:lnTo>
                  <a:lnTo>
                    <a:pt x="265" y="3"/>
                  </a:lnTo>
                  <a:lnTo>
                    <a:pt x="267" y="5"/>
                  </a:lnTo>
                  <a:lnTo>
                    <a:pt x="270" y="8"/>
                  </a:lnTo>
                  <a:lnTo>
                    <a:pt x="270" y="10"/>
                  </a:lnTo>
                  <a:lnTo>
                    <a:pt x="272" y="12"/>
                  </a:lnTo>
                  <a:lnTo>
                    <a:pt x="274" y="12"/>
                  </a:lnTo>
                  <a:lnTo>
                    <a:pt x="277" y="15"/>
                  </a:lnTo>
                  <a:lnTo>
                    <a:pt x="293" y="8"/>
                  </a:lnTo>
                  <a:lnTo>
                    <a:pt x="296" y="5"/>
                  </a:lnTo>
                  <a:lnTo>
                    <a:pt x="300" y="5"/>
                  </a:lnTo>
                  <a:lnTo>
                    <a:pt x="300" y="5"/>
                  </a:lnTo>
                  <a:lnTo>
                    <a:pt x="300" y="5"/>
                  </a:lnTo>
                  <a:lnTo>
                    <a:pt x="303" y="8"/>
                  </a:lnTo>
                  <a:lnTo>
                    <a:pt x="303" y="8"/>
                  </a:lnTo>
                  <a:lnTo>
                    <a:pt x="305" y="10"/>
                  </a:lnTo>
                  <a:lnTo>
                    <a:pt x="305" y="12"/>
                  </a:lnTo>
                  <a:lnTo>
                    <a:pt x="307" y="15"/>
                  </a:lnTo>
                  <a:lnTo>
                    <a:pt x="312" y="15"/>
                  </a:lnTo>
                  <a:lnTo>
                    <a:pt x="317" y="17"/>
                  </a:lnTo>
                  <a:lnTo>
                    <a:pt x="322" y="22"/>
                  </a:lnTo>
                  <a:lnTo>
                    <a:pt x="326" y="24"/>
                  </a:lnTo>
                  <a:lnTo>
                    <a:pt x="326" y="24"/>
                  </a:lnTo>
                  <a:lnTo>
                    <a:pt x="326" y="24"/>
                  </a:lnTo>
                  <a:lnTo>
                    <a:pt x="331" y="22"/>
                  </a:lnTo>
                  <a:lnTo>
                    <a:pt x="331" y="24"/>
                  </a:lnTo>
                  <a:lnTo>
                    <a:pt x="333" y="26"/>
                  </a:lnTo>
                  <a:lnTo>
                    <a:pt x="336" y="26"/>
                  </a:lnTo>
                  <a:lnTo>
                    <a:pt x="336" y="31"/>
                  </a:lnTo>
                  <a:lnTo>
                    <a:pt x="336" y="34"/>
                  </a:lnTo>
                  <a:lnTo>
                    <a:pt x="338" y="34"/>
                  </a:lnTo>
                  <a:close/>
                </a:path>
              </a:pathLst>
            </a:cu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sz="2000" dirty="0">
                <a:solidFill>
                  <a:prstClr val="white"/>
                </a:solidFill>
              </a:endParaRPr>
            </a:p>
          </p:txBody>
        </p:sp>
        <p:sp>
          <p:nvSpPr>
            <p:cNvPr id="48" name="Freeform 138"/>
            <p:cNvSpPr>
              <a:spLocks/>
            </p:cNvSpPr>
            <p:nvPr/>
          </p:nvSpPr>
          <p:spPr bwMode="auto">
            <a:xfrm>
              <a:off x="4865018" y="4139084"/>
              <a:ext cx="441325" cy="236538"/>
            </a:xfrm>
            <a:custGeom>
              <a:avLst/>
              <a:gdLst>
                <a:gd name="T0" fmla="*/ 276 w 278"/>
                <a:gd name="T1" fmla="*/ 24 h 149"/>
                <a:gd name="T2" fmla="*/ 271 w 278"/>
                <a:gd name="T3" fmla="*/ 45 h 149"/>
                <a:gd name="T4" fmla="*/ 267 w 278"/>
                <a:gd name="T5" fmla="*/ 71 h 149"/>
                <a:gd name="T6" fmla="*/ 245 w 278"/>
                <a:gd name="T7" fmla="*/ 78 h 149"/>
                <a:gd name="T8" fmla="*/ 241 w 278"/>
                <a:gd name="T9" fmla="*/ 74 h 149"/>
                <a:gd name="T10" fmla="*/ 234 w 278"/>
                <a:gd name="T11" fmla="*/ 69 h 149"/>
                <a:gd name="T12" fmla="*/ 217 w 278"/>
                <a:gd name="T13" fmla="*/ 71 h 149"/>
                <a:gd name="T14" fmla="*/ 201 w 278"/>
                <a:gd name="T15" fmla="*/ 71 h 149"/>
                <a:gd name="T16" fmla="*/ 182 w 278"/>
                <a:gd name="T17" fmla="*/ 78 h 149"/>
                <a:gd name="T18" fmla="*/ 160 w 278"/>
                <a:gd name="T19" fmla="*/ 107 h 149"/>
                <a:gd name="T20" fmla="*/ 146 w 278"/>
                <a:gd name="T21" fmla="*/ 104 h 149"/>
                <a:gd name="T22" fmla="*/ 137 w 278"/>
                <a:gd name="T23" fmla="*/ 109 h 149"/>
                <a:gd name="T24" fmla="*/ 108 w 278"/>
                <a:gd name="T25" fmla="*/ 121 h 149"/>
                <a:gd name="T26" fmla="*/ 101 w 278"/>
                <a:gd name="T27" fmla="*/ 135 h 149"/>
                <a:gd name="T28" fmla="*/ 101 w 278"/>
                <a:gd name="T29" fmla="*/ 142 h 149"/>
                <a:gd name="T30" fmla="*/ 61 w 278"/>
                <a:gd name="T31" fmla="*/ 149 h 149"/>
                <a:gd name="T32" fmla="*/ 35 w 278"/>
                <a:gd name="T33" fmla="*/ 142 h 149"/>
                <a:gd name="T34" fmla="*/ 26 w 278"/>
                <a:gd name="T35" fmla="*/ 135 h 149"/>
                <a:gd name="T36" fmla="*/ 14 w 278"/>
                <a:gd name="T37" fmla="*/ 133 h 149"/>
                <a:gd name="T38" fmla="*/ 2 w 278"/>
                <a:gd name="T39" fmla="*/ 107 h 149"/>
                <a:gd name="T40" fmla="*/ 5 w 278"/>
                <a:gd name="T41" fmla="*/ 95 h 149"/>
                <a:gd name="T42" fmla="*/ 5 w 278"/>
                <a:gd name="T43" fmla="*/ 85 h 149"/>
                <a:gd name="T44" fmla="*/ 14 w 278"/>
                <a:gd name="T45" fmla="*/ 69 h 149"/>
                <a:gd name="T46" fmla="*/ 35 w 278"/>
                <a:gd name="T47" fmla="*/ 69 h 149"/>
                <a:gd name="T48" fmla="*/ 49 w 278"/>
                <a:gd name="T49" fmla="*/ 57 h 149"/>
                <a:gd name="T50" fmla="*/ 56 w 278"/>
                <a:gd name="T51" fmla="*/ 52 h 149"/>
                <a:gd name="T52" fmla="*/ 59 w 278"/>
                <a:gd name="T53" fmla="*/ 40 h 149"/>
                <a:gd name="T54" fmla="*/ 68 w 278"/>
                <a:gd name="T55" fmla="*/ 29 h 149"/>
                <a:gd name="T56" fmla="*/ 73 w 278"/>
                <a:gd name="T57" fmla="*/ 22 h 149"/>
                <a:gd name="T58" fmla="*/ 82 w 278"/>
                <a:gd name="T59" fmla="*/ 14 h 149"/>
                <a:gd name="T60" fmla="*/ 90 w 278"/>
                <a:gd name="T61" fmla="*/ 12 h 149"/>
                <a:gd name="T62" fmla="*/ 99 w 278"/>
                <a:gd name="T63" fmla="*/ 19 h 149"/>
                <a:gd name="T64" fmla="*/ 113 w 278"/>
                <a:gd name="T65" fmla="*/ 7 h 149"/>
                <a:gd name="T66" fmla="*/ 123 w 278"/>
                <a:gd name="T67" fmla="*/ 3 h 149"/>
                <a:gd name="T68" fmla="*/ 130 w 278"/>
                <a:gd name="T69" fmla="*/ 12 h 149"/>
                <a:gd name="T70" fmla="*/ 137 w 278"/>
                <a:gd name="T71" fmla="*/ 14 h 149"/>
                <a:gd name="T72" fmla="*/ 139 w 278"/>
                <a:gd name="T73" fmla="*/ 24 h 149"/>
                <a:gd name="T74" fmla="*/ 142 w 278"/>
                <a:gd name="T75" fmla="*/ 29 h 149"/>
                <a:gd name="T76" fmla="*/ 153 w 278"/>
                <a:gd name="T77" fmla="*/ 29 h 149"/>
                <a:gd name="T78" fmla="*/ 160 w 278"/>
                <a:gd name="T79" fmla="*/ 14 h 149"/>
                <a:gd name="T80" fmla="*/ 170 w 278"/>
                <a:gd name="T81" fmla="*/ 10 h 149"/>
                <a:gd name="T82" fmla="*/ 175 w 278"/>
                <a:gd name="T83" fmla="*/ 10 h 149"/>
                <a:gd name="T84" fmla="*/ 189 w 278"/>
                <a:gd name="T85" fmla="*/ 12 h 149"/>
                <a:gd name="T86" fmla="*/ 198 w 278"/>
                <a:gd name="T87" fmla="*/ 10 h 149"/>
                <a:gd name="T88" fmla="*/ 210 w 278"/>
                <a:gd name="T89" fmla="*/ 3 h 149"/>
                <a:gd name="T90" fmla="*/ 234 w 278"/>
                <a:gd name="T91" fmla="*/ 0 h 149"/>
                <a:gd name="T92" fmla="*/ 250 w 278"/>
                <a:gd name="T93" fmla="*/ 10 h 149"/>
                <a:gd name="T94" fmla="*/ 274 w 278"/>
                <a:gd name="T95" fmla="*/ 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8" h="149">
                  <a:moveTo>
                    <a:pt x="278" y="17"/>
                  </a:moveTo>
                  <a:lnTo>
                    <a:pt x="278" y="22"/>
                  </a:lnTo>
                  <a:lnTo>
                    <a:pt x="276" y="24"/>
                  </a:lnTo>
                  <a:lnTo>
                    <a:pt x="274" y="29"/>
                  </a:lnTo>
                  <a:lnTo>
                    <a:pt x="274" y="33"/>
                  </a:lnTo>
                  <a:lnTo>
                    <a:pt x="271" y="45"/>
                  </a:lnTo>
                  <a:lnTo>
                    <a:pt x="271" y="50"/>
                  </a:lnTo>
                  <a:lnTo>
                    <a:pt x="264" y="59"/>
                  </a:lnTo>
                  <a:lnTo>
                    <a:pt x="267" y="71"/>
                  </a:lnTo>
                  <a:lnTo>
                    <a:pt x="264" y="74"/>
                  </a:lnTo>
                  <a:lnTo>
                    <a:pt x="248" y="81"/>
                  </a:lnTo>
                  <a:lnTo>
                    <a:pt x="245" y="78"/>
                  </a:lnTo>
                  <a:lnTo>
                    <a:pt x="243" y="78"/>
                  </a:lnTo>
                  <a:lnTo>
                    <a:pt x="241" y="76"/>
                  </a:lnTo>
                  <a:lnTo>
                    <a:pt x="241" y="74"/>
                  </a:lnTo>
                  <a:lnTo>
                    <a:pt x="238" y="71"/>
                  </a:lnTo>
                  <a:lnTo>
                    <a:pt x="236" y="69"/>
                  </a:lnTo>
                  <a:lnTo>
                    <a:pt x="234" y="69"/>
                  </a:lnTo>
                  <a:lnTo>
                    <a:pt x="231" y="66"/>
                  </a:lnTo>
                  <a:lnTo>
                    <a:pt x="227" y="66"/>
                  </a:lnTo>
                  <a:lnTo>
                    <a:pt x="217" y="71"/>
                  </a:lnTo>
                  <a:lnTo>
                    <a:pt x="212" y="74"/>
                  </a:lnTo>
                  <a:lnTo>
                    <a:pt x="208" y="71"/>
                  </a:lnTo>
                  <a:lnTo>
                    <a:pt x="201" y="71"/>
                  </a:lnTo>
                  <a:lnTo>
                    <a:pt x="189" y="71"/>
                  </a:lnTo>
                  <a:lnTo>
                    <a:pt x="182" y="76"/>
                  </a:lnTo>
                  <a:lnTo>
                    <a:pt x="182" y="78"/>
                  </a:lnTo>
                  <a:lnTo>
                    <a:pt x="177" y="95"/>
                  </a:lnTo>
                  <a:lnTo>
                    <a:pt x="167" y="102"/>
                  </a:lnTo>
                  <a:lnTo>
                    <a:pt x="160" y="107"/>
                  </a:lnTo>
                  <a:lnTo>
                    <a:pt x="156" y="109"/>
                  </a:lnTo>
                  <a:lnTo>
                    <a:pt x="151" y="109"/>
                  </a:lnTo>
                  <a:lnTo>
                    <a:pt x="146" y="104"/>
                  </a:lnTo>
                  <a:lnTo>
                    <a:pt x="142" y="104"/>
                  </a:lnTo>
                  <a:lnTo>
                    <a:pt x="139" y="104"/>
                  </a:lnTo>
                  <a:lnTo>
                    <a:pt x="137" y="109"/>
                  </a:lnTo>
                  <a:lnTo>
                    <a:pt x="134" y="114"/>
                  </a:lnTo>
                  <a:lnTo>
                    <a:pt x="125" y="118"/>
                  </a:lnTo>
                  <a:lnTo>
                    <a:pt x="108" y="121"/>
                  </a:lnTo>
                  <a:lnTo>
                    <a:pt x="101" y="125"/>
                  </a:lnTo>
                  <a:lnTo>
                    <a:pt x="101" y="130"/>
                  </a:lnTo>
                  <a:lnTo>
                    <a:pt x="101" y="135"/>
                  </a:lnTo>
                  <a:lnTo>
                    <a:pt x="104" y="137"/>
                  </a:lnTo>
                  <a:lnTo>
                    <a:pt x="101" y="142"/>
                  </a:lnTo>
                  <a:lnTo>
                    <a:pt x="101" y="142"/>
                  </a:lnTo>
                  <a:lnTo>
                    <a:pt x="87" y="144"/>
                  </a:lnTo>
                  <a:lnTo>
                    <a:pt x="71" y="147"/>
                  </a:lnTo>
                  <a:lnTo>
                    <a:pt x="61" y="149"/>
                  </a:lnTo>
                  <a:lnTo>
                    <a:pt x="52" y="149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8" y="135"/>
                  </a:lnTo>
                  <a:lnTo>
                    <a:pt x="26" y="135"/>
                  </a:lnTo>
                  <a:lnTo>
                    <a:pt x="26" y="135"/>
                  </a:lnTo>
                  <a:lnTo>
                    <a:pt x="19" y="135"/>
                  </a:lnTo>
                  <a:lnTo>
                    <a:pt x="19" y="135"/>
                  </a:lnTo>
                  <a:lnTo>
                    <a:pt x="14" y="133"/>
                  </a:lnTo>
                  <a:lnTo>
                    <a:pt x="14" y="130"/>
                  </a:lnTo>
                  <a:lnTo>
                    <a:pt x="9" y="121"/>
                  </a:lnTo>
                  <a:lnTo>
                    <a:pt x="2" y="107"/>
                  </a:lnTo>
                  <a:lnTo>
                    <a:pt x="0" y="104"/>
                  </a:lnTo>
                  <a:lnTo>
                    <a:pt x="2" y="97"/>
                  </a:lnTo>
                  <a:lnTo>
                    <a:pt x="5" y="95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9" y="76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9" y="71"/>
                  </a:lnTo>
                  <a:lnTo>
                    <a:pt x="28" y="71"/>
                  </a:lnTo>
                  <a:lnTo>
                    <a:pt x="35" y="69"/>
                  </a:lnTo>
                  <a:lnTo>
                    <a:pt x="42" y="64"/>
                  </a:lnTo>
                  <a:lnTo>
                    <a:pt x="45" y="62"/>
                  </a:lnTo>
                  <a:lnTo>
                    <a:pt x="49" y="57"/>
                  </a:lnTo>
                  <a:lnTo>
                    <a:pt x="49" y="55"/>
                  </a:lnTo>
                  <a:lnTo>
                    <a:pt x="52" y="55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9" y="45"/>
                  </a:lnTo>
                  <a:lnTo>
                    <a:pt x="59" y="40"/>
                  </a:lnTo>
                  <a:lnTo>
                    <a:pt x="59" y="38"/>
                  </a:lnTo>
                  <a:lnTo>
                    <a:pt x="59" y="36"/>
                  </a:lnTo>
                  <a:lnTo>
                    <a:pt x="68" y="29"/>
                  </a:lnTo>
                  <a:lnTo>
                    <a:pt x="71" y="26"/>
                  </a:lnTo>
                  <a:lnTo>
                    <a:pt x="71" y="24"/>
                  </a:lnTo>
                  <a:lnTo>
                    <a:pt x="73" y="22"/>
                  </a:lnTo>
                  <a:lnTo>
                    <a:pt x="75" y="17"/>
                  </a:lnTo>
                  <a:lnTo>
                    <a:pt x="80" y="14"/>
                  </a:lnTo>
                  <a:lnTo>
                    <a:pt x="82" y="14"/>
                  </a:lnTo>
                  <a:lnTo>
                    <a:pt x="87" y="14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9" y="19"/>
                  </a:lnTo>
                  <a:lnTo>
                    <a:pt x="106" y="17"/>
                  </a:lnTo>
                  <a:lnTo>
                    <a:pt x="111" y="10"/>
                  </a:lnTo>
                  <a:lnTo>
                    <a:pt x="113" y="7"/>
                  </a:lnTo>
                  <a:lnTo>
                    <a:pt x="118" y="5"/>
                  </a:lnTo>
                  <a:lnTo>
                    <a:pt x="120" y="0"/>
                  </a:lnTo>
                  <a:lnTo>
                    <a:pt x="123" y="3"/>
                  </a:lnTo>
                  <a:lnTo>
                    <a:pt x="125" y="7"/>
                  </a:lnTo>
                  <a:lnTo>
                    <a:pt x="130" y="12"/>
                  </a:lnTo>
                  <a:lnTo>
                    <a:pt x="130" y="12"/>
                  </a:lnTo>
                  <a:lnTo>
                    <a:pt x="130" y="14"/>
                  </a:lnTo>
                  <a:lnTo>
                    <a:pt x="132" y="14"/>
                  </a:lnTo>
                  <a:lnTo>
                    <a:pt x="137" y="14"/>
                  </a:lnTo>
                  <a:lnTo>
                    <a:pt x="139" y="17"/>
                  </a:lnTo>
                  <a:lnTo>
                    <a:pt x="139" y="19"/>
                  </a:lnTo>
                  <a:lnTo>
                    <a:pt x="139" y="24"/>
                  </a:lnTo>
                  <a:lnTo>
                    <a:pt x="139" y="26"/>
                  </a:lnTo>
                  <a:lnTo>
                    <a:pt x="139" y="29"/>
                  </a:lnTo>
                  <a:lnTo>
                    <a:pt x="142" y="29"/>
                  </a:lnTo>
                  <a:lnTo>
                    <a:pt x="144" y="29"/>
                  </a:lnTo>
                  <a:lnTo>
                    <a:pt x="146" y="26"/>
                  </a:lnTo>
                  <a:lnTo>
                    <a:pt x="153" y="29"/>
                  </a:lnTo>
                  <a:lnTo>
                    <a:pt x="156" y="22"/>
                  </a:lnTo>
                  <a:lnTo>
                    <a:pt x="158" y="17"/>
                  </a:lnTo>
                  <a:lnTo>
                    <a:pt x="160" y="14"/>
                  </a:lnTo>
                  <a:lnTo>
                    <a:pt x="165" y="12"/>
                  </a:lnTo>
                  <a:lnTo>
                    <a:pt x="167" y="12"/>
                  </a:lnTo>
                  <a:lnTo>
                    <a:pt x="170" y="10"/>
                  </a:lnTo>
                  <a:lnTo>
                    <a:pt x="170" y="10"/>
                  </a:lnTo>
                  <a:lnTo>
                    <a:pt x="172" y="10"/>
                  </a:lnTo>
                  <a:lnTo>
                    <a:pt x="175" y="10"/>
                  </a:lnTo>
                  <a:lnTo>
                    <a:pt x="179" y="10"/>
                  </a:lnTo>
                  <a:lnTo>
                    <a:pt x="186" y="10"/>
                  </a:lnTo>
                  <a:lnTo>
                    <a:pt x="189" y="12"/>
                  </a:lnTo>
                  <a:lnTo>
                    <a:pt x="193" y="12"/>
                  </a:lnTo>
                  <a:lnTo>
                    <a:pt x="196" y="12"/>
                  </a:lnTo>
                  <a:lnTo>
                    <a:pt x="198" y="10"/>
                  </a:lnTo>
                  <a:lnTo>
                    <a:pt x="203" y="3"/>
                  </a:lnTo>
                  <a:lnTo>
                    <a:pt x="205" y="3"/>
                  </a:lnTo>
                  <a:lnTo>
                    <a:pt x="210" y="3"/>
                  </a:lnTo>
                  <a:lnTo>
                    <a:pt x="215" y="0"/>
                  </a:lnTo>
                  <a:lnTo>
                    <a:pt x="229" y="0"/>
                  </a:lnTo>
                  <a:lnTo>
                    <a:pt x="234" y="0"/>
                  </a:lnTo>
                  <a:lnTo>
                    <a:pt x="243" y="3"/>
                  </a:lnTo>
                  <a:lnTo>
                    <a:pt x="248" y="5"/>
                  </a:lnTo>
                  <a:lnTo>
                    <a:pt x="250" y="10"/>
                  </a:lnTo>
                  <a:lnTo>
                    <a:pt x="250" y="12"/>
                  </a:lnTo>
                  <a:lnTo>
                    <a:pt x="260" y="14"/>
                  </a:lnTo>
                  <a:lnTo>
                    <a:pt x="274" y="17"/>
                  </a:lnTo>
                  <a:lnTo>
                    <a:pt x="278" y="17"/>
                  </a:lnTo>
                  <a:close/>
                </a:path>
              </a:pathLst>
            </a:cu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white"/>
                </a:solidFill>
              </a:endParaRPr>
            </a:p>
          </p:txBody>
        </p:sp>
        <p:sp>
          <p:nvSpPr>
            <p:cNvPr id="49" name="Freeform 139"/>
            <p:cNvSpPr>
              <a:spLocks/>
            </p:cNvSpPr>
            <p:nvPr/>
          </p:nvSpPr>
          <p:spPr bwMode="auto">
            <a:xfrm>
              <a:off x="4598318" y="4499447"/>
              <a:ext cx="258763" cy="184150"/>
            </a:xfrm>
            <a:custGeom>
              <a:avLst/>
              <a:gdLst>
                <a:gd name="T0" fmla="*/ 154 w 163"/>
                <a:gd name="T1" fmla="*/ 24 h 116"/>
                <a:gd name="T2" fmla="*/ 149 w 163"/>
                <a:gd name="T3" fmla="*/ 28 h 116"/>
                <a:gd name="T4" fmla="*/ 144 w 163"/>
                <a:gd name="T5" fmla="*/ 35 h 116"/>
                <a:gd name="T6" fmla="*/ 135 w 163"/>
                <a:gd name="T7" fmla="*/ 45 h 116"/>
                <a:gd name="T8" fmla="*/ 123 w 163"/>
                <a:gd name="T9" fmla="*/ 50 h 116"/>
                <a:gd name="T10" fmla="*/ 118 w 163"/>
                <a:gd name="T11" fmla="*/ 57 h 116"/>
                <a:gd name="T12" fmla="*/ 123 w 163"/>
                <a:gd name="T13" fmla="*/ 69 h 116"/>
                <a:gd name="T14" fmla="*/ 121 w 163"/>
                <a:gd name="T15" fmla="*/ 80 h 116"/>
                <a:gd name="T16" fmla="*/ 102 w 163"/>
                <a:gd name="T17" fmla="*/ 90 h 116"/>
                <a:gd name="T18" fmla="*/ 104 w 163"/>
                <a:gd name="T19" fmla="*/ 97 h 116"/>
                <a:gd name="T20" fmla="*/ 106 w 163"/>
                <a:gd name="T21" fmla="*/ 106 h 116"/>
                <a:gd name="T22" fmla="*/ 95 w 163"/>
                <a:gd name="T23" fmla="*/ 111 h 116"/>
                <a:gd name="T24" fmla="*/ 80 w 163"/>
                <a:gd name="T25" fmla="*/ 111 h 116"/>
                <a:gd name="T26" fmla="*/ 71 w 163"/>
                <a:gd name="T27" fmla="*/ 104 h 116"/>
                <a:gd name="T28" fmla="*/ 66 w 163"/>
                <a:gd name="T29" fmla="*/ 97 h 116"/>
                <a:gd name="T30" fmla="*/ 59 w 163"/>
                <a:gd name="T31" fmla="*/ 109 h 116"/>
                <a:gd name="T32" fmla="*/ 45 w 163"/>
                <a:gd name="T33" fmla="*/ 111 h 116"/>
                <a:gd name="T34" fmla="*/ 33 w 163"/>
                <a:gd name="T35" fmla="*/ 111 h 116"/>
                <a:gd name="T36" fmla="*/ 28 w 163"/>
                <a:gd name="T37" fmla="*/ 116 h 116"/>
                <a:gd name="T38" fmla="*/ 17 w 163"/>
                <a:gd name="T39" fmla="*/ 109 h 116"/>
                <a:gd name="T40" fmla="*/ 26 w 163"/>
                <a:gd name="T41" fmla="*/ 104 h 116"/>
                <a:gd name="T42" fmla="*/ 19 w 163"/>
                <a:gd name="T43" fmla="*/ 92 h 116"/>
                <a:gd name="T44" fmla="*/ 12 w 163"/>
                <a:gd name="T45" fmla="*/ 85 h 116"/>
                <a:gd name="T46" fmla="*/ 7 w 163"/>
                <a:gd name="T47" fmla="*/ 76 h 116"/>
                <a:gd name="T48" fmla="*/ 7 w 163"/>
                <a:gd name="T49" fmla="*/ 71 h 116"/>
                <a:gd name="T50" fmla="*/ 14 w 163"/>
                <a:gd name="T51" fmla="*/ 61 h 116"/>
                <a:gd name="T52" fmla="*/ 7 w 163"/>
                <a:gd name="T53" fmla="*/ 57 h 116"/>
                <a:gd name="T54" fmla="*/ 0 w 163"/>
                <a:gd name="T55" fmla="*/ 57 h 116"/>
                <a:gd name="T56" fmla="*/ 5 w 163"/>
                <a:gd name="T57" fmla="*/ 45 h 116"/>
                <a:gd name="T58" fmla="*/ 14 w 163"/>
                <a:gd name="T59" fmla="*/ 38 h 116"/>
                <a:gd name="T60" fmla="*/ 24 w 163"/>
                <a:gd name="T61" fmla="*/ 33 h 116"/>
                <a:gd name="T62" fmla="*/ 38 w 163"/>
                <a:gd name="T63" fmla="*/ 38 h 116"/>
                <a:gd name="T64" fmla="*/ 57 w 163"/>
                <a:gd name="T65" fmla="*/ 40 h 116"/>
                <a:gd name="T66" fmla="*/ 61 w 163"/>
                <a:gd name="T67" fmla="*/ 40 h 116"/>
                <a:gd name="T68" fmla="*/ 71 w 163"/>
                <a:gd name="T69" fmla="*/ 33 h 116"/>
                <a:gd name="T70" fmla="*/ 78 w 163"/>
                <a:gd name="T71" fmla="*/ 24 h 116"/>
                <a:gd name="T72" fmla="*/ 95 w 163"/>
                <a:gd name="T73" fmla="*/ 19 h 116"/>
                <a:gd name="T74" fmla="*/ 116 w 163"/>
                <a:gd name="T75" fmla="*/ 14 h 116"/>
                <a:gd name="T76" fmla="*/ 135 w 163"/>
                <a:gd name="T77" fmla="*/ 14 h 116"/>
                <a:gd name="T78" fmla="*/ 135 w 163"/>
                <a:gd name="T79" fmla="*/ 5 h 116"/>
                <a:gd name="T80" fmla="*/ 149 w 163"/>
                <a:gd name="T81" fmla="*/ 0 h 116"/>
                <a:gd name="T82" fmla="*/ 154 w 163"/>
                <a:gd name="T83" fmla="*/ 10 h 116"/>
                <a:gd name="T84" fmla="*/ 156 w 163"/>
                <a:gd name="T85" fmla="*/ 14 h 116"/>
                <a:gd name="T86" fmla="*/ 163 w 163"/>
                <a:gd name="T8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3" h="116">
                  <a:moveTo>
                    <a:pt x="163" y="26"/>
                  </a:moveTo>
                  <a:lnTo>
                    <a:pt x="158" y="24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51" y="26"/>
                  </a:lnTo>
                  <a:lnTo>
                    <a:pt x="149" y="28"/>
                  </a:lnTo>
                  <a:lnTo>
                    <a:pt x="151" y="35"/>
                  </a:lnTo>
                  <a:lnTo>
                    <a:pt x="149" y="35"/>
                  </a:lnTo>
                  <a:lnTo>
                    <a:pt x="144" y="35"/>
                  </a:lnTo>
                  <a:lnTo>
                    <a:pt x="142" y="38"/>
                  </a:lnTo>
                  <a:lnTo>
                    <a:pt x="137" y="43"/>
                  </a:lnTo>
                  <a:lnTo>
                    <a:pt x="135" y="45"/>
                  </a:lnTo>
                  <a:lnTo>
                    <a:pt x="130" y="47"/>
                  </a:lnTo>
                  <a:lnTo>
                    <a:pt x="128" y="50"/>
                  </a:lnTo>
                  <a:lnTo>
                    <a:pt x="123" y="50"/>
                  </a:lnTo>
                  <a:lnTo>
                    <a:pt x="121" y="52"/>
                  </a:lnTo>
                  <a:lnTo>
                    <a:pt x="118" y="54"/>
                  </a:lnTo>
                  <a:lnTo>
                    <a:pt x="118" y="57"/>
                  </a:lnTo>
                  <a:lnTo>
                    <a:pt x="118" y="59"/>
                  </a:lnTo>
                  <a:lnTo>
                    <a:pt x="123" y="64"/>
                  </a:lnTo>
                  <a:lnTo>
                    <a:pt x="123" y="69"/>
                  </a:lnTo>
                  <a:lnTo>
                    <a:pt x="123" y="73"/>
                  </a:lnTo>
                  <a:lnTo>
                    <a:pt x="123" y="78"/>
                  </a:lnTo>
                  <a:lnTo>
                    <a:pt x="121" y="80"/>
                  </a:lnTo>
                  <a:lnTo>
                    <a:pt x="111" y="83"/>
                  </a:lnTo>
                  <a:lnTo>
                    <a:pt x="104" y="87"/>
                  </a:lnTo>
                  <a:lnTo>
                    <a:pt x="102" y="90"/>
                  </a:lnTo>
                  <a:lnTo>
                    <a:pt x="106" y="95"/>
                  </a:lnTo>
                  <a:lnTo>
                    <a:pt x="109" y="95"/>
                  </a:lnTo>
                  <a:lnTo>
                    <a:pt x="104" y="97"/>
                  </a:lnTo>
                  <a:lnTo>
                    <a:pt x="104" y="99"/>
                  </a:lnTo>
                  <a:lnTo>
                    <a:pt x="104" y="104"/>
                  </a:lnTo>
                  <a:lnTo>
                    <a:pt x="106" y="106"/>
                  </a:lnTo>
                  <a:lnTo>
                    <a:pt x="109" y="109"/>
                  </a:lnTo>
                  <a:lnTo>
                    <a:pt x="102" y="111"/>
                  </a:lnTo>
                  <a:lnTo>
                    <a:pt x="95" y="111"/>
                  </a:lnTo>
                  <a:lnTo>
                    <a:pt x="87" y="106"/>
                  </a:lnTo>
                  <a:lnTo>
                    <a:pt x="85" y="109"/>
                  </a:lnTo>
                  <a:lnTo>
                    <a:pt x="80" y="111"/>
                  </a:lnTo>
                  <a:lnTo>
                    <a:pt x="78" y="109"/>
                  </a:lnTo>
                  <a:lnTo>
                    <a:pt x="76" y="106"/>
                  </a:lnTo>
                  <a:lnTo>
                    <a:pt x="71" y="104"/>
                  </a:lnTo>
                  <a:lnTo>
                    <a:pt x="69" y="99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4" y="97"/>
                  </a:lnTo>
                  <a:lnTo>
                    <a:pt x="61" y="102"/>
                  </a:lnTo>
                  <a:lnTo>
                    <a:pt x="59" y="109"/>
                  </a:lnTo>
                  <a:lnTo>
                    <a:pt x="57" y="111"/>
                  </a:lnTo>
                  <a:lnTo>
                    <a:pt x="52" y="111"/>
                  </a:lnTo>
                  <a:lnTo>
                    <a:pt x="45" y="111"/>
                  </a:lnTo>
                  <a:lnTo>
                    <a:pt x="40" y="111"/>
                  </a:lnTo>
                  <a:lnTo>
                    <a:pt x="36" y="109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3"/>
                  </a:lnTo>
                  <a:lnTo>
                    <a:pt x="28" y="116"/>
                  </a:lnTo>
                  <a:lnTo>
                    <a:pt x="14" y="113"/>
                  </a:lnTo>
                  <a:lnTo>
                    <a:pt x="14" y="111"/>
                  </a:lnTo>
                  <a:lnTo>
                    <a:pt x="17" y="109"/>
                  </a:lnTo>
                  <a:lnTo>
                    <a:pt x="21" y="104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28" y="102"/>
                  </a:lnTo>
                  <a:lnTo>
                    <a:pt x="26" y="97"/>
                  </a:lnTo>
                  <a:lnTo>
                    <a:pt x="19" y="92"/>
                  </a:lnTo>
                  <a:lnTo>
                    <a:pt x="17" y="90"/>
                  </a:lnTo>
                  <a:lnTo>
                    <a:pt x="12" y="87"/>
                  </a:lnTo>
                  <a:lnTo>
                    <a:pt x="12" y="85"/>
                  </a:lnTo>
                  <a:lnTo>
                    <a:pt x="14" y="76"/>
                  </a:lnTo>
                  <a:lnTo>
                    <a:pt x="12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10" y="66"/>
                  </a:lnTo>
                  <a:lnTo>
                    <a:pt x="12" y="64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0" y="59"/>
                  </a:lnTo>
                  <a:lnTo>
                    <a:pt x="7" y="57"/>
                  </a:lnTo>
                  <a:lnTo>
                    <a:pt x="5" y="57"/>
                  </a:lnTo>
                  <a:lnTo>
                    <a:pt x="2" y="57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5" y="45"/>
                  </a:lnTo>
                  <a:lnTo>
                    <a:pt x="10" y="43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8" y="35"/>
                  </a:lnTo>
                  <a:lnTo>
                    <a:pt x="33" y="35"/>
                  </a:lnTo>
                  <a:lnTo>
                    <a:pt x="38" y="38"/>
                  </a:lnTo>
                  <a:lnTo>
                    <a:pt x="47" y="38"/>
                  </a:lnTo>
                  <a:lnTo>
                    <a:pt x="54" y="38"/>
                  </a:lnTo>
                  <a:lnTo>
                    <a:pt x="57" y="40"/>
                  </a:lnTo>
                  <a:lnTo>
                    <a:pt x="59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4" y="38"/>
                  </a:lnTo>
                  <a:lnTo>
                    <a:pt x="69" y="35"/>
                  </a:lnTo>
                  <a:lnTo>
                    <a:pt x="71" y="33"/>
                  </a:lnTo>
                  <a:lnTo>
                    <a:pt x="73" y="28"/>
                  </a:lnTo>
                  <a:lnTo>
                    <a:pt x="76" y="26"/>
                  </a:lnTo>
                  <a:lnTo>
                    <a:pt x="78" y="24"/>
                  </a:lnTo>
                  <a:lnTo>
                    <a:pt x="80" y="24"/>
                  </a:lnTo>
                  <a:lnTo>
                    <a:pt x="83" y="21"/>
                  </a:lnTo>
                  <a:lnTo>
                    <a:pt x="95" y="19"/>
                  </a:lnTo>
                  <a:lnTo>
                    <a:pt x="106" y="19"/>
                  </a:lnTo>
                  <a:lnTo>
                    <a:pt x="111" y="17"/>
                  </a:lnTo>
                  <a:lnTo>
                    <a:pt x="116" y="14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5" y="14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5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1" y="5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6" y="12"/>
                  </a:lnTo>
                  <a:lnTo>
                    <a:pt x="156" y="14"/>
                  </a:lnTo>
                  <a:lnTo>
                    <a:pt x="158" y="17"/>
                  </a:lnTo>
                  <a:lnTo>
                    <a:pt x="163" y="24"/>
                  </a:lnTo>
                  <a:lnTo>
                    <a:pt x="163" y="2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140"/>
            <p:cNvSpPr>
              <a:spLocks noEditPoints="1"/>
            </p:cNvSpPr>
            <p:nvPr/>
          </p:nvSpPr>
          <p:spPr bwMode="auto">
            <a:xfrm>
              <a:off x="4384005" y="1803872"/>
              <a:ext cx="635000" cy="1682750"/>
            </a:xfrm>
            <a:custGeom>
              <a:avLst/>
              <a:gdLst>
                <a:gd name="T0" fmla="*/ 308 w 400"/>
                <a:gd name="T1" fmla="*/ 904 h 1060"/>
                <a:gd name="T2" fmla="*/ 293 w 400"/>
                <a:gd name="T3" fmla="*/ 893 h 1060"/>
                <a:gd name="T4" fmla="*/ 317 w 400"/>
                <a:gd name="T5" fmla="*/ 845 h 1060"/>
                <a:gd name="T6" fmla="*/ 286 w 400"/>
                <a:gd name="T7" fmla="*/ 763 h 1060"/>
                <a:gd name="T8" fmla="*/ 237 w 400"/>
                <a:gd name="T9" fmla="*/ 933 h 1060"/>
                <a:gd name="T10" fmla="*/ 244 w 400"/>
                <a:gd name="T11" fmla="*/ 926 h 1060"/>
                <a:gd name="T12" fmla="*/ 326 w 400"/>
                <a:gd name="T13" fmla="*/ 843 h 1060"/>
                <a:gd name="T14" fmla="*/ 293 w 400"/>
                <a:gd name="T15" fmla="*/ 725 h 1060"/>
                <a:gd name="T16" fmla="*/ 378 w 400"/>
                <a:gd name="T17" fmla="*/ 189 h 1060"/>
                <a:gd name="T18" fmla="*/ 376 w 400"/>
                <a:gd name="T19" fmla="*/ 146 h 1060"/>
                <a:gd name="T20" fmla="*/ 364 w 400"/>
                <a:gd name="T21" fmla="*/ 111 h 1060"/>
                <a:gd name="T22" fmla="*/ 352 w 400"/>
                <a:gd name="T23" fmla="*/ 92 h 1060"/>
                <a:gd name="T24" fmla="*/ 329 w 400"/>
                <a:gd name="T25" fmla="*/ 47 h 1060"/>
                <a:gd name="T26" fmla="*/ 277 w 400"/>
                <a:gd name="T27" fmla="*/ 23 h 1060"/>
                <a:gd name="T28" fmla="*/ 234 w 400"/>
                <a:gd name="T29" fmla="*/ 5 h 1060"/>
                <a:gd name="T30" fmla="*/ 239 w 400"/>
                <a:gd name="T31" fmla="*/ 54 h 1060"/>
                <a:gd name="T32" fmla="*/ 187 w 400"/>
                <a:gd name="T33" fmla="*/ 52 h 1060"/>
                <a:gd name="T34" fmla="*/ 149 w 400"/>
                <a:gd name="T35" fmla="*/ 120 h 1060"/>
                <a:gd name="T36" fmla="*/ 149 w 400"/>
                <a:gd name="T37" fmla="*/ 165 h 1060"/>
                <a:gd name="T38" fmla="*/ 97 w 400"/>
                <a:gd name="T39" fmla="*/ 238 h 1060"/>
                <a:gd name="T40" fmla="*/ 85 w 400"/>
                <a:gd name="T41" fmla="*/ 340 h 1060"/>
                <a:gd name="T42" fmla="*/ 81 w 400"/>
                <a:gd name="T43" fmla="*/ 399 h 1060"/>
                <a:gd name="T44" fmla="*/ 31 w 400"/>
                <a:gd name="T45" fmla="*/ 441 h 1060"/>
                <a:gd name="T46" fmla="*/ 31 w 400"/>
                <a:gd name="T47" fmla="*/ 510 h 1060"/>
                <a:gd name="T48" fmla="*/ 62 w 400"/>
                <a:gd name="T49" fmla="*/ 604 h 1060"/>
                <a:gd name="T50" fmla="*/ 43 w 400"/>
                <a:gd name="T51" fmla="*/ 640 h 1060"/>
                <a:gd name="T52" fmla="*/ 41 w 400"/>
                <a:gd name="T53" fmla="*/ 715 h 1060"/>
                <a:gd name="T54" fmla="*/ 24 w 400"/>
                <a:gd name="T55" fmla="*/ 772 h 1060"/>
                <a:gd name="T56" fmla="*/ 3 w 400"/>
                <a:gd name="T57" fmla="*/ 791 h 1060"/>
                <a:gd name="T58" fmla="*/ 26 w 400"/>
                <a:gd name="T59" fmla="*/ 862 h 1060"/>
                <a:gd name="T60" fmla="*/ 64 w 400"/>
                <a:gd name="T61" fmla="*/ 949 h 1060"/>
                <a:gd name="T62" fmla="*/ 76 w 400"/>
                <a:gd name="T63" fmla="*/ 992 h 1060"/>
                <a:gd name="T64" fmla="*/ 85 w 400"/>
                <a:gd name="T65" fmla="*/ 1034 h 1060"/>
                <a:gd name="T66" fmla="*/ 140 w 400"/>
                <a:gd name="T67" fmla="*/ 1037 h 1060"/>
                <a:gd name="T68" fmla="*/ 161 w 400"/>
                <a:gd name="T69" fmla="*/ 994 h 1060"/>
                <a:gd name="T70" fmla="*/ 218 w 400"/>
                <a:gd name="T71" fmla="*/ 959 h 1060"/>
                <a:gd name="T72" fmla="*/ 227 w 400"/>
                <a:gd name="T73" fmla="*/ 883 h 1060"/>
                <a:gd name="T74" fmla="*/ 230 w 400"/>
                <a:gd name="T75" fmla="*/ 815 h 1060"/>
                <a:gd name="T76" fmla="*/ 234 w 400"/>
                <a:gd name="T77" fmla="*/ 798 h 1060"/>
                <a:gd name="T78" fmla="*/ 282 w 400"/>
                <a:gd name="T79" fmla="*/ 756 h 1060"/>
                <a:gd name="T80" fmla="*/ 279 w 400"/>
                <a:gd name="T81" fmla="*/ 739 h 1060"/>
                <a:gd name="T82" fmla="*/ 232 w 400"/>
                <a:gd name="T83" fmla="*/ 744 h 1060"/>
                <a:gd name="T84" fmla="*/ 218 w 400"/>
                <a:gd name="T85" fmla="*/ 732 h 1060"/>
                <a:gd name="T86" fmla="*/ 258 w 400"/>
                <a:gd name="T87" fmla="*/ 723 h 1060"/>
                <a:gd name="T88" fmla="*/ 289 w 400"/>
                <a:gd name="T89" fmla="*/ 723 h 1060"/>
                <a:gd name="T90" fmla="*/ 284 w 400"/>
                <a:gd name="T91" fmla="*/ 680 h 1060"/>
                <a:gd name="T92" fmla="*/ 244 w 400"/>
                <a:gd name="T93" fmla="*/ 654 h 1060"/>
                <a:gd name="T94" fmla="*/ 225 w 400"/>
                <a:gd name="T95" fmla="*/ 621 h 1060"/>
                <a:gd name="T96" fmla="*/ 218 w 400"/>
                <a:gd name="T97" fmla="*/ 569 h 1060"/>
                <a:gd name="T98" fmla="*/ 227 w 400"/>
                <a:gd name="T99" fmla="*/ 527 h 1060"/>
                <a:gd name="T100" fmla="*/ 230 w 400"/>
                <a:gd name="T101" fmla="*/ 503 h 1060"/>
                <a:gd name="T102" fmla="*/ 232 w 400"/>
                <a:gd name="T103" fmla="*/ 479 h 1060"/>
                <a:gd name="T104" fmla="*/ 251 w 400"/>
                <a:gd name="T105" fmla="*/ 472 h 1060"/>
                <a:gd name="T106" fmla="*/ 256 w 400"/>
                <a:gd name="T107" fmla="*/ 449 h 1060"/>
                <a:gd name="T108" fmla="*/ 277 w 400"/>
                <a:gd name="T109" fmla="*/ 423 h 1060"/>
                <a:gd name="T110" fmla="*/ 308 w 400"/>
                <a:gd name="T111" fmla="*/ 399 h 1060"/>
                <a:gd name="T112" fmla="*/ 329 w 400"/>
                <a:gd name="T113" fmla="*/ 328 h 1060"/>
                <a:gd name="T114" fmla="*/ 326 w 400"/>
                <a:gd name="T115" fmla="*/ 281 h 1060"/>
                <a:gd name="T116" fmla="*/ 324 w 400"/>
                <a:gd name="T117" fmla="*/ 269 h 1060"/>
                <a:gd name="T118" fmla="*/ 341 w 400"/>
                <a:gd name="T119" fmla="*/ 253 h 1060"/>
                <a:gd name="T120" fmla="*/ 348 w 400"/>
                <a:gd name="T121" fmla="*/ 229 h 1060"/>
                <a:gd name="T122" fmla="*/ 385 w 400"/>
                <a:gd name="T123" fmla="*/ 224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0" h="1060">
                  <a:moveTo>
                    <a:pt x="319" y="860"/>
                  </a:moveTo>
                  <a:lnTo>
                    <a:pt x="317" y="862"/>
                  </a:lnTo>
                  <a:lnTo>
                    <a:pt x="317" y="878"/>
                  </a:lnTo>
                  <a:lnTo>
                    <a:pt x="322" y="886"/>
                  </a:lnTo>
                  <a:lnTo>
                    <a:pt x="319" y="886"/>
                  </a:lnTo>
                  <a:lnTo>
                    <a:pt x="317" y="888"/>
                  </a:lnTo>
                  <a:lnTo>
                    <a:pt x="317" y="890"/>
                  </a:lnTo>
                  <a:lnTo>
                    <a:pt x="315" y="897"/>
                  </a:lnTo>
                  <a:lnTo>
                    <a:pt x="310" y="902"/>
                  </a:lnTo>
                  <a:lnTo>
                    <a:pt x="308" y="904"/>
                  </a:lnTo>
                  <a:lnTo>
                    <a:pt x="305" y="912"/>
                  </a:lnTo>
                  <a:lnTo>
                    <a:pt x="303" y="919"/>
                  </a:lnTo>
                  <a:lnTo>
                    <a:pt x="300" y="923"/>
                  </a:lnTo>
                  <a:lnTo>
                    <a:pt x="296" y="926"/>
                  </a:lnTo>
                  <a:lnTo>
                    <a:pt x="298" y="919"/>
                  </a:lnTo>
                  <a:lnTo>
                    <a:pt x="300" y="912"/>
                  </a:lnTo>
                  <a:lnTo>
                    <a:pt x="296" y="909"/>
                  </a:lnTo>
                  <a:lnTo>
                    <a:pt x="293" y="902"/>
                  </a:lnTo>
                  <a:lnTo>
                    <a:pt x="291" y="897"/>
                  </a:lnTo>
                  <a:lnTo>
                    <a:pt x="293" y="893"/>
                  </a:lnTo>
                  <a:lnTo>
                    <a:pt x="291" y="886"/>
                  </a:lnTo>
                  <a:lnTo>
                    <a:pt x="289" y="876"/>
                  </a:lnTo>
                  <a:lnTo>
                    <a:pt x="291" y="871"/>
                  </a:lnTo>
                  <a:lnTo>
                    <a:pt x="296" y="869"/>
                  </a:lnTo>
                  <a:lnTo>
                    <a:pt x="298" y="860"/>
                  </a:lnTo>
                  <a:lnTo>
                    <a:pt x="303" y="855"/>
                  </a:lnTo>
                  <a:lnTo>
                    <a:pt x="310" y="850"/>
                  </a:lnTo>
                  <a:lnTo>
                    <a:pt x="315" y="852"/>
                  </a:lnTo>
                  <a:lnTo>
                    <a:pt x="315" y="848"/>
                  </a:lnTo>
                  <a:lnTo>
                    <a:pt x="317" y="845"/>
                  </a:lnTo>
                  <a:lnTo>
                    <a:pt x="319" y="845"/>
                  </a:lnTo>
                  <a:lnTo>
                    <a:pt x="324" y="850"/>
                  </a:lnTo>
                  <a:lnTo>
                    <a:pt x="322" y="852"/>
                  </a:lnTo>
                  <a:lnTo>
                    <a:pt x="322" y="860"/>
                  </a:lnTo>
                  <a:lnTo>
                    <a:pt x="319" y="860"/>
                  </a:lnTo>
                  <a:close/>
                  <a:moveTo>
                    <a:pt x="286" y="760"/>
                  </a:moveTo>
                  <a:lnTo>
                    <a:pt x="286" y="760"/>
                  </a:lnTo>
                  <a:lnTo>
                    <a:pt x="284" y="765"/>
                  </a:lnTo>
                  <a:lnTo>
                    <a:pt x="286" y="765"/>
                  </a:lnTo>
                  <a:lnTo>
                    <a:pt x="286" y="763"/>
                  </a:lnTo>
                  <a:lnTo>
                    <a:pt x="289" y="758"/>
                  </a:lnTo>
                  <a:lnTo>
                    <a:pt x="289" y="758"/>
                  </a:lnTo>
                  <a:lnTo>
                    <a:pt x="286" y="760"/>
                  </a:lnTo>
                  <a:close/>
                  <a:moveTo>
                    <a:pt x="248" y="897"/>
                  </a:moveTo>
                  <a:lnTo>
                    <a:pt x="246" y="897"/>
                  </a:lnTo>
                  <a:lnTo>
                    <a:pt x="246" y="900"/>
                  </a:lnTo>
                  <a:lnTo>
                    <a:pt x="244" y="904"/>
                  </a:lnTo>
                  <a:lnTo>
                    <a:pt x="241" y="912"/>
                  </a:lnTo>
                  <a:lnTo>
                    <a:pt x="241" y="916"/>
                  </a:lnTo>
                  <a:lnTo>
                    <a:pt x="237" y="933"/>
                  </a:lnTo>
                  <a:lnTo>
                    <a:pt x="234" y="935"/>
                  </a:lnTo>
                  <a:lnTo>
                    <a:pt x="227" y="959"/>
                  </a:lnTo>
                  <a:lnTo>
                    <a:pt x="227" y="966"/>
                  </a:lnTo>
                  <a:lnTo>
                    <a:pt x="227" y="978"/>
                  </a:lnTo>
                  <a:lnTo>
                    <a:pt x="230" y="982"/>
                  </a:lnTo>
                  <a:lnTo>
                    <a:pt x="232" y="982"/>
                  </a:lnTo>
                  <a:lnTo>
                    <a:pt x="234" y="980"/>
                  </a:lnTo>
                  <a:lnTo>
                    <a:pt x="239" y="940"/>
                  </a:lnTo>
                  <a:lnTo>
                    <a:pt x="241" y="938"/>
                  </a:lnTo>
                  <a:lnTo>
                    <a:pt x="244" y="926"/>
                  </a:lnTo>
                  <a:lnTo>
                    <a:pt x="248" y="907"/>
                  </a:lnTo>
                  <a:lnTo>
                    <a:pt x="248" y="907"/>
                  </a:lnTo>
                  <a:lnTo>
                    <a:pt x="248" y="902"/>
                  </a:lnTo>
                  <a:lnTo>
                    <a:pt x="251" y="900"/>
                  </a:lnTo>
                  <a:lnTo>
                    <a:pt x="248" y="897"/>
                  </a:lnTo>
                  <a:close/>
                  <a:moveTo>
                    <a:pt x="326" y="838"/>
                  </a:moveTo>
                  <a:lnTo>
                    <a:pt x="324" y="845"/>
                  </a:lnTo>
                  <a:lnTo>
                    <a:pt x="326" y="848"/>
                  </a:lnTo>
                  <a:lnTo>
                    <a:pt x="326" y="848"/>
                  </a:lnTo>
                  <a:lnTo>
                    <a:pt x="326" y="843"/>
                  </a:lnTo>
                  <a:lnTo>
                    <a:pt x="333" y="841"/>
                  </a:lnTo>
                  <a:lnTo>
                    <a:pt x="331" y="838"/>
                  </a:lnTo>
                  <a:lnTo>
                    <a:pt x="326" y="838"/>
                  </a:lnTo>
                  <a:close/>
                  <a:moveTo>
                    <a:pt x="289" y="725"/>
                  </a:moveTo>
                  <a:lnTo>
                    <a:pt x="289" y="727"/>
                  </a:lnTo>
                  <a:lnTo>
                    <a:pt x="289" y="730"/>
                  </a:lnTo>
                  <a:lnTo>
                    <a:pt x="289" y="732"/>
                  </a:lnTo>
                  <a:lnTo>
                    <a:pt x="291" y="730"/>
                  </a:lnTo>
                  <a:lnTo>
                    <a:pt x="291" y="727"/>
                  </a:lnTo>
                  <a:lnTo>
                    <a:pt x="293" y="725"/>
                  </a:lnTo>
                  <a:lnTo>
                    <a:pt x="293" y="725"/>
                  </a:lnTo>
                  <a:lnTo>
                    <a:pt x="291" y="723"/>
                  </a:lnTo>
                  <a:lnTo>
                    <a:pt x="289" y="725"/>
                  </a:lnTo>
                  <a:close/>
                  <a:moveTo>
                    <a:pt x="393" y="210"/>
                  </a:moveTo>
                  <a:lnTo>
                    <a:pt x="390" y="205"/>
                  </a:lnTo>
                  <a:lnTo>
                    <a:pt x="385" y="198"/>
                  </a:lnTo>
                  <a:lnTo>
                    <a:pt x="381" y="196"/>
                  </a:lnTo>
                  <a:lnTo>
                    <a:pt x="381" y="196"/>
                  </a:lnTo>
                  <a:lnTo>
                    <a:pt x="378" y="191"/>
                  </a:lnTo>
                  <a:lnTo>
                    <a:pt x="378" y="189"/>
                  </a:lnTo>
                  <a:lnTo>
                    <a:pt x="376" y="184"/>
                  </a:lnTo>
                  <a:lnTo>
                    <a:pt x="376" y="179"/>
                  </a:lnTo>
                  <a:lnTo>
                    <a:pt x="376" y="175"/>
                  </a:lnTo>
                  <a:lnTo>
                    <a:pt x="376" y="172"/>
                  </a:lnTo>
                  <a:lnTo>
                    <a:pt x="378" y="168"/>
                  </a:lnTo>
                  <a:lnTo>
                    <a:pt x="378" y="163"/>
                  </a:lnTo>
                  <a:lnTo>
                    <a:pt x="376" y="158"/>
                  </a:lnTo>
                  <a:lnTo>
                    <a:pt x="376" y="151"/>
                  </a:lnTo>
                  <a:lnTo>
                    <a:pt x="378" y="149"/>
                  </a:lnTo>
                  <a:lnTo>
                    <a:pt x="376" y="146"/>
                  </a:lnTo>
                  <a:lnTo>
                    <a:pt x="376" y="144"/>
                  </a:lnTo>
                  <a:lnTo>
                    <a:pt x="371" y="142"/>
                  </a:lnTo>
                  <a:lnTo>
                    <a:pt x="369" y="137"/>
                  </a:lnTo>
                  <a:lnTo>
                    <a:pt x="364" y="132"/>
                  </a:lnTo>
                  <a:lnTo>
                    <a:pt x="362" y="127"/>
                  </a:lnTo>
                  <a:lnTo>
                    <a:pt x="362" y="123"/>
                  </a:lnTo>
                  <a:lnTo>
                    <a:pt x="359" y="120"/>
                  </a:lnTo>
                  <a:lnTo>
                    <a:pt x="359" y="118"/>
                  </a:lnTo>
                  <a:lnTo>
                    <a:pt x="362" y="113"/>
                  </a:lnTo>
                  <a:lnTo>
                    <a:pt x="364" y="111"/>
                  </a:lnTo>
                  <a:lnTo>
                    <a:pt x="359" y="106"/>
                  </a:lnTo>
                  <a:lnTo>
                    <a:pt x="357" y="104"/>
                  </a:lnTo>
                  <a:lnTo>
                    <a:pt x="355" y="104"/>
                  </a:lnTo>
                  <a:lnTo>
                    <a:pt x="352" y="104"/>
                  </a:lnTo>
                  <a:lnTo>
                    <a:pt x="352" y="104"/>
                  </a:lnTo>
                  <a:lnTo>
                    <a:pt x="352" y="104"/>
                  </a:lnTo>
                  <a:lnTo>
                    <a:pt x="350" y="99"/>
                  </a:lnTo>
                  <a:lnTo>
                    <a:pt x="352" y="97"/>
                  </a:lnTo>
                  <a:lnTo>
                    <a:pt x="352" y="94"/>
                  </a:lnTo>
                  <a:lnTo>
                    <a:pt x="352" y="92"/>
                  </a:lnTo>
                  <a:lnTo>
                    <a:pt x="350" y="87"/>
                  </a:lnTo>
                  <a:lnTo>
                    <a:pt x="348" y="78"/>
                  </a:lnTo>
                  <a:lnTo>
                    <a:pt x="345" y="73"/>
                  </a:lnTo>
                  <a:lnTo>
                    <a:pt x="350" y="68"/>
                  </a:lnTo>
                  <a:lnTo>
                    <a:pt x="350" y="66"/>
                  </a:lnTo>
                  <a:lnTo>
                    <a:pt x="343" y="64"/>
                  </a:lnTo>
                  <a:lnTo>
                    <a:pt x="338" y="59"/>
                  </a:lnTo>
                  <a:lnTo>
                    <a:pt x="336" y="54"/>
                  </a:lnTo>
                  <a:lnTo>
                    <a:pt x="333" y="54"/>
                  </a:lnTo>
                  <a:lnTo>
                    <a:pt x="329" y="47"/>
                  </a:lnTo>
                  <a:lnTo>
                    <a:pt x="324" y="42"/>
                  </a:lnTo>
                  <a:lnTo>
                    <a:pt x="319" y="40"/>
                  </a:lnTo>
                  <a:lnTo>
                    <a:pt x="317" y="38"/>
                  </a:lnTo>
                  <a:lnTo>
                    <a:pt x="305" y="35"/>
                  </a:lnTo>
                  <a:lnTo>
                    <a:pt x="300" y="35"/>
                  </a:lnTo>
                  <a:lnTo>
                    <a:pt x="293" y="33"/>
                  </a:lnTo>
                  <a:lnTo>
                    <a:pt x="289" y="31"/>
                  </a:lnTo>
                  <a:lnTo>
                    <a:pt x="286" y="28"/>
                  </a:lnTo>
                  <a:lnTo>
                    <a:pt x="282" y="26"/>
                  </a:lnTo>
                  <a:lnTo>
                    <a:pt x="277" y="23"/>
                  </a:lnTo>
                  <a:lnTo>
                    <a:pt x="274" y="21"/>
                  </a:lnTo>
                  <a:lnTo>
                    <a:pt x="270" y="16"/>
                  </a:lnTo>
                  <a:lnTo>
                    <a:pt x="267" y="14"/>
                  </a:lnTo>
                  <a:lnTo>
                    <a:pt x="258" y="9"/>
                  </a:lnTo>
                  <a:lnTo>
                    <a:pt x="258" y="7"/>
                  </a:lnTo>
                  <a:lnTo>
                    <a:pt x="258" y="5"/>
                  </a:lnTo>
                  <a:lnTo>
                    <a:pt x="258" y="5"/>
                  </a:lnTo>
                  <a:lnTo>
                    <a:pt x="248" y="0"/>
                  </a:lnTo>
                  <a:lnTo>
                    <a:pt x="246" y="2"/>
                  </a:lnTo>
                  <a:lnTo>
                    <a:pt x="234" y="5"/>
                  </a:lnTo>
                  <a:lnTo>
                    <a:pt x="241" y="9"/>
                  </a:lnTo>
                  <a:lnTo>
                    <a:pt x="244" y="12"/>
                  </a:lnTo>
                  <a:lnTo>
                    <a:pt x="244" y="16"/>
                  </a:lnTo>
                  <a:lnTo>
                    <a:pt x="244" y="23"/>
                  </a:lnTo>
                  <a:lnTo>
                    <a:pt x="244" y="31"/>
                  </a:lnTo>
                  <a:lnTo>
                    <a:pt x="241" y="35"/>
                  </a:lnTo>
                  <a:lnTo>
                    <a:pt x="237" y="40"/>
                  </a:lnTo>
                  <a:lnTo>
                    <a:pt x="246" y="45"/>
                  </a:lnTo>
                  <a:lnTo>
                    <a:pt x="241" y="52"/>
                  </a:lnTo>
                  <a:lnTo>
                    <a:pt x="239" y="54"/>
                  </a:lnTo>
                  <a:lnTo>
                    <a:pt x="237" y="54"/>
                  </a:lnTo>
                  <a:lnTo>
                    <a:pt x="232" y="52"/>
                  </a:lnTo>
                  <a:lnTo>
                    <a:pt x="218" y="49"/>
                  </a:lnTo>
                  <a:lnTo>
                    <a:pt x="213" y="47"/>
                  </a:lnTo>
                  <a:lnTo>
                    <a:pt x="206" y="47"/>
                  </a:lnTo>
                  <a:lnTo>
                    <a:pt x="204" y="47"/>
                  </a:lnTo>
                  <a:lnTo>
                    <a:pt x="192" y="45"/>
                  </a:lnTo>
                  <a:lnTo>
                    <a:pt x="189" y="45"/>
                  </a:lnTo>
                  <a:lnTo>
                    <a:pt x="187" y="47"/>
                  </a:lnTo>
                  <a:lnTo>
                    <a:pt x="187" y="52"/>
                  </a:lnTo>
                  <a:lnTo>
                    <a:pt x="189" y="64"/>
                  </a:lnTo>
                  <a:lnTo>
                    <a:pt x="189" y="73"/>
                  </a:lnTo>
                  <a:lnTo>
                    <a:pt x="189" y="78"/>
                  </a:lnTo>
                  <a:lnTo>
                    <a:pt x="189" y="82"/>
                  </a:lnTo>
                  <a:lnTo>
                    <a:pt x="185" y="92"/>
                  </a:lnTo>
                  <a:lnTo>
                    <a:pt x="175" y="87"/>
                  </a:lnTo>
                  <a:lnTo>
                    <a:pt x="168" y="82"/>
                  </a:lnTo>
                  <a:lnTo>
                    <a:pt x="163" y="90"/>
                  </a:lnTo>
                  <a:lnTo>
                    <a:pt x="154" y="99"/>
                  </a:lnTo>
                  <a:lnTo>
                    <a:pt x="149" y="120"/>
                  </a:lnTo>
                  <a:lnTo>
                    <a:pt x="149" y="120"/>
                  </a:lnTo>
                  <a:lnTo>
                    <a:pt x="147" y="127"/>
                  </a:lnTo>
                  <a:lnTo>
                    <a:pt x="142" y="130"/>
                  </a:lnTo>
                  <a:lnTo>
                    <a:pt x="140" y="132"/>
                  </a:lnTo>
                  <a:lnTo>
                    <a:pt x="137" y="137"/>
                  </a:lnTo>
                  <a:lnTo>
                    <a:pt x="142" y="146"/>
                  </a:lnTo>
                  <a:lnTo>
                    <a:pt x="147" y="149"/>
                  </a:lnTo>
                  <a:lnTo>
                    <a:pt x="149" y="156"/>
                  </a:lnTo>
                  <a:lnTo>
                    <a:pt x="149" y="160"/>
                  </a:lnTo>
                  <a:lnTo>
                    <a:pt x="149" y="165"/>
                  </a:lnTo>
                  <a:lnTo>
                    <a:pt x="145" y="170"/>
                  </a:lnTo>
                  <a:lnTo>
                    <a:pt x="135" y="186"/>
                  </a:lnTo>
                  <a:lnTo>
                    <a:pt x="126" y="205"/>
                  </a:lnTo>
                  <a:lnTo>
                    <a:pt x="123" y="210"/>
                  </a:lnTo>
                  <a:lnTo>
                    <a:pt x="126" y="224"/>
                  </a:lnTo>
                  <a:lnTo>
                    <a:pt x="123" y="227"/>
                  </a:lnTo>
                  <a:lnTo>
                    <a:pt x="116" y="234"/>
                  </a:lnTo>
                  <a:lnTo>
                    <a:pt x="114" y="236"/>
                  </a:lnTo>
                  <a:lnTo>
                    <a:pt x="109" y="236"/>
                  </a:lnTo>
                  <a:lnTo>
                    <a:pt x="97" y="238"/>
                  </a:lnTo>
                  <a:lnTo>
                    <a:pt x="102" y="253"/>
                  </a:lnTo>
                  <a:lnTo>
                    <a:pt x="102" y="260"/>
                  </a:lnTo>
                  <a:lnTo>
                    <a:pt x="102" y="264"/>
                  </a:lnTo>
                  <a:lnTo>
                    <a:pt x="102" y="269"/>
                  </a:lnTo>
                  <a:lnTo>
                    <a:pt x="100" y="276"/>
                  </a:lnTo>
                  <a:lnTo>
                    <a:pt x="100" y="302"/>
                  </a:lnTo>
                  <a:lnTo>
                    <a:pt x="100" y="304"/>
                  </a:lnTo>
                  <a:lnTo>
                    <a:pt x="97" y="312"/>
                  </a:lnTo>
                  <a:lnTo>
                    <a:pt x="90" y="328"/>
                  </a:lnTo>
                  <a:lnTo>
                    <a:pt x="85" y="340"/>
                  </a:lnTo>
                  <a:lnTo>
                    <a:pt x="76" y="359"/>
                  </a:lnTo>
                  <a:lnTo>
                    <a:pt x="85" y="364"/>
                  </a:lnTo>
                  <a:lnTo>
                    <a:pt x="93" y="366"/>
                  </a:lnTo>
                  <a:lnTo>
                    <a:pt x="93" y="371"/>
                  </a:lnTo>
                  <a:lnTo>
                    <a:pt x="95" y="380"/>
                  </a:lnTo>
                  <a:lnTo>
                    <a:pt x="95" y="387"/>
                  </a:lnTo>
                  <a:lnTo>
                    <a:pt x="93" y="394"/>
                  </a:lnTo>
                  <a:lnTo>
                    <a:pt x="90" y="399"/>
                  </a:lnTo>
                  <a:lnTo>
                    <a:pt x="90" y="401"/>
                  </a:lnTo>
                  <a:lnTo>
                    <a:pt x="81" y="399"/>
                  </a:lnTo>
                  <a:lnTo>
                    <a:pt x="67" y="397"/>
                  </a:lnTo>
                  <a:lnTo>
                    <a:pt x="64" y="397"/>
                  </a:lnTo>
                  <a:lnTo>
                    <a:pt x="57" y="399"/>
                  </a:lnTo>
                  <a:lnTo>
                    <a:pt x="50" y="404"/>
                  </a:lnTo>
                  <a:lnTo>
                    <a:pt x="48" y="406"/>
                  </a:lnTo>
                  <a:lnTo>
                    <a:pt x="45" y="408"/>
                  </a:lnTo>
                  <a:lnTo>
                    <a:pt x="43" y="416"/>
                  </a:lnTo>
                  <a:lnTo>
                    <a:pt x="36" y="430"/>
                  </a:lnTo>
                  <a:lnTo>
                    <a:pt x="31" y="434"/>
                  </a:lnTo>
                  <a:lnTo>
                    <a:pt x="31" y="441"/>
                  </a:lnTo>
                  <a:lnTo>
                    <a:pt x="26" y="458"/>
                  </a:lnTo>
                  <a:lnTo>
                    <a:pt x="31" y="472"/>
                  </a:lnTo>
                  <a:lnTo>
                    <a:pt x="31" y="475"/>
                  </a:lnTo>
                  <a:lnTo>
                    <a:pt x="34" y="479"/>
                  </a:lnTo>
                  <a:lnTo>
                    <a:pt x="31" y="484"/>
                  </a:lnTo>
                  <a:lnTo>
                    <a:pt x="31" y="486"/>
                  </a:lnTo>
                  <a:lnTo>
                    <a:pt x="31" y="493"/>
                  </a:lnTo>
                  <a:lnTo>
                    <a:pt x="31" y="501"/>
                  </a:lnTo>
                  <a:lnTo>
                    <a:pt x="31" y="505"/>
                  </a:lnTo>
                  <a:lnTo>
                    <a:pt x="31" y="510"/>
                  </a:lnTo>
                  <a:lnTo>
                    <a:pt x="38" y="534"/>
                  </a:lnTo>
                  <a:lnTo>
                    <a:pt x="38" y="538"/>
                  </a:lnTo>
                  <a:lnTo>
                    <a:pt x="38" y="543"/>
                  </a:lnTo>
                  <a:lnTo>
                    <a:pt x="36" y="557"/>
                  </a:lnTo>
                  <a:lnTo>
                    <a:pt x="36" y="576"/>
                  </a:lnTo>
                  <a:lnTo>
                    <a:pt x="41" y="583"/>
                  </a:lnTo>
                  <a:lnTo>
                    <a:pt x="48" y="588"/>
                  </a:lnTo>
                  <a:lnTo>
                    <a:pt x="52" y="590"/>
                  </a:lnTo>
                  <a:lnTo>
                    <a:pt x="57" y="597"/>
                  </a:lnTo>
                  <a:lnTo>
                    <a:pt x="62" y="604"/>
                  </a:lnTo>
                  <a:lnTo>
                    <a:pt x="62" y="609"/>
                  </a:lnTo>
                  <a:lnTo>
                    <a:pt x="62" y="614"/>
                  </a:lnTo>
                  <a:lnTo>
                    <a:pt x="60" y="619"/>
                  </a:lnTo>
                  <a:lnTo>
                    <a:pt x="57" y="623"/>
                  </a:lnTo>
                  <a:lnTo>
                    <a:pt x="57" y="626"/>
                  </a:lnTo>
                  <a:lnTo>
                    <a:pt x="57" y="628"/>
                  </a:lnTo>
                  <a:lnTo>
                    <a:pt x="48" y="628"/>
                  </a:lnTo>
                  <a:lnTo>
                    <a:pt x="43" y="630"/>
                  </a:lnTo>
                  <a:lnTo>
                    <a:pt x="41" y="630"/>
                  </a:lnTo>
                  <a:lnTo>
                    <a:pt x="43" y="640"/>
                  </a:lnTo>
                  <a:lnTo>
                    <a:pt x="48" y="654"/>
                  </a:lnTo>
                  <a:lnTo>
                    <a:pt x="52" y="666"/>
                  </a:lnTo>
                  <a:lnTo>
                    <a:pt x="55" y="673"/>
                  </a:lnTo>
                  <a:lnTo>
                    <a:pt x="52" y="680"/>
                  </a:lnTo>
                  <a:lnTo>
                    <a:pt x="52" y="685"/>
                  </a:lnTo>
                  <a:lnTo>
                    <a:pt x="52" y="689"/>
                  </a:lnTo>
                  <a:lnTo>
                    <a:pt x="52" y="699"/>
                  </a:lnTo>
                  <a:lnTo>
                    <a:pt x="48" y="704"/>
                  </a:lnTo>
                  <a:lnTo>
                    <a:pt x="45" y="711"/>
                  </a:lnTo>
                  <a:lnTo>
                    <a:pt x="41" y="715"/>
                  </a:lnTo>
                  <a:lnTo>
                    <a:pt x="36" y="715"/>
                  </a:lnTo>
                  <a:lnTo>
                    <a:pt x="34" y="715"/>
                  </a:lnTo>
                  <a:lnTo>
                    <a:pt x="31" y="718"/>
                  </a:lnTo>
                  <a:lnTo>
                    <a:pt x="29" y="725"/>
                  </a:lnTo>
                  <a:lnTo>
                    <a:pt x="26" y="732"/>
                  </a:lnTo>
                  <a:lnTo>
                    <a:pt x="22" y="739"/>
                  </a:lnTo>
                  <a:lnTo>
                    <a:pt x="22" y="741"/>
                  </a:lnTo>
                  <a:lnTo>
                    <a:pt x="24" y="751"/>
                  </a:lnTo>
                  <a:lnTo>
                    <a:pt x="26" y="763"/>
                  </a:lnTo>
                  <a:lnTo>
                    <a:pt x="24" y="772"/>
                  </a:lnTo>
                  <a:lnTo>
                    <a:pt x="24" y="784"/>
                  </a:lnTo>
                  <a:lnTo>
                    <a:pt x="22" y="791"/>
                  </a:lnTo>
                  <a:lnTo>
                    <a:pt x="17" y="793"/>
                  </a:lnTo>
                  <a:lnTo>
                    <a:pt x="15" y="791"/>
                  </a:lnTo>
                  <a:lnTo>
                    <a:pt x="10" y="782"/>
                  </a:lnTo>
                  <a:lnTo>
                    <a:pt x="8" y="779"/>
                  </a:lnTo>
                  <a:lnTo>
                    <a:pt x="3" y="779"/>
                  </a:lnTo>
                  <a:lnTo>
                    <a:pt x="3" y="782"/>
                  </a:lnTo>
                  <a:lnTo>
                    <a:pt x="0" y="786"/>
                  </a:lnTo>
                  <a:lnTo>
                    <a:pt x="3" y="791"/>
                  </a:lnTo>
                  <a:lnTo>
                    <a:pt x="5" y="796"/>
                  </a:lnTo>
                  <a:lnTo>
                    <a:pt x="5" y="810"/>
                  </a:lnTo>
                  <a:lnTo>
                    <a:pt x="8" y="824"/>
                  </a:lnTo>
                  <a:lnTo>
                    <a:pt x="8" y="829"/>
                  </a:lnTo>
                  <a:lnTo>
                    <a:pt x="8" y="834"/>
                  </a:lnTo>
                  <a:lnTo>
                    <a:pt x="10" y="831"/>
                  </a:lnTo>
                  <a:lnTo>
                    <a:pt x="15" y="836"/>
                  </a:lnTo>
                  <a:lnTo>
                    <a:pt x="15" y="852"/>
                  </a:lnTo>
                  <a:lnTo>
                    <a:pt x="19" y="862"/>
                  </a:lnTo>
                  <a:lnTo>
                    <a:pt x="26" y="862"/>
                  </a:lnTo>
                  <a:lnTo>
                    <a:pt x="26" y="878"/>
                  </a:lnTo>
                  <a:lnTo>
                    <a:pt x="26" y="883"/>
                  </a:lnTo>
                  <a:lnTo>
                    <a:pt x="34" y="886"/>
                  </a:lnTo>
                  <a:lnTo>
                    <a:pt x="34" y="890"/>
                  </a:lnTo>
                  <a:lnTo>
                    <a:pt x="36" y="897"/>
                  </a:lnTo>
                  <a:lnTo>
                    <a:pt x="38" y="904"/>
                  </a:lnTo>
                  <a:lnTo>
                    <a:pt x="41" y="902"/>
                  </a:lnTo>
                  <a:lnTo>
                    <a:pt x="45" y="919"/>
                  </a:lnTo>
                  <a:lnTo>
                    <a:pt x="57" y="942"/>
                  </a:lnTo>
                  <a:lnTo>
                    <a:pt x="64" y="949"/>
                  </a:lnTo>
                  <a:lnTo>
                    <a:pt x="71" y="961"/>
                  </a:lnTo>
                  <a:lnTo>
                    <a:pt x="74" y="963"/>
                  </a:lnTo>
                  <a:lnTo>
                    <a:pt x="78" y="963"/>
                  </a:lnTo>
                  <a:lnTo>
                    <a:pt x="78" y="973"/>
                  </a:lnTo>
                  <a:lnTo>
                    <a:pt x="76" y="978"/>
                  </a:lnTo>
                  <a:lnTo>
                    <a:pt x="74" y="978"/>
                  </a:lnTo>
                  <a:lnTo>
                    <a:pt x="69" y="978"/>
                  </a:lnTo>
                  <a:lnTo>
                    <a:pt x="71" y="982"/>
                  </a:lnTo>
                  <a:lnTo>
                    <a:pt x="74" y="985"/>
                  </a:lnTo>
                  <a:lnTo>
                    <a:pt x="76" y="992"/>
                  </a:lnTo>
                  <a:lnTo>
                    <a:pt x="74" y="994"/>
                  </a:lnTo>
                  <a:lnTo>
                    <a:pt x="71" y="994"/>
                  </a:lnTo>
                  <a:lnTo>
                    <a:pt x="62" y="989"/>
                  </a:lnTo>
                  <a:lnTo>
                    <a:pt x="62" y="989"/>
                  </a:lnTo>
                  <a:lnTo>
                    <a:pt x="64" y="994"/>
                  </a:lnTo>
                  <a:lnTo>
                    <a:pt x="67" y="1001"/>
                  </a:lnTo>
                  <a:lnTo>
                    <a:pt x="78" y="1020"/>
                  </a:lnTo>
                  <a:lnTo>
                    <a:pt x="83" y="1027"/>
                  </a:lnTo>
                  <a:lnTo>
                    <a:pt x="85" y="1030"/>
                  </a:lnTo>
                  <a:lnTo>
                    <a:pt x="85" y="1034"/>
                  </a:lnTo>
                  <a:lnTo>
                    <a:pt x="85" y="1041"/>
                  </a:lnTo>
                  <a:lnTo>
                    <a:pt x="83" y="1046"/>
                  </a:lnTo>
                  <a:lnTo>
                    <a:pt x="83" y="1051"/>
                  </a:lnTo>
                  <a:lnTo>
                    <a:pt x="81" y="1056"/>
                  </a:lnTo>
                  <a:lnTo>
                    <a:pt x="100" y="1060"/>
                  </a:lnTo>
                  <a:lnTo>
                    <a:pt x="121" y="1053"/>
                  </a:lnTo>
                  <a:lnTo>
                    <a:pt x="133" y="1056"/>
                  </a:lnTo>
                  <a:lnTo>
                    <a:pt x="137" y="1056"/>
                  </a:lnTo>
                  <a:lnTo>
                    <a:pt x="145" y="1044"/>
                  </a:lnTo>
                  <a:lnTo>
                    <a:pt x="140" y="1037"/>
                  </a:lnTo>
                  <a:lnTo>
                    <a:pt x="137" y="1030"/>
                  </a:lnTo>
                  <a:lnTo>
                    <a:pt x="137" y="1023"/>
                  </a:lnTo>
                  <a:lnTo>
                    <a:pt x="140" y="1018"/>
                  </a:lnTo>
                  <a:lnTo>
                    <a:pt x="145" y="1011"/>
                  </a:lnTo>
                  <a:lnTo>
                    <a:pt x="147" y="1006"/>
                  </a:lnTo>
                  <a:lnTo>
                    <a:pt x="152" y="1004"/>
                  </a:lnTo>
                  <a:lnTo>
                    <a:pt x="156" y="1006"/>
                  </a:lnTo>
                  <a:lnTo>
                    <a:pt x="159" y="1006"/>
                  </a:lnTo>
                  <a:lnTo>
                    <a:pt x="156" y="997"/>
                  </a:lnTo>
                  <a:lnTo>
                    <a:pt x="161" y="994"/>
                  </a:lnTo>
                  <a:lnTo>
                    <a:pt x="171" y="994"/>
                  </a:lnTo>
                  <a:lnTo>
                    <a:pt x="182" y="994"/>
                  </a:lnTo>
                  <a:lnTo>
                    <a:pt x="192" y="992"/>
                  </a:lnTo>
                  <a:lnTo>
                    <a:pt x="196" y="989"/>
                  </a:lnTo>
                  <a:lnTo>
                    <a:pt x="199" y="992"/>
                  </a:lnTo>
                  <a:lnTo>
                    <a:pt x="204" y="994"/>
                  </a:lnTo>
                  <a:lnTo>
                    <a:pt x="208" y="992"/>
                  </a:lnTo>
                  <a:lnTo>
                    <a:pt x="211" y="987"/>
                  </a:lnTo>
                  <a:lnTo>
                    <a:pt x="215" y="966"/>
                  </a:lnTo>
                  <a:lnTo>
                    <a:pt x="218" y="959"/>
                  </a:lnTo>
                  <a:lnTo>
                    <a:pt x="222" y="949"/>
                  </a:lnTo>
                  <a:lnTo>
                    <a:pt x="225" y="940"/>
                  </a:lnTo>
                  <a:lnTo>
                    <a:pt x="225" y="930"/>
                  </a:lnTo>
                  <a:lnTo>
                    <a:pt x="227" y="921"/>
                  </a:lnTo>
                  <a:lnTo>
                    <a:pt x="227" y="914"/>
                  </a:lnTo>
                  <a:lnTo>
                    <a:pt x="225" y="912"/>
                  </a:lnTo>
                  <a:lnTo>
                    <a:pt x="225" y="904"/>
                  </a:lnTo>
                  <a:lnTo>
                    <a:pt x="230" y="893"/>
                  </a:lnTo>
                  <a:lnTo>
                    <a:pt x="230" y="888"/>
                  </a:lnTo>
                  <a:lnTo>
                    <a:pt x="227" y="883"/>
                  </a:lnTo>
                  <a:lnTo>
                    <a:pt x="225" y="876"/>
                  </a:lnTo>
                  <a:lnTo>
                    <a:pt x="225" y="867"/>
                  </a:lnTo>
                  <a:lnTo>
                    <a:pt x="222" y="864"/>
                  </a:lnTo>
                  <a:lnTo>
                    <a:pt x="225" y="855"/>
                  </a:lnTo>
                  <a:lnTo>
                    <a:pt x="227" y="855"/>
                  </a:lnTo>
                  <a:lnTo>
                    <a:pt x="227" y="836"/>
                  </a:lnTo>
                  <a:lnTo>
                    <a:pt x="230" y="831"/>
                  </a:lnTo>
                  <a:lnTo>
                    <a:pt x="227" y="826"/>
                  </a:lnTo>
                  <a:lnTo>
                    <a:pt x="222" y="817"/>
                  </a:lnTo>
                  <a:lnTo>
                    <a:pt x="230" y="815"/>
                  </a:lnTo>
                  <a:lnTo>
                    <a:pt x="232" y="810"/>
                  </a:lnTo>
                  <a:lnTo>
                    <a:pt x="227" y="805"/>
                  </a:lnTo>
                  <a:lnTo>
                    <a:pt x="222" y="803"/>
                  </a:lnTo>
                  <a:lnTo>
                    <a:pt x="215" y="803"/>
                  </a:lnTo>
                  <a:lnTo>
                    <a:pt x="211" y="805"/>
                  </a:lnTo>
                  <a:lnTo>
                    <a:pt x="208" y="803"/>
                  </a:lnTo>
                  <a:lnTo>
                    <a:pt x="204" y="803"/>
                  </a:lnTo>
                  <a:lnTo>
                    <a:pt x="208" y="801"/>
                  </a:lnTo>
                  <a:lnTo>
                    <a:pt x="220" y="801"/>
                  </a:lnTo>
                  <a:lnTo>
                    <a:pt x="234" y="798"/>
                  </a:lnTo>
                  <a:lnTo>
                    <a:pt x="239" y="793"/>
                  </a:lnTo>
                  <a:lnTo>
                    <a:pt x="248" y="786"/>
                  </a:lnTo>
                  <a:lnTo>
                    <a:pt x="251" y="782"/>
                  </a:lnTo>
                  <a:lnTo>
                    <a:pt x="258" y="775"/>
                  </a:lnTo>
                  <a:lnTo>
                    <a:pt x="263" y="772"/>
                  </a:lnTo>
                  <a:lnTo>
                    <a:pt x="265" y="772"/>
                  </a:lnTo>
                  <a:lnTo>
                    <a:pt x="270" y="767"/>
                  </a:lnTo>
                  <a:lnTo>
                    <a:pt x="274" y="763"/>
                  </a:lnTo>
                  <a:lnTo>
                    <a:pt x="282" y="758"/>
                  </a:lnTo>
                  <a:lnTo>
                    <a:pt x="282" y="756"/>
                  </a:lnTo>
                  <a:lnTo>
                    <a:pt x="284" y="753"/>
                  </a:lnTo>
                  <a:lnTo>
                    <a:pt x="284" y="744"/>
                  </a:lnTo>
                  <a:lnTo>
                    <a:pt x="289" y="744"/>
                  </a:lnTo>
                  <a:lnTo>
                    <a:pt x="293" y="739"/>
                  </a:lnTo>
                  <a:lnTo>
                    <a:pt x="289" y="734"/>
                  </a:lnTo>
                  <a:lnTo>
                    <a:pt x="286" y="734"/>
                  </a:lnTo>
                  <a:lnTo>
                    <a:pt x="286" y="737"/>
                  </a:lnTo>
                  <a:lnTo>
                    <a:pt x="284" y="739"/>
                  </a:lnTo>
                  <a:lnTo>
                    <a:pt x="282" y="737"/>
                  </a:lnTo>
                  <a:lnTo>
                    <a:pt x="279" y="739"/>
                  </a:lnTo>
                  <a:lnTo>
                    <a:pt x="277" y="741"/>
                  </a:lnTo>
                  <a:lnTo>
                    <a:pt x="274" y="744"/>
                  </a:lnTo>
                  <a:lnTo>
                    <a:pt x="267" y="744"/>
                  </a:lnTo>
                  <a:lnTo>
                    <a:pt x="265" y="749"/>
                  </a:lnTo>
                  <a:lnTo>
                    <a:pt x="253" y="749"/>
                  </a:lnTo>
                  <a:lnTo>
                    <a:pt x="248" y="749"/>
                  </a:lnTo>
                  <a:lnTo>
                    <a:pt x="244" y="749"/>
                  </a:lnTo>
                  <a:lnTo>
                    <a:pt x="241" y="751"/>
                  </a:lnTo>
                  <a:lnTo>
                    <a:pt x="237" y="744"/>
                  </a:lnTo>
                  <a:lnTo>
                    <a:pt x="232" y="744"/>
                  </a:lnTo>
                  <a:lnTo>
                    <a:pt x="225" y="739"/>
                  </a:lnTo>
                  <a:lnTo>
                    <a:pt x="218" y="739"/>
                  </a:lnTo>
                  <a:lnTo>
                    <a:pt x="213" y="739"/>
                  </a:lnTo>
                  <a:lnTo>
                    <a:pt x="196" y="741"/>
                  </a:lnTo>
                  <a:lnTo>
                    <a:pt x="192" y="739"/>
                  </a:lnTo>
                  <a:lnTo>
                    <a:pt x="199" y="737"/>
                  </a:lnTo>
                  <a:lnTo>
                    <a:pt x="208" y="734"/>
                  </a:lnTo>
                  <a:lnTo>
                    <a:pt x="211" y="727"/>
                  </a:lnTo>
                  <a:lnTo>
                    <a:pt x="213" y="730"/>
                  </a:lnTo>
                  <a:lnTo>
                    <a:pt x="218" y="732"/>
                  </a:lnTo>
                  <a:lnTo>
                    <a:pt x="222" y="727"/>
                  </a:lnTo>
                  <a:lnTo>
                    <a:pt x="227" y="730"/>
                  </a:lnTo>
                  <a:lnTo>
                    <a:pt x="230" y="730"/>
                  </a:lnTo>
                  <a:lnTo>
                    <a:pt x="244" y="732"/>
                  </a:lnTo>
                  <a:lnTo>
                    <a:pt x="241" y="725"/>
                  </a:lnTo>
                  <a:lnTo>
                    <a:pt x="248" y="730"/>
                  </a:lnTo>
                  <a:lnTo>
                    <a:pt x="253" y="727"/>
                  </a:lnTo>
                  <a:lnTo>
                    <a:pt x="253" y="725"/>
                  </a:lnTo>
                  <a:lnTo>
                    <a:pt x="256" y="723"/>
                  </a:lnTo>
                  <a:lnTo>
                    <a:pt x="258" y="723"/>
                  </a:lnTo>
                  <a:lnTo>
                    <a:pt x="258" y="727"/>
                  </a:lnTo>
                  <a:lnTo>
                    <a:pt x="258" y="737"/>
                  </a:lnTo>
                  <a:lnTo>
                    <a:pt x="260" y="739"/>
                  </a:lnTo>
                  <a:lnTo>
                    <a:pt x="267" y="741"/>
                  </a:lnTo>
                  <a:lnTo>
                    <a:pt x="274" y="734"/>
                  </a:lnTo>
                  <a:lnTo>
                    <a:pt x="277" y="734"/>
                  </a:lnTo>
                  <a:lnTo>
                    <a:pt x="279" y="734"/>
                  </a:lnTo>
                  <a:lnTo>
                    <a:pt x="279" y="730"/>
                  </a:lnTo>
                  <a:lnTo>
                    <a:pt x="282" y="730"/>
                  </a:lnTo>
                  <a:lnTo>
                    <a:pt x="289" y="723"/>
                  </a:lnTo>
                  <a:lnTo>
                    <a:pt x="291" y="720"/>
                  </a:lnTo>
                  <a:lnTo>
                    <a:pt x="293" y="715"/>
                  </a:lnTo>
                  <a:lnTo>
                    <a:pt x="298" y="708"/>
                  </a:lnTo>
                  <a:lnTo>
                    <a:pt x="303" y="706"/>
                  </a:lnTo>
                  <a:lnTo>
                    <a:pt x="303" y="701"/>
                  </a:lnTo>
                  <a:lnTo>
                    <a:pt x="298" y="692"/>
                  </a:lnTo>
                  <a:lnTo>
                    <a:pt x="296" y="689"/>
                  </a:lnTo>
                  <a:lnTo>
                    <a:pt x="293" y="687"/>
                  </a:lnTo>
                  <a:lnTo>
                    <a:pt x="291" y="682"/>
                  </a:lnTo>
                  <a:lnTo>
                    <a:pt x="284" y="680"/>
                  </a:lnTo>
                  <a:lnTo>
                    <a:pt x="282" y="678"/>
                  </a:lnTo>
                  <a:lnTo>
                    <a:pt x="282" y="671"/>
                  </a:lnTo>
                  <a:lnTo>
                    <a:pt x="274" y="666"/>
                  </a:lnTo>
                  <a:lnTo>
                    <a:pt x="267" y="664"/>
                  </a:lnTo>
                  <a:lnTo>
                    <a:pt x="265" y="661"/>
                  </a:lnTo>
                  <a:lnTo>
                    <a:pt x="258" y="654"/>
                  </a:lnTo>
                  <a:lnTo>
                    <a:pt x="256" y="647"/>
                  </a:lnTo>
                  <a:lnTo>
                    <a:pt x="253" y="649"/>
                  </a:lnTo>
                  <a:lnTo>
                    <a:pt x="248" y="652"/>
                  </a:lnTo>
                  <a:lnTo>
                    <a:pt x="244" y="654"/>
                  </a:lnTo>
                  <a:lnTo>
                    <a:pt x="244" y="649"/>
                  </a:lnTo>
                  <a:lnTo>
                    <a:pt x="241" y="647"/>
                  </a:lnTo>
                  <a:lnTo>
                    <a:pt x="239" y="645"/>
                  </a:lnTo>
                  <a:lnTo>
                    <a:pt x="237" y="645"/>
                  </a:lnTo>
                  <a:lnTo>
                    <a:pt x="232" y="647"/>
                  </a:lnTo>
                  <a:lnTo>
                    <a:pt x="227" y="642"/>
                  </a:lnTo>
                  <a:lnTo>
                    <a:pt x="227" y="638"/>
                  </a:lnTo>
                  <a:lnTo>
                    <a:pt x="227" y="633"/>
                  </a:lnTo>
                  <a:lnTo>
                    <a:pt x="225" y="623"/>
                  </a:lnTo>
                  <a:lnTo>
                    <a:pt x="225" y="621"/>
                  </a:lnTo>
                  <a:lnTo>
                    <a:pt x="222" y="609"/>
                  </a:lnTo>
                  <a:lnTo>
                    <a:pt x="220" y="600"/>
                  </a:lnTo>
                  <a:lnTo>
                    <a:pt x="220" y="600"/>
                  </a:lnTo>
                  <a:lnTo>
                    <a:pt x="220" y="595"/>
                  </a:lnTo>
                  <a:lnTo>
                    <a:pt x="220" y="593"/>
                  </a:lnTo>
                  <a:lnTo>
                    <a:pt x="218" y="590"/>
                  </a:lnTo>
                  <a:lnTo>
                    <a:pt x="218" y="586"/>
                  </a:lnTo>
                  <a:lnTo>
                    <a:pt x="218" y="581"/>
                  </a:lnTo>
                  <a:lnTo>
                    <a:pt x="215" y="576"/>
                  </a:lnTo>
                  <a:lnTo>
                    <a:pt x="218" y="569"/>
                  </a:lnTo>
                  <a:lnTo>
                    <a:pt x="218" y="564"/>
                  </a:lnTo>
                  <a:lnTo>
                    <a:pt x="222" y="567"/>
                  </a:lnTo>
                  <a:lnTo>
                    <a:pt x="227" y="567"/>
                  </a:lnTo>
                  <a:lnTo>
                    <a:pt x="225" y="562"/>
                  </a:lnTo>
                  <a:lnTo>
                    <a:pt x="225" y="560"/>
                  </a:lnTo>
                  <a:lnTo>
                    <a:pt x="222" y="553"/>
                  </a:lnTo>
                  <a:lnTo>
                    <a:pt x="222" y="545"/>
                  </a:lnTo>
                  <a:lnTo>
                    <a:pt x="225" y="541"/>
                  </a:lnTo>
                  <a:lnTo>
                    <a:pt x="225" y="531"/>
                  </a:lnTo>
                  <a:lnTo>
                    <a:pt x="227" y="527"/>
                  </a:lnTo>
                  <a:lnTo>
                    <a:pt x="230" y="524"/>
                  </a:lnTo>
                  <a:lnTo>
                    <a:pt x="225" y="522"/>
                  </a:lnTo>
                  <a:lnTo>
                    <a:pt x="220" y="517"/>
                  </a:lnTo>
                  <a:lnTo>
                    <a:pt x="218" y="510"/>
                  </a:lnTo>
                  <a:lnTo>
                    <a:pt x="218" y="508"/>
                  </a:lnTo>
                  <a:lnTo>
                    <a:pt x="218" y="505"/>
                  </a:lnTo>
                  <a:lnTo>
                    <a:pt x="222" y="505"/>
                  </a:lnTo>
                  <a:lnTo>
                    <a:pt x="225" y="508"/>
                  </a:lnTo>
                  <a:lnTo>
                    <a:pt x="227" y="508"/>
                  </a:lnTo>
                  <a:lnTo>
                    <a:pt x="230" y="503"/>
                  </a:lnTo>
                  <a:lnTo>
                    <a:pt x="234" y="503"/>
                  </a:lnTo>
                  <a:lnTo>
                    <a:pt x="237" y="498"/>
                  </a:lnTo>
                  <a:lnTo>
                    <a:pt x="239" y="496"/>
                  </a:lnTo>
                  <a:lnTo>
                    <a:pt x="239" y="493"/>
                  </a:lnTo>
                  <a:lnTo>
                    <a:pt x="237" y="493"/>
                  </a:lnTo>
                  <a:lnTo>
                    <a:pt x="234" y="491"/>
                  </a:lnTo>
                  <a:lnTo>
                    <a:pt x="237" y="489"/>
                  </a:lnTo>
                  <a:lnTo>
                    <a:pt x="237" y="486"/>
                  </a:lnTo>
                  <a:lnTo>
                    <a:pt x="234" y="482"/>
                  </a:lnTo>
                  <a:lnTo>
                    <a:pt x="232" y="479"/>
                  </a:lnTo>
                  <a:lnTo>
                    <a:pt x="232" y="475"/>
                  </a:lnTo>
                  <a:lnTo>
                    <a:pt x="232" y="475"/>
                  </a:lnTo>
                  <a:lnTo>
                    <a:pt x="234" y="477"/>
                  </a:lnTo>
                  <a:lnTo>
                    <a:pt x="239" y="477"/>
                  </a:lnTo>
                  <a:lnTo>
                    <a:pt x="239" y="479"/>
                  </a:lnTo>
                  <a:lnTo>
                    <a:pt x="239" y="482"/>
                  </a:lnTo>
                  <a:lnTo>
                    <a:pt x="244" y="479"/>
                  </a:lnTo>
                  <a:lnTo>
                    <a:pt x="244" y="479"/>
                  </a:lnTo>
                  <a:lnTo>
                    <a:pt x="244" y="475"/>
                  </a:lnTo>
                  <a:lnTo>
                    <a:pt x="251" y="472"/>
                  </a:lnTo>
                  <a:lnTo>
                    <a:pt x="253" y="467"/>
                  </a:lnTo>
                  <a:lnTo>
                    <a:pt x="253" y="465"/>
                  </a:lnTo>
                  <a:lnTo>
                    <a:pt x="253" y="465"/>
                  </a:lnTo>
                  <a:lnTo>
                    <a:pt x="246" y="465"/>
                  </a:lnTo>
                  <a:lnTo>
                    <a:pt x="246" y="460"/>
                  </a:lnTo>
                  <a:lnTo>
                    <a:pt x="248" y="460"/>
                  </a:lnTo>
                  <a:lnTo>
                    <a:pt x="253" y="458"/>
                  </a:lnTo>
                  <a:lnTo>
                    <a:pt x="253" y="453"/>
                  </a:lnTo>
                  <a:lnTo>
                    <a:pt x="253" y="449"/>
                  </a:lnTo>
                  <a:lnTo>
                    <a:pt x="256" y="449"/>
                  </a:lnTo>
                  <a:lnTo>
                    <a:pt x="258" y="446"/>
                  </a:lnTo>
                  <a:lnTo>
                    <a:pt x="260" y="446"/>
                  </a:lnTo>
                  <a:lnTo>
                    <a:pt x="263" y="446"/>
                  </a:lnTo>
                  <a:lnTo>
                    <a:pt x="263" y="444"/>
                  </a:lnTo>
                  <a:lnTo>
                    <a:pt x="260" y="444"/>
                  </a:lnTo>
                  <a:lnTo>
                    <a:pt x="260" y="441"/>
                  </a:lnTo>
                  <a:lnTo>
                    <a:pt x="267" y="444"/>
                  </a:lnTo>
                  <a:lnTo>
                    <a:pt x="274" y="434"/>
                  </a:lnTo>
                  <a:lnTo>
                    <a:pt x="274" y="427"/>
                  </a:lnTo>
                  <a:lnTo>
                    <a:pt x="277" y="423"/>
                  </a:lnTo>
                  <a:lnTo>
                    <a:pt x="282" y="427"/>
                  </a:lnTo>
                  <a:lnTo>
                    <a:pt x="282" y="425"/>
                  </a:lnTo>
                  <a:lnTo>
                    <a:pt x="282" y="420"/>
                  </a:lnTo>
                  <a:lnTo>
                    <a:pt x="284" y="423"/>
                  </a:lnTo>
                  <a:lnTo>
                    <a:pt x="286" y="423"/>
                  </a:lnTo>
                  <a:lnTo>
                    <a:pt x="289" y="423"/>
                  </a:lnTo>
                  <a:lnTo>
                    <a:pt x="291" y="418"/>
                  </a:lnTo>
                  <a:lnTo>
                    <a:pt x="293" y="411"/>
                  </a:lnTo>
                  <a:lnTo>
                    <a:pt x="303" y="406"/>
                  </a:lnTo>
                  <a:lnTo>
                    <a:pt x="308" y="399"/>
                  </a:lnTo>
                  <a:lnTo>
                    <a:pt x="310" y="397"/>
                  </a:lnTo>
                  <a:lnTo>
                    <a:pt x="317" y="390"/>
                  </a:lnTo>
                  <a:lnTo>
                    <a:pt x="319" y="387"/>
                  </a:lnTo>
                  <a:lnTo>
                    <a:pt x="324" y="364"/>
                  </a:lnTo>
                  <a:lnTo>
                    <a:pt x="331" y="352"/>
                  </a:lnTo>
                  <a:lnTo>
                    <a:pt x="336" y="345"/>
                  </a:lnTo>
                  <a:lnTo>
                    <a:pt x="336" y="342"/>
                  </a:lnTo>
                  <a:lnTo>
                    <a:pt x="336" y="338"/>
                  </a:lnTo>
                  <a:lnTo>
                    <a:pt x="331" y="333"/>
                  </a:lnTo>
                  <a:lnTo>
                    <a:pt x="329" y="328"/>
                  </a:lnTo>
                  <a:lnTo>
                    <a:pt x="324" y="321"/>
                  </a:lnTo>
                  <a:lnTo>
                    <a:pt x="322" y="316"/>
                  </a:lnTo>
                  <a:lnTo>
                    <a:pt x="319" y="314"/>
                  </a:lnTo>
                  <a:lnTo>
                    <a:pt x="319" y="309"/>
                  </a:lnTo>
                  <a:lnTo>
                    <a:pt x="322" y="304"/>
                  </a:lnTo>
                  <a:lnTo>
                    <a:pt x="326" y="297"/>
                  </a:lnTo>
                  <a:lnTo>
                    <a:pt x="329" y="288"/>
                  </a:lnTo>
                  <a:lnTo>
                    <a:pt x="329" y="286"/>
                  </a:lnTo>
                  <a:lnTo>
                    <a:pt x="326" y="283"/>
                  </a:lnTo>
                  <a:lnTo>
                    <a:pt x="326" y="281"/>
                  </a:lnTo>
                  <a:lnTo>
                    <a:pt x="322" y="279"/>
                  </a:lnTo>
                  <a:lnTo>
                    <a:pt x="322" y="276"/>
                  </a:lnTo>
                  <a:lnTo>
                    <a:pt x="322" y="274"/>
                  </a:lnTo>
                  <a:lnTo>
                    <a:pt x="326" y="279"/>
                  </a:lnTo>
                  <a:lnTo>
                    <a:pt x="329" y="279"/>
                  </a:lnTo>
                  <a:lnTo>
                    <a:pt x="329" y="276"/>
                  </a:lnTo>
                  <a:lnTo>
                    <a:pt x="326" y="274"/>
                  </a:lnTo>
                  <a:lnTo>
                    <a:pt x="326" y="274"/>
                  </a:lnTo>
                  <a:lnTo>
                    <a:pt x="324" y="271"/>
                  </a:lnTo>
                  <a:lnTo>
                    <a:pt x="324" y="269"/>
                  </a:lnTo>
                  <a:lnTo>
                    <a:pt x="324" y="267"/>
                  </a:lnTo>
                  <a:lnTo>
                    <a:pt x="329" y="267"/>
                  </a:lnTo>
                  <a:lnTo>
                    <a:pt x="336" y="264"/>
                  </a:lnTo>
                  <a:lnTo>
                    <a:pt x="336" y="264"/>
                  </a:lnTo>
                  <a:lnTo>
                    <a:pt x="336" y="260"/>
                  </a:lnTo>
                  <a:lnTo>
                    <a:pt x="333" y="257"/>
                  </a:lnTo>
                  <a:lnTo>
                    <a:pt x="333" y="257"/>
                  </a:lnTo>
                  <a:lnTo>
                    <a:pt x="341" y="255"/>
                  </a:lnTo>
                  <a:lnTo>
                    <a:pt x="341" y="253"/>
                  </a:lnTo>
                  <a:lnTo>
                    <a:pt x="341" y="253"/>
                  </a:lnTo>
                  <a:lnTo>
                    <a:pt x="338" y="253"/>
                  </a:lnTo>
                  <a:lnTo>
                    <a:pt x="338" y="250"/>
                  </a:lnTo>
                  <a:lnTo>
                    <a:pt x="343" y="250"/>
                  </a:lnTo>
                  <a:lnTo>
                    <a:pt x="343" y="248"/>
                  </a:lnTo>
                  <a:lnTo>
                    <a:pt x="343" y="241"/>
                  </a:lnTo>
                  <a:lnTo>
                    <a:pt x="343" y="238"/>
                  </a:lnTo>
                  <a:lnTo>
                    <a:pt x="343" y="234"/>
                  </a:lnTo>
                  <a:lnTo>
                    <a:pt x="343" y="231"/>
                  </a:lnTo>
                  <a:lnTo>
                    <a:pt x="345" y="229"/>
                  </a:lnTo>
                  <a:lnTo>
                    <a:pt x="348" y="229"/>
                  </a:lnTo>
                  <a:lnTo>
                    <a:pt x="350" y="234"/>
                  </a:lnTo>
                  <a:lnTo>
                    <a:pt x="352" y="231"/>
                  </a:lnTo>
                  <a:lnTo>
                    <a:pt x="355" y="227"/>
                  </a:lnTo>
                  <a:lnTo>
                    <a:pt x="362" y="231"/>
                  </a:lnTo>
                  <a:lnTo>
                    <a:pt x="369" y="234"/>
                  </a:lnTo>
                  <a:lnTo>
                    <a:pt x="369" y="234"/>
                  </a:lnTo>
                  <a:lnTo>
                    <a:pt x="371" y="229"/>
                  </a:lnTo>
                  <a:lnTo>
                    <a:pt x="376" y="227"/>
                  </a:lnTo>
                  <a:lnTo>
                    <a:pt x="383" y="227"/>
                  </a:lnTo>
                  <a:lnTo>
                    <a:pt x="385" y="224"/>
                  </a:lnTo>
                  <a:lnTo>
                    <a:pt x="393" y="227"/>
                  </a:lnTo>
                  <a:lnTo>
                    <a:pt x="400" y="222"/>
                  </a:lnTo>
                  <a:lnTo>
                    <a:pt x="393" y="21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42"/>
            <p:cNvSpPr>
              <a:spLocks noEditPoints="1"/>
            </p:cNvSpPr>
            <p:nvPr/>
          </p:nvSpPr>
          <p:spPr bwMode="auto">
            <a:xfrm>
              <a:off x="4988843" y="1484784"/>
              <a:ext cx="1787525" cy="2879725"/>
            </a:xfrm>
            <a:custGeom>
              <a:avLst/>
              <a:gdLst>
                <a:gd name="T0" fmla="*/ 980 w 1126"/>
                <a:gd name="T1" fmla="*/ 1788 h 1814"/>
                <a:gd name="T2" fmla="*/ 1020 w 1126"/>
                <a:gd name="T3" fmla="*/ 1743 h 1814"/>
                <a:gd name="T4" fmla="*/ 1032 w 1126"/>
                <a:gd name="T5" fmla="*/ 1675 h 1814"/>
                <a:gd name="T6" fmla="*/ 1048 w 1126"/>
                <a:gd name="T7" fmla="*/ 1604 h 1814"/>
                <a:gd name="T8" fmla="*/ 1001 w 1126"/>
                <a:gd name="T9" fmla="*/ 1613 h 1814"/>
                <a:gd name="T10" fmla="*/ 1008 w 1126"/>
                <a:gd name="T11" fmla="*/ 1568 h 1814"/>
                <a:gd name="T12" fmla="*/ 1046 w 1126"/>
                <a:gd name="T13" fmla="*/ 1498 h 1814"/>
                <a:gd name="T14" fmla="*/ 1037 w 1126"/>
                <a:gd name="T15" fmla="*/ 1455 h 1814"/>
                <a:gd name="T16" fmla="*/ 1015 w 1126"/>
                <a:gd name="T17" fmla="*/ 1403 h 1814"/>
                <a:gd name="T18" fmla="*/ 940 w 1126"/>
                <a:gd name="T19" fmla="*/ 1405 h 1814"/>
                <a:gd name="T20" fmla="*/ 869 w 1126"/>
                <a:gd name="T21" fmla="*/ 1398 h 1814"/>
                <a:gd name="T22" fmla="*/ 803 w 1126"/>
                <a:gd name="T23" fmla="*/ 1422 h 1814"/>
                <a:gd name="T24" fmla="*/ 763 w 1126"/>
                <a:gd name="T25" fmla="*/ 1384 h 1814"/>
                <a:gd name="T26" fmla="*/ 711 w 1126"/>
                <a:gd name="T27" fmla="*/ 1382 h 1814"/>
                <a:gd name="T28" fmla="*/ 666 w 1126"/>
                <a:gd name="T29" fmla="*/ 1316 h 1814"/>
                <a:gd name="T30" fmla="*/ 593 w 1126"/>
                <a:gd name="T31" fmla="*/ 1361 h 1814"/>
                <a:gd name="T32" fmla="*/ 557 w 1126"/>
                <a:gd name="T33" fmla="*/ 1316 h 1814"/>
                <a:gd name="T34" fmla="*/ 574 w 1126"/>
                <a:gd name="T35" fmla="*/ 1283 h 1814"/>
                <a:gd name="T36" fmla="*/ 550 w 1126"/>
                <a:gd name="T37" fmla="*/ 1233 h 1814"/>
                <a:gd name="T38" fmla="*/ 496 w 1126"/>
                <a:gd name="T39" fmla="*/ 1183 h 1814"/>
                <a:gd name="T40" fmla="*/ 467 w 1126"/>
                <a:gd name="T41" fmla="*/ 1129 h 1814"/>
                <a:gd name="T42" fmla="*/ 415 w 1126"/>
                <a:gd name="T43" fmla="*/ 1115 h 1814"/>
                <a:gd name="T44" fmla="*/ 368 w 1126"/>
                <a:gd name="T45" fmla="*/ 1115 h 1814"/>
                <a:gd name="T46" fmla="*/ 323 w 1126"/>
                <a:gd name="T47" fmla="*/ 1072 h 1814"/>
                <a:gd name="T48" fmla="*/ 297 w 1126"/>
                <a:gd name="T49" fmla="*/ 1020 h 1814"/>
                <a:gd name="T50" fmla="*/ 286 w 1126"/>
                <a:gd name="T51" fmla="*/ 980 h 1814"/>
                <a:gd name="T52" fmla="*/ 269 w 1126"/>
                <a:gd name="T53" fmla="*/ 876 h 1814"/>
                <a:gd name="T54" fmla="*/ 278 w 1126"/>
                <a:gd name="T55" fmla="*/ 839 h 1814"/>
                <a:gd name="T56" fmla="*/ 328 w 1126"/>
                <a:gd name="T57" fmla="*/ 801 h 1814"/>
                <a:gd name="T58" fmla="*/ 238 w 1126"/>
                <a:gd name="T59" fmla="*/ 787 h 1814"/>
                <a:gd name="T60" fmla="*/ 302 w 1126"/>
                <a:gd name="T61" fmla="*/ 640 h 1814"/>
                <a:gd name="T62" fmla="*/ 248 w 1126"/>
                <a:gd name="T63" fmla="*/ 531 h 1814"/>
                <a:gd name="T64" fmla="*/ 226 w 1126"/>
                <a:gd name="T65" fmla="*/ 458 h 1814"/>
                <a:gd name="T66" fmla="*/ 198 w 1126"/>
                <a:gd name="T67" fmla="*/ 423 h 1814"/>
                <a:gd name="T68" fmla="*/ 177 w 1126"/>
                <a:gd name="T69" fmla="*/ 347 h 1814"/>
                <a:gd name="T70" fmla="*/ 151 w 1126"/>
                <a:gd name="T71" fmla="*/ 243 h 1814"/>
                <a:gd name="T72" fmla="*/ 85 w 1126"/>
                <a:gd name="T73" fmla="*/ 163 h 1814"/>
                <a:gd name="T74" fmla="*/ 108 w 1126"/>
                <a:gd name="T75" fmla="*/ 99 h 1814"/>
                <a:gd name="T76" fmla="*/ 149 w 1126"/>
                <a:gd name="T77" fmla="*/ 71 h 1814"/>
                <a:gd name="T78" fmla="*/ 167 w 1126"/>
                <a:gd name="T79" fmla="*/ 87 h 1814"/>
                <a:gd name="T80" fmla="*/ 200 w 1126"/>
                <a:gd name="T81" fmla="*/ 116 h 1814"/>
                <a:gd name="T82" fmla="*/ 359 w 1126"/>
                <a:gd name="T83" fmla="*/ 111 h 1814"/>
                <a:gd name="T84" fmla="*/ 446 w 1126"/>
                <a:gd name="T85" fmla="*/ 125 h 1814"/>
                <a:gd name="T86" fmla="*/ 399 w 1126"/>
                <a:gd name="T87" fmla="*/ 272 h 1814"/>
                <a:gd name="T88" fmla="*/ 276 w 1126"/>
                <a:gd name="T89" fmla="*/ 276 h 1814"/>
                <a:gd name="T90" fmla="*/ 257 w 1126"/>
                <a:gd name="T91" fmla="*/ 286 h 1814"/>
                <a:gd name="T92" fmla="*/ 333 w 1126"/>
                <a:gd name="T93" fmla="*/ 321 h 1814"/>
                <a:gd name="T94" fmla="*/ 373 w 1126"/>
                <a:gd name="T95" fmla="*/ 409 h 1814"/>
                <a:gd name="T96" fmla="*/ 491 w 1126"/>
                <a:gd name="T97" fmla="*/ 416 h 1814"/>
                <a:gd name="T98" fmla="*/ 423 w 1126"/>
                <a:gd name="T99" fmla="*/ 366 h 1814"/>
                <a:gd name="T100" fmla="*/ 522 w 1126"/>
                <a:gd name="T101" fmla="*/ 347 h 1814"/>
                <a:gd name="T102" fmla="*/ 503 w 1126"/>
                <a:gd name="T103" fmla="*/ 246 h 1814"/>
                <a:gd name="T104" fmla="*/ 574 w 1126"/>
                <a:gd name="T105" fmla="*/ 196 h 1814"/>
                <a:gd name="T106" fmla="*/ 555 w 1126"/>
                <a:gd name="T107" fmla="*/ 120 h 1814"/>
                <a:gd name="T108" fmla="*/ 472 w 1126"/>
                <a:gd name="T109" fmla="*/ 28 h 1814"/>
                <a:gd name="T110" fmla="*/ 560 w 1126"/>
                <a:gd name="T111" fmla="*/ 92 h 1814"/>
                <a:gd name="T112" fmla="*/ 635 w 1126"/>
                <a:gd name="T113" fmla="*/ 57 h 1814"/>
                <a:gd name="T114" fmla="*/ 134 w 1126"/>
                <a:gd name="T115" fmla="*/ 1280 h 1814"/>
                <a:gd name="T116" fmla="*/ 66 w 1126"/>
                <a:gd name="T117" fmla="*/ 1233 h 1814"/>
                <a:gd name="T118" fmla="*/ 19 w 1126"/>
                <a:gd name="T119" fmla="*/ 1264 h 1814"/>
                <a:gd name="T120" fmla="*/ 139 w 1126"/>
                <a:gd name="T121" fmla="*/ 1287 h 1814"/>
                <a:gd name="T122" fmla="*/ 380 w 1126"/>
                <a:gd name="T123" fmla="*/ 369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26" h="1814">
                  <a:moveTo>
                    <a:pt x="1126" y="0"/>
                  </a:moveTo>
                  <a:lnTo>
                    <a:pt x="1126" y="1814"/>
                  </a:lnTo>
                  <a:lnTo>
                    <a:pt x="1105" y="1807"/>
                  </a:lnTo>
                  <a:lnTo>
                    <a:pt x="1100" y="1807"/>
                  </a:lnTo>
                  <a:lnTo>
                    <a:pt x="1084" y="1809"/>
                  </a:lnTo>
                  <a:lnTo>
                    <a:pt x="1074" y="1809"/>
                  </a:lnTo>
                  <a:lnTo>
                    <a:pt x="1051" y="1795"/>
                  </a:lnTo>
                  <a:lnTo>
                    <a:pt x="1044" y="1802"/>
                  </a:lnTo>
                  <a:lnTo>
                    <a:pt x="1037" y="1802"/>
                  </a:lnTo>
                  <a:lnTo>
                    <a:pt x="1034" y="1802"/>
                  </a:lnTo>
                  <a:lnTo>
                    <a:pt x="1027" y="1802"/>
                  </a:lnTo>
                  <a:lnTo>
                    <a:pt x="1022" y="1800"/>
                  </a:lnTo>
                  <a:lnTo>
                    <a:pt x="1018" y="1793"/>
                  </a:lnTo>
                  <a:lnTo>
                    <a:pt x="1011" y="1788"/>
                  </a:lnTo>
                  <a:lnTo>
                    <a:pt x="996" y="1788"/>
                  </a:lnTo>
                  <a:lnTo>
                    <a:pt x="980" y="1788"/>
                  </a:lnTo>
                  <a:lnTo>
                    <a:pt x="978" y="1788"/>
                  </a:lnTo>
                  <a:lnTo>
                    <a:pt x="978" y="1786"/>
                  </a:lnTo>
                  <a:lnTo>
                    <a:pt x="987" y="1776"/>
                  </a:lnTo>
                  <a:lnTo>
                    <a:pt x="989" y="1772"/>
                  </a:lnTo>
                  <a:lnTo>
                    <a:pt x="982" y="1769"/>
                  </a:lnTo>
                  <a:lnTo>
                    <a:pt x="980" y="1769"/>
                  </a:lnTo>
                  <a:lnTo>
                    <a:pt x="978" y="1769"/>
                  </a:lnTo>
                  <a:lnTo>
                    <a:pt x="980" y="1764"/>
                  </a:lnTo>
                  <a:lnTo>
                    <a:pt x="982" y="1762"/>
                  </a:lnTo>
                  <a:lnTo>
                    <a:pt x="989" y="1764"/>
                  </a:lnTo>
                  <a:lnTo>
                    <a:pt x="999" y="1767"/>
                  </a:lnTo>
                  <a:lnTo>
                    <a:pt x="1004" y="1767"/>
                  </a:lnTo>
                  <a:lnTo>
                    <a:pt x="1006" y="1764"/>
                  </a:lnTo>
                  <a:lnTo>
                    <a:pt x="1022" y="1750"/>
                  </a:lnTo>
                  <a:lnTo>
                    <a:pt x="1022" y="1748"/>
                  </a:lnTo>
                  <a:lnTo>
                    <a:pt x="1020" y="1743"/>
                  </a:lnTo>
                  <a:lnTo>
                    <a:pt x="1020" y="1743"/>
                  </a:lnTo>
                  <a:lnTo>
                    <a:pt x="1018" y="1743"/>
                  </a:lnTo>
                  <a:lnTo>
                    <a:pt x="1015" y="1738"/>
                  </a:lnTo>
                  <a:lnTo>
                    <a:pt x="1015" y="1731"/>
                  </a:lnTo>
                  <a:lnTo>
                    <a:pt x="1020" y="1717"/>
                  </a:lnTo>
                  <a:lnTo>
                    <a:pt x="1020" y="1701"/>
                  </a:lnTo>
                  <a:lnTo>
                    <a:pt x="1022" y="1696"/>
                  </a:lnTo>
                  <a:lnTo>
                    <a:pt x="1027" y="1696"/>
                  </a:lnTo>
                  <a:lnTo>
                    <a:pt x="1027" y="1701"/>
                  </a:lnTo>
                  <a:lnTo>
                    <a:pt x="1030" y="1703"/>
                  </a:lnTo>
                  <a:lnTo>
                    <a:pt x="1030" y="1696"/>
                  </a:lnTo>
                  <a:lnTo>
                    <a:pt x="1030" y="1689"/>
                  </a:lnTo>
                  <a:lnTo>
                    <a:pt x="1037" y="1686"/>
                  </a:lnTo>
                  <a:lnTo>
                    <a:pt x="1041" y="1686"/>
                  </a:lnTo>
                  <a:lnTo>
                    <a:pt x="1046" y="1684"/>
                  </a:lnTo>
                  <a:lnTo>
                    <a:pt x="1032" y="1675"/>
                  </a:lnTo>
                  <a:lnTo>
                    <a:pt x="1015" y="1670"/>
                  </a:lnTo>
                  <a:lnTo>
                    <a:pt x="1013" y="1672"/>
                  </a:lnTo>
                  <a:lnTo>
                    <a:pt x="1008" y="1672"/>
                  </a:lnTo>
                  <a:lnTo>
                    <a:pt x="999" y="1665"/>
                  </a:lnTo>
                  <a:lnTo>
                    <a:pt x="994" y="1658"/>
                  </a:lnTo>
                  <a:lnTo>
                    <a:pt x="999" y="1656"/>
                  </a:lnTo>
                  <a:lnTo>
                    <a:pt x="1006" y="1656"/>
                  </a:lnTo>
                  <a:lnTo>
                    <a:pt x="1013" y="1646"/>
                  </a:lnTo>
                  <a:lnTo>
                    <a:pt x="1015" y="1644"/>
                  </a:lnTo>
                  <a:lnTo>
                    <a:pt x="1022" y="1644"/>
                  </a:lnTo>
                  <a:lnTo>
                    <a:pt x="1030" y="1642"/>
                  </a:lnTo>
                  <a:lnTo>
                    <a:pt x="1027" y="1637"/>
                  </a:lnTo>
                  <a:lnTo>
                    <a:pt x="1022" y="1632"/>
                  </a:lnTo>
                  <a:lnTo>
                    <a:pt x="1030" y="1625"/>
                  </a:lnTo>
                  <a:lnTo>
                    <a:pt x="1037" y="1618"/>
                  </a:lnTo>
                  <a:lnTo>
                    <a:pt x="1048" y="1604"/>
                  </a:lnTo>
                  <a:lnTo>
                    <a:pt x="1056" y="1599"/>
                  </a:lnTo>
                  <a:lnTo>
                    <a:pt x="1056" y="1597"/>
                  </a:lnTo>
                  <a:lnTo>
                    <a:pt x="1056" y="1594"/>
                  </a:lnTo>
                  <a:lnTo>
                    <a:pt x="1051" y="1590"/>
                  </a:lnTo>
                  <a:lnTo>
                    <a:pt x="1046" y="1585"/>
                  </a:lnTo>
                  <a:lnTo>
                    <a:pt x="1037" y="1587"/>
                  </a:lnTo>
                  <a:lnTo>
                    <a:pt x="1037" y="1597"/>
                  </a:lnTo>
                  <a:lnTo>
                    <a:pt x="1025" y="1604"/>
                  </a:lnTo>
                  <a:lnTo>
                    <a:pt x="1018" y="1606"/>
                  </a:lnTo>
                  <a:lnTo>
                    <a:pt x="1020" y="1599"/>
                  </a:lnTo>
                  <a:lnTo>
                    <a:pt x="1025" y="1597"/>
                  </a:lnTo>
                  <a:lnTo>
                    <a:pt x="1025" y="1594"/>
                  </a:lnTo>
                  <a:lnTo>
                    <a:pt x="1018" y="1599"/>
                  </a:lnTo>
                  <a:lnTo>
                    <a:pt x="1015" y="1606"/>
                  </a:lnTo>
                  <a:lnTo>
                    <a:pt x="1004" y="1616"/>
                  </a:lnTo>
                  <a:lnTo>
                    <a:pt x="1001" y="1613"/>
                  </a:lnTo>
                  <a:lnTo>
                    <a:pt x="1001" y="1611"/>
                  </a:lnTo>
                  <a:lnTo>
                    <a:pt x="1001" y="1609"/>
                  </a:lnTo>
                  <a:lnTo>
                    <a:pt x="1001" y="1606"/>
                  </a:lnTo>
                  <a:lnTo>
                    <a:pt x="1004" y="1604"/>
                  </a:lnTo>
                  <a:lnTo>
                    <a:pt x="1001" y="1601"/>
                  </a:lnTo>
                  <a:lnTo>
                    <a:pt x="999" y="1601"/>
                  </a:lnTo>
                  <a:lnTo>
                    <a:pt x="999" y="1601"/>
                  </a:lnTo>
                  <a:lnTo>
                    <a:pt x="996" y="1601"/>
                  </a:lnTo>
                  <a:lnTo>
                    <a:pt x="996" y="1599"/>
                  </a:lnTo>
                  <a:lnTo>
                    <a:pt x="996" y="1597"/>
                  </a:lnTo>
                  <a:lnTo>
                    <a:pt x="996" y="1592"/>
                  </a:lnTo>
                  <a:lnTo>
                    <a:pt x="994" y="1587"/>
                  </a:lnTo>
                  <a:lnTo>
                    <a:pt x="994" y="1583"/>
                  </a:lnTo>
                  <a:lnTo>
                    <a:pt x="996" y="1575"/>
                  </a:lnTo>
                  <a:lnTo>
                    <a:pt x="1004" y="1573"/>
                  </a:lnTo>
                  <a:lnTo>
                    <a:pt x="1008" y="1568"/>
                  </a:lnTo>
                  <a:lnTo>
                    <a:pt x="1011" y="1561"/>
                  </a:lnTo>
                  <a:lnTo>
                    <a:pt x="1011" y="1552"/>
                  </a:lnTo>
                  <a:lnTo>
                    <a:pt x="1015" y="1549"/>
                  </a:lnTo>
                  <a:lnTo>
                    <a:pt x="1022" y="1545"/>
                  </a:lnTo>
                  <a:lnTo>
                    <a:pt x="1027" y="1545"/>
                  </a:lnTo>
                  <a:lnTo>
                    <a:pt x="1039" y="1540"/>
                  </a:lnTo>
                  <a:lnTo>
                    <a:pt x="1051" y="1535"/>
                  </a:lnTo>
                  <a:lnTo>
                    <a:pt x="1053" y="1533"/>
                  </a:lnTo>
                  <a:lnTo>
                    <a:pt x="1056" y="1528"/>
                  </a:lnTo>
                  <a:lnTo>
                    <a:pt x="1053" y="1524"/>
                  </a:lnTo>
                  <a:lnTo>
                    <a:pt x="1053" y="1516"/>
                  </a:lnTo>
                  <a:lnTo>
                    <a:pt x="1051" y="1507"/>
                  </a:lnTo>
                  <a:lnTo>
                    <a:pt x="1053" y="1500"/>
                  </a:lnTo>
                  <a:lnTo>
                    <a:pt x="1053" y="1498"/>
                  </a:lnTo>
                  <a:lnTo>
                    <a:pt x="1051" y="1498"/>
                  </a:lnTo>
                  <a:lnTo>
                    <a:pt x="1046" y="1498"/>
                  </a:lnTo>
                  <a:lnTo>
                    <a:pt x="1046" y="1498"/>
                  </a:lnTo>
                  <a:lnTo>
                    <a:pt x="1046" y="1495"/>
                  </a:lnTo>
                  <a:lnTo>
                    <a:pt x="1046" y="1493"/>
                  </a:lnTo>
                  <a:lnTo>
                    <a:pt x="1044" y="1488"/>
                  </a:lnTo>
                  <a:lnTo>
                    <a:pt x="1041" y="1486"/>
                  </a:lnTo>
                  <a:lnTo>
                    <a:pt x="1039" y="1481"/>
                  </a:lnTo>
                  <a:lnTo>
                    <a:pt x="1034" y="1481"/>
                  </a:lnTo>
                  <a:lnTo>
                    <a:pt x="1027" y="1481"/>
                  </a:lnTo>
                  <a:lnTo>
                    <a:pt x="1027" y="1476"/>
                  </a:lnTo>
                  <a:lnTo>
                    <a:pt x="1027" y="1469"/>
                  </a:lnTo>
                  <a:lnTo>
                    <a:pt x="1027" y="1464"/>
                  </a:lnTo>
                  <a:lnTo>
                    <a:pt x="1030" y="1462"/>
                  </a:lnTo>
                  <a:lnTo>
                    <a:pt x="1034" y="1462"/>
                  </a:lnTo>
                  <a:lnTo>
                    <a:pt x="1037" y="1460"/>
                  </a:lnTo>
                  <a:lnTo>
                    <a:pt x="1037" y="1457"/>
                  </a:lnTo>
                  <a:lnTo>
                    <a:pt x="1037" y="1455"/>
                  </a:lnTo>
                  <a:lnTo>
                    <a:pt x="1030" y="1457"/>
                  </a:lnTo>
                  <a:lnTo>
                    <a:pt x="1022" y="1455"/>
                  </a:lnTo>
                  <a:lnTo>
                    <a:pt x="1020" y="1455"/>
                  </a:lnTo>
                  <a:lnTo>
                    <a:pt x="1018" y="1450"/>
                  </a:lnTo>
                  <a:lnTo>
                    <a:pt x="1020" y="1448"/>
                  </a:lnTo>
                  <a:lnTo>
                    <a:pt x="1025" y="1443"/>
                  </a:lnTo>
                  <a:lnTo>
                    <a:pt x="1027" y="1436"/>
                  </a:lnTo>
                  <a:lnTo>
                    <a:pt x="1030" y="1429"/>
                  </a:lnTo>
                  <a:lnTo>
                    <a:pt x="1030" y="1424"/>
                  </a:lnTo>
                  <a:lnTo>
                    <a:pt x="1030" y="1420"/>
                  </a:lnTo>
                  <a:lnTo>
                    <a:pt x="1027" y="1417"/>
                  </a:lnTo>
                  <a:lnTo>
                    <a:pt x="1022" y="1412"/>
                  </a:lnTo>
                  <a:lnTo>
                    <a:pt x="1020" y="1408"/>
                  </a:lnTo>
                  <a:lnTo>
                    <a:pt x="1020" y="1405"/>
                  </a:lnTo>
                  <a:lnTo>
                    <a:pt x="1018" y="1403"/>
                  </a:lnTo>
                  <a:lnTo>
                    <a:pt x="1015" y="1403"/>
                  </a:lnTo>
                  <a:lnTo>
                    <a:pt x="1013" y="1403"/>
                  </a:lnTo>
                  <a:lnTo>
                    <a:pt x="1011" y="1408"/>
                  </a:lnTo>
                  <a:lnTo>
                    <a:pt x="1006" y="1408"/>
                  </a:lnTo>
                  <a:lnTo>
                    <a:pt x="996" y="1405"/>
                  </a:lnTo>
                  <a:lnTo>
                    <a:pt x="987" y="1403"/>
                  </a:lnTo>
                  <a:lnTo>
                    <a:pt x="982" y="1405"/>
                  </a:lnTo>
                  <a:lnTo>
                    <a:pt x="978" y="1405"/>
                  </a:lnTo>
                  <a:lnTo>
                    <a:pt x="975" y="1405"/>
                  </a:lnTo>
                  <a:lnTo>
                    <a:pt x="973" y="1401"/>
                  </a:lnTo>
                  <a:lnTo>
                    <a:pt x="970" y="1401"/>
                  </a:lnTo>
                  <a:lnTo>
                    <a:pt x="968" y="1403"/>
                  </a:lnTo>
                  <a:lnTo>
                    <a:pt x="963" y="1405"/>
                  </a:lnTo>
                  <a:lnTo>
                    <a:pt x="959" y="1408"/>
                  </a:lnTo>
                  <a:lnTo>
                    <a:pt x="952" y="1405"/>
                  </a:lnTo>
                  <a:lnTo>
                    <a:pt x="942" y="1403"/>
                  </a:lnTo>
                  <a:lnTo>
                    <a:pt x="940" y="1405"/>
                  </a:lnTo>
                  <a:lnTo>
                    <a:pt x="935" y="1405"/>
                  </a:lnTo>
                  <a:lnTo>
                    <a:pt x="923" y="1403"/>
                  </a:lnTo>
                  <a:lnTo>
                    <a:pt x="921" y="1405"/>
                  </a:lnTo>
                  <a:lnTo>
                    <a:pt x="921" y="1408"/>
                  </a:lnTo>
                  <a:lnTo>
                    <a:pt x="921" y="1412"/>
                  </a:lnTo>
                  <a:lnTo>
                    <a:pt x="921" y="1415"/>
                  </a:lnTo>
                  <a:lnTo>
                    <a:pt x="921" y="1415"/>
                  </a:lnTo>
                  <a:lnTo>
                    <a:pt x="916" y="1417"/>
                  </a:lnTo>
                  <a:lnTo>
                    <a:pt x="911" y="1415"/>
                  </a:lnTo>
                  <a:lnTo>
                    <a:pt x="897" y="1410"/>
                  </a:lnTo>
                  <a:lnTo>
                    <a:pt x="888" y="1403"/>
                  </a:lnTo>
                  <a:lnTo>
                    <a:pt x="885" y="1398"/>
                  </a:lnTo>
                  <a:lnTo>
                    <a:pt x="881" y="1396"/>
                  </a:lnTo>
                  <a:lnTo>
                    <a:pt x="876" y="1394"/>
                  </a:lnTo>
                  <a:lnTo>
                    <a:pt x="871" y="1394"/>
                  </a:lnTo>
                  <a:lnTo>
                    <a:pt x="869" y="1398"/>
                  </a:lnTo>
                  <a:lnTo>
                    <a:pt x="867" y="1401"/>
                  </a:lnTo>
                  <a:lnTo>
                    <a:pt x="864" y="1403"/>
                  </a:lnTo>
                  <a:lnTo>
                    <a:pt x="857" y="1405"/>
                  </a:lnTo>
                  <a:lnTo>
                    <a:pt x="848" y="1412"/>
                  </a:lnTo>
                  <a:lnTo>
                    <a:pt x="848" y="1417"/>
                  </a:lnTo>
                  <a:lnTo>
                    <a:pt x="845" y="1422"/>
                  </a:lnTo>
                  <a:lnTo>
                    <a:pt x="841" y="1422"/>
                  </a:lnTo>
                  <a:lnTo>
                    <a:pt x="838" y="1420"/>
                  </a:lnTo>
                  <a:lnTo>
                    <a:pt x="831" y="1420"/>
                  </a:lnTo>
                  <a:lnTo>
                    <a:pt x="829" y="1422"/>
                  </a:lnTo>
                  <a:lnTo>
                    <a:pt x="824" y="1422"/>
                  </a:lnTo>
                  <a:lnTo>
                    <a:pt x="822" y="1417"/>
                  </a:lnTo>
                  <a:lnTo>
                    <a:pt x="817" y="1417"/>
                  </a:lnTo>
                  <a:lnTo>
                    <a:pt x="812" y="1417"/>
                  </a:lnTo>
                  <a:lnTo>
                    <a:pt x="805" y="1417"/>
                  </a:lnTo>
                  <a:lnTo>
                    <a:pt x="803" y="1422"/>
                  </a:lnTo>
                  <a:lnTo>
                    <a:pt x="798" y="1429"/>
                  </a:lnTo>
                  <a:lnTo>
                    <a:pt x="793" y="1429"/>
                  </a:lnTo>
                  <a:lnTo>
                    <a:pt x="791" y="1424"/>
                  </a:lnTo>
                  <a:lnTo>
                    <a:pt x="786" y="1424"/>
                  </a:lnTo>
                  <a:lnTo>
                    <a:pt x="782" y="1420"/>
                  </a:lnTo>
                  <a:lnTo>
                    <a:pt x="779" y="1415"/>
                  </a:lnTo>
                  <a:lnTo>
                    <a:pt x="779" y="1412"/>
                  </a:lnTo>
                  <a:lnTo>
                    <a:pt x="779" y="1408"/>
                  </a:lnTo>
                  <a:lnTo>
                    <a:pt x="777" y="1405"/>
                  </a:lnTo>
                  <a:lnTo>
                    <a:pt x="777" y="1403"/>
                  </a:lnTo>
                  <a:lnTo>
                    <a:pt x="774" y="1401"/>
                  </a:lnTo>
                  <a:lnTo>
                    <a:pt x="770" y="1394"/>
                  </a:lnTo>
                  <a:lnTo>
                    <a:pt x="767" y="1391"/>
                  </a:lnTo>
                  <a:lnTo>
                    <a:pt x="765" y="1389"/>
                  </a:lnTo>
                  <a:lnTo>
                    <a:pt x="765" y="1384"/>
                  </a:lnTo>
                  <a:lnTo>
                    <a:pt x="763" y="1384"/>
                  </a:lnTo>
                  <a:lnTo>
                    <a:pt x="763" y="1384"/>
                  </a:lnTo>
                  <a:lnTo>
                    <a:pt x="758" y="1387"/>
                  </a:lnTo>
                  <a:lnTo>
                    <a:pt x="756" y="1384"/>
                  </a:lnTo>
                  <a:lnTo>
                    <a:pt x="753" y="1382"/>
                  </a:lnTo>
                  <a:lnTo>
                    <a:pt x="751" y="1377"/>
                  </a:lnTo>
                  <a:lnTo>
                    <a:pt x="748" y="1377"/>
                  </a:lnTo>
                  <a:lnTo>
                    <a:pt x="746" y="1377"/>
                  </a:lnTo>
                  <a:lnTo>
                    <a:pt x="741" y="1382"/>
                  </a:lnTo>
                  <a:lnTo>
                    <a:pt x="737" y="1384"/>
                  </a:lnTo>
                  <a:lnTo>
                    <a:pt x="734" y="1384"/>
                  </a:lnTo>
                  <a:lnTo>
                    <a:pt x="730" y="1384"/>
                  </a:lnTo>
                  <a:lnTo>
                    <a:pt x="722" y="1384"/>
                  </a:lnTo>
                  <a:lnTo>
                    <a:pt x="711" y="1387"/>
                  </a:lnTo>
                  <a:lnTo>
                    <a:pt x="708" y="1387"/>
                  </a:lnTo>
                  <a:lnTo>
                    <a:pt x="708" y="1384"/>
                  </a:lnTo>
                  <a:lnTo>
                    <a:pt x="711" y="1382"/>
                  </a:lnTo>
                  <a:lnTo>
                    <a:pt x="711" y="1379"/>
                  </a:lnTo>
                  <a:lnTo>
                    <a:pt x="708" y="1377"/>
                  </a:lnTo>
                  <a:lnTo>
                    <a:pt x="706" y="1375"/>
                  </a:lnTo>
                  <a:lnTo>
                    <a:pt x="704" y="1370"/>
                  </a:lnTo>
                  <a:lnTo>
                    <a:pt x="701" y="1365"/>
                  </a:lnTo>
                  <a:lnTo>
                    <a:pt x="696" y="1361"/>
                  </a:lnTo>
                  <a:lnTo>
                    <a:pt x="694" y="1361"/>
                  </a:lnTo>
                  <a:lnTo>
                    <a:pt x="694" y="1356"/>
                  </a:lnTo>
                  <a:lnTo>
                    <a:pt x="699" y="1353"/>
                  </a:lnTo>
                  <a:lnTo>
                    <a:pt x="706" y="1351"/>
                  </a:lnTo>
                  <a:lnTo>
                    <a:pt x="706" y="1349"/>
                  </a:lnTo>
                  <a:lnTo>
                    <a:pt x="704" y="1346"/>
                  </a:lnTo>
                  <a:lnTo>
                    <a:pt x="687" y="1335"/>
                  </a:lnTo>
                  <a:lnTo>
                    <a:pt x="678" y="1323"/>
                  </a:lnTo>
                  <a:lnTo>
                    <a:pt x="671" y="1318"/>
                  </a:lnTo>
                  <a:lnTo>
                    <a:pt x="666" y="1316"/>
                  </a:lnTo>
                  <a:lnTo>
                    <a:pt x="661" y="1313"/>
                  </a:lnTo>
                  <a:lnTo>
                    <a:pt x="656" y="1318"/>
                  </a:lnTo>
                  <a:lnTo>
                    <a:pt x="649" y="1320"/>
                  </a:lnTo>
                  <a:lnTo>
                    <a:pt x="642" y="1320"/>
                  </a:lnTo>
                  <a:lnTo>
                    <a:pt x="635" y="1323"/>
                  </a:lnTo>
                  <a:lnTo>
                    <a:pt x="626" y="1332"/>
                  </a:lnTo>
                  <a:lnTo>
                    <a:pt x="623" y="1335"/>
                  </a:lnTo>
                  <a:lnTo>
                    <a:pt x="614" y="1335"/>
                  </a:lnTo>
                  <a:lnTo>
                    <a:pt x="609" y="1335"/>
                  </a:lnTo>
                  <a:lnTo>
                    <a:pt x="604" y="1337"/>
                  </a:lnTo>
                  <a:lnTo>
                    <a:pt x="602" y="1337"/>
                  </a:lnTo>
                  <a:lnTo>
                    <a:pt x="602" y="1339"/>
                  </a:lnTo>
                  <a:lnTo>
                    <a:pt x="602" y="1353"/>
                  </a:lnTo>
                  <a:lnTo>
                    <a:pt x="600" y="1356"/>
                  </a:lnTo>
                  <a:lnTo>
                    <a:pt x="597" y="1358"/>
                  </a:lnTo>
                  <a:lnTo>
                    <a:pt x="593" y="1361"/>
                  </a:lnTo>
                  <a:lnTo>
                    <a:pt x="590" y="1361"/>
                  </a:lnTo>
                  <a:lnTo>
                    <a:pt x="585" y="1361"/>
                  </a:lnTo>
                  <a:lnTo>
                    <a:pt x="581" y="1361"/>
                  </a:lnTo>
                  <a:lnTo>
                    <a:pt x="581" y="1361"/>
                  </a:lnTo>
                  <a:lnTo>
                    <a:pt x="578" y="1358"/>
                  </a:lnTo>
                  <a:lnTo>
                    <a:pt x="574" y="1353"/>
                  </a:lnTo>
                  <a:lnTo>
                    <a:pt x="571" y="1351"/>
                  </a:lnTo>
                  <a:lnTo>
                    <a:pt x="569" y="1349"/>
                  </a:lnTo>
                  <a:lnTo>
                    <a:pt x="567" y="1349"/>
                  </a:lnTo>
                  <a:lnTo>
                    <a:pt x="564" y="1339"/>
                  </a:lnTo>
                  <a:lnTo>
                    <a:pt x="562" y="1332"/>
                  </a:lnTo>
                  <a:lnTo>
                    <a:pt x="564" y="1330"/>
                  </a:lnTo>
                  <a:lnTo>
                    <a:pt x="557" y="1325"/>
                  </a:lnTo>
                  <a:lnTo>
                    <a:pt x="555" y="1320"/>
                  </a:lnTo>
                  <a:lnTo>
                    <a:pt x="557" y="1318"/>
                  </a:lnTo>
                  <a:lnTo>
                    <a:pt x="557" y="1316"/>
                  </a:lnTo>
                  <a:lnTo>
                    <a:pt x="555" y="1313"/>
                  </a:lnTo>
                  <a:lnTo>
                    <a:pt x="548" y="1309"/>
                  </a:lnTo>
                  <a:lnTo>
                    <a:pt x="543" y="1306"/>
                  </a:lnTo>
                  <a:lnTo>
                    <a:pt x="538" y="1301"/>
                  </a:lnTo>
                  <a:lnTo>
                    <a:pt x="536" y="1299"/>
                  </a:lnTo>
                  <a:lnTo>
                    <a:pt x="538" y="1297"/>
                  </a:lnTo>
                  <a:lnTo>
                    <a:pt x="538" y="1290"/>
                  </a:lnTo>
                  <a:lnTo>
                    <a:pt x="538" y="1287"/>
                  </a:lnTo>
                  <a:lnTo>
                    <a:pt x="541" y="1285"/>
                  </a:lnTo>
                  <a:lnTo>
                    <a:pt x="545" y="1283"/>
                  </a:lnTo>
                  <a:lnTo>
                    <a:pt x="550" y="1280"/>
                  </a:lnTo>
                  <a:lnTo>
                    <a:pt x="555" y="1283"/>
                  </a:lnTo>
                  <a:lnTo>
                    <a:pt x="557" y="1283"/>
                  </a:lnTo>
                  <a:lnTo>
                    <a:pt x="560" y="1285"/>
                  </a:lnTo>
                  <a:lnTo>
                    <a:pt x="569" y="1285"/>
                  </a:lnTo>
                  <a:lnTo>
                    <a:pt x="574" y="1283"/>
                  </a:lnTo>
                  <a:lnTo>
                    <a:pt x="578" y="1278"/>
                  </a:lnTo>
                  <a:lnTo>
                    <a:pt x="583" y="1271"/>
                  </a:lnTo>
                  <a:lnTo>
                    <a:pt x="583" y="1266"/>
                  </a:lnTo>
                  <a:lnTo>
                    <a:pt x="588" y="1261"/>
                  </a:lnTo>
                  <a:lnTo>
                    <a:pt x="590" y="1259"/>
                  </a:lnTo>
                  <a:lnTo>
                    <a:pt x="593" y="1257"/>
                  </a:lnTo>
                  <a:lnTo>
                    <a:pt x="593" y="1254"/>
                  </a:lnTo>
                  <a:lnTo>
                    <a:pt x="590" y="1252"/>
                  </a:lnTo>
                  <a:lnTo>
                    <a:pt x="588" y="1250"/>
                  </a:lnTo>
                  <a:lnTo>
                    <a:pt x="576" y="1245"/>
                  </a:lnTo>
                  <a:lnTo>
                    <a:pt x="576" y="1242"/>
                  </a:lnTo>
                  <a:lnTo>
                    <a:pt x="574" y="1240"/>
                  </a:lnTo>
                  <a:lnTo>
                    <a:pt x="574" y="1238"/>
                  </a:lnTo>
                  <a:lnTo>
                    <a:pt x="574" y="1235"/>
                  </a:lnTo>
                  <a:lnTo>
                    <a:pt x="560" y="1231"/>
                  </a:lnTo>
                  <a:lnTo>
                    <a:pt x="550" y="1233"/>
                  </a:lnTo>
                  <a:lnTo>
                    <a:pt x="543" y="1235"/>
                  </a:lnTo>
                  <a:lnTo>
                    <a:pt x="541" y="1235"/>
                  </a:lnTo>
                  <a:lnTo>
                    <a:pt x="541" y="1231"/>
                  </a:lnTo>
                  <a:lnTo>
                    <a:pt x="541" y="1226"/>
                  </a:lnTo>
                  <a:lnTo>
                    <a:pt x="541" y="1221"/>
                  </a:lnTo>
                  <a:lnTo>
                    <a:pt x="538" y="1219"/>
                  </a:lnTo>
                  <a:lnTo>
                    <a:pt x="536" y="1216"/>
                  </a:lnTo>
                  <a:lnTo>
                    <a:pt x="529" y="1214"/>
                  </a:lnTo>
                  <a:lnTo>
                    <a:pt x="517" y="1212"/>
                  </a:lnTo>
                  <a:lnTo>
                    <a:pt x="510" y="1207"/>
                  </a:lnTo>
                  <a:lnTo>
                    <a:pt x="505" y="1200"/>
                  </a:lnTo>
                  <a:lnTo>
                    <a:pt x="500" y="1195"/>
                  </a:lnTo>
                  <a:lnTo>
                    <a:pt x="496" y="1195"/>
                  </a:lnTo>
                  <a:lnTo>
                    <a:pt x="496" y="1193"/>
                  </a:lnTo>
                  <a:lnTo>
                    <a:pt x="496" y="1186"/>
                  </a:lnTo>
                  <a:lnTo>
                    <a:pt x="496" y="1183"/>
                  </a:lnTo>
                  <a:lnTo>
                    <a:pt x="493" y="1183"/>
                  </a:lnTo>
                  <a:lnTo>
                    <a:pt x="489" y="1181"/>
                  </a:lnTo>
                  <a:lnTo>
                    <a:pt x="477" y="1176"/>
                  </a:lnTo>
                  <a:lnTo>
                    <a:pt x="477" y="1174"/>
                  </a:lnTo>
                  <a:lnTo>
                    <a:pt x="477" y="1172"/>
                  </a:lnTo>
                  <a:lnTo>
                    <a:pt x="477" y="1167"/>
                  </a:lnTo>
                  <a:lnTo>
                    <a:pt x="477" y="1164"/>
                  </a:lnTo>
                  <a:lnTo>
                    <a:pt x="479" y="1155"/>
                  </a:lnTo>
                  <a:lnTo>
                    <a:pt x="479" y="1153"/>
                  </a:lnTo>
                  <a:lnTo>
                    <a:pt x="477" y="1148"/>
                  </a:lnTo>
                  <a:lnTo>
                    <a:pt x="472" y="1143"/>
                  </a:lnTo>
                  <a:lnTo>
                    <a:pt x="467" y="1141"/>
                  </a:lnTo>
                  <a:lnTo>
                    <a:pt x="467" y="1139"/>
                  </a:lnTo>
                  <a:lnTo>
                    <a:pt x="467" y="1136"/>
                  </a:lnTo>
                  <a:lnTo>
                    <a:pt x="467" y="1134"/>
                  </a:lnTo>
                  <a:lnTo>
                    <a:pt x="467" y="1129"/>
                  </a:lnTo>
                  <a:lnTo>
                    <a:pt x="465" y="1120"/>
                  </a:lnTo>
                  <a:lnTo>
                    <a:pt x="465" y="1117"/>
                  </a:lnTo>
                  <a:lnTo>
                    <a:pt x="463" y="1115"/>
                  </a:lnTo>
                  <a:lnTo>
                    <a:pt x="463" y="1115"/>
                  </a:lnTo>
                  <a:lnTo>
                    <a:pt x="460" y="1117"/>
                  </a:lnTo>
                  <a:lnTo>
                    <a:pt x="456" y="1115"/>
                  </a:lnTo>
                  <a:lnTo>
                    <a:pt x="453" y="1115"/>
                  </a:lnTo>
                  <a:lnTo>
                    <a:pt x="451" y="1115"/>
                  </a:lnTo>
                  <a:lnTo>
                    <a:pt x="448" y="1113"/>
                  </a:lnTo>
                  <a:lnTo>
                    <a:pt x="444" y="1108"/>
                  </a:lnTo>
                  <a:lnTo>
                    <a:pt x="441" y="1108"/>
                  </a:lnTo>
                  <a:lnTo>
                    <a:pt x="432" y="1105"/>
                  </a:lnTo>
                  <a:lnTo>
                    <a:pt x="423" y="1108"/>
                  </a:lnTo>
                  <a:lnTo>
                    <a:pt x="418" y="1108"/>
                  </a:lnTo>
                  <a:lnTo>
                    <a:pt x="418" y="1110"/>
                  </a:lnTo>
                  <a:lnTo>
                    <a:pt x="415" y="1115"/>
                  </a:lnTo>
                  <a:lnTo>
                    <a:pt x="413" y="1117"/>
                  </a:lnTo>
                  <a:lnTo>
                    <a:pt x="411" y="1117"/>
                  </a:lnTo>
                  <a:lnTo>
                    <a:pt x="408" y="1120"/>
                  </a:lnTo>
                  <a:lnTo>
                    <a:pt x="404" y="1127"/>
                  </a:lnTo>
                  <a:lnTo>
                    <a:pt x="399" y="1124"/>
                  </a:lnTo>
                  <a:lnTo>
                    <a:pt x="397" y="1120"/>
                  </a:lnTo>
                  <a:lnTo>
                    <a:pt x="397" y="1117"/>
                  </a:lnTo>
                  <a:lnTo>
                    <a:pt x="397" y="1113"/>
                  </a:lnTo>
                  <a:lnTo>
                    <a:pt x="394" y="1110"/>
                  </a:lnTo>
                  <a:lnTo>
                    <a:pt x="394" y="1108"/>
                  </a:lnTo>
                  <a:lnTo>
                    <a:pt x="389" y="1108"/>
                  </a:lnTo>
                  <a:lnTo>
                    <a:pt x="380" y="1105"/>
                  </a:lnTo>
                  <a:lnTo>
                    <a:pt x="378" y="1105"/>
                  </a:lnTo>
                  <a:lnTo>
                    <a:pt x="375" y="1108"/>
                  </a:lnTo>
                  <a:lnTo>
                    <a:pt x="371" y="1115"/>
                  </a:lnTo>
                  <a:lnTo>
                    <a:pt x="368" y="1115"/>
                  </a:lnTo>
                  <a:lnTo>
                    <a:pt x="363" y="1113"/>
                  </a:lnTo>
                  <a:lnTo>
                    <a:pt x="361" y="1108"/>
                  </a:lnTo>
                  <a:lnTo>
                    <a:pt x="356" y="1105"/>
                  </a:lnTo>
                  <a:lnTo>
                    <a:pt x="352" y="1108"/>
                  </a:lnTo>
                  <a:lnTo>
                    <a:pt x="352" y="1108"/>
                  </a:lnTo>
                  <a:lnTo>
                    <a:pt x="347" y="1113"/>
                  </a:lnTo>
                  <a:lnTo>
                    <a:pt x="347" y="1113"/>
                  </a:lnTo>
                  <a:lnTo>
                    <a:pt x="340" y="1108"/>
                  </a:lnTo>
                  <a:lnTo>
                    <a:pt x="340" y="1103"/>
                  </a:lnTo>
                  <a:lnTo>
                    <a:pt x="340" y="1098"/>
                  </a:lnTo>
                  <a:lnTo>
                    <a:pt x="337" y="1094"/>
                  </a:lnTo>
                  <a:lnTo>
                    <a:pt x="335" y="1089"/>
                  </a:lnTo>
                  <a:lnTo>
                    <a:pt x="330" y="1079"/>
                  </a:lnTo>
                  <a:lnTo>
                    <a:pt x="330" y="1077"/>
                  </a:lnTo>
                  <a:lnTo>
                    <a:pt x="326" y="1075"/>
                  </a:lnTo>
                  <a:lnTo>
                    <a:pt x="323" y="1072"/>
                  </a:lnTo>
                  <a:lnTo>
                    <a:pt x="321" y="1068"/>
                  </a:lnTo>
                  <a:lnTo>
                    <a:pt x="316" y="1065"/>
                  </a:lnTo>
                  <a:lnTo>
                    <a:pt x="316" y="1058"/>
                  </a:lnTo>
                  <a:lnTo>
                    <a:pt x="314" y="1058"/>
                  </a:lnTo>
                  <a:lnTo>
                    <a:pt x="312" y="1056"/>
                  </a:lnTo>
                  <a:lnTo>
                    <a:pt x="307" y="1061"/>
                  </a:lnTo>
                  <a:lnTo>
                    <a:pt x="304" y="1061"/>
                  </a:lnTo>
                  <a:lnTo>
                    <a:pt x="304" y="1049"/>
                  </a:lnTo>
                  <a:lnTo>
                    <a:pt x="304" y="1044"/>
                  </a:lnTo>
                  <a:lnTo>
                    <a:pt x="304" y="1037"/>
                  </a:lnTo>
                  <a:lnTo>
                    <a:pt x="307" y="1035"/>
                  </a:lnTo>
                  <a:lnTo>
                    <a:pt x="307" y="1032"/>
                  </a:lnTo>
                  <a:lnTo>
                    <a:pt x="304" y="1027"/>
                  </a:lnTo>
                  <a:lnTo>
                    <a:pt x="304" y="1025"/>
                  </a:lnTo>
                  <a:lnTo>
                    <a:pt x="302" y="1023"/>
                  </a:lnTo>
                  <a:lnTo>
                    <a:pt x="297" y="1020"/>
                  </a:lnTo>
                  <a:lnTo>
                    <a:pt x="290" y="1018"/>
                  </a:lnTo>
                  <a:lnTo>
                    <a:pt x="288" y="1013"/>
                  </a:lnTo>
                  <a:lnTo>
                    <a:pt x="286" y="1011"/>
                  </a:lnTo>
                  <a:lnTo>
                    <a:pt x="281" y="1013"/>
                  </a:lnTo>
                  <a:lnTo>
                    <a:pt x="281" y="1011"/>
                  </a:lnTo>
                  <a:lnTo>
                    <a:pt x="278" y="1006"/>
                  </a:lnTo>
                  <a:lnTo>
                    <a:pt x="281" y="1002"/>
                  </a:lnTo>
                  <a:lnTo>
                    <a:pt x="283" y="997"/>
                  </a:lnTo>
                  <a:lnTo>
                    <a:pt x="283" y="994"/>
                  </a:lnTo>
                  <a:lnTo>
                    <a:pt x="283" y="990"/>
                  </a:lnTo>
                  <a:lnTo>
                    <a:pt x="290" y="985"/>
                  </a:lnTo>
                  <a:lnTo>
                    <a:pt x="290" y="985"/>
                  </a:lnTo>
                  <a:lnTo>
                    <a:pt x="290" y="983"/>
                  </a:lnTo>
                  <a:lnTo>
                    <a:pt x="290" y="983"/>
                  </a:lnTo>
                  <a:lnTo>
                    <a:pt x="288" y="980"/>
                  </a:lnTo>
                  <a:lnTo>
                    <a:pt x="286" y="980"/>
                  </a:lnTo>
                  <a:lnTo>
                    <a:pt x="283" y="973"/>
                  </a:lnTo>
                  <a:lnTo>
                    <a:pt x="278" y="966"/>
                  </a:lnTo>
                  <a:lnTo>
                    <a:pt x="274" y="959"/>
                  </a:lnTo>
                  <a:lnTo>
                    <a:pt x="271" y="957"/>
                  </a:lnTo>
                  <a:lnTo>
                    <a:pt x="271" y="952"/>
                  </a:lnTo>
                  <a:lnTo>
                    <a:pt x="271" y="947"/>
                  </a:lnTo>
                  <a:lnTo>
                    <a:pt x="269" y="942"/>
                  </a:lnTo>
                  <a:lnTo>
                    <a:pt x="260" y="921"/>
                  </a:lnTo>
                  <a:lnTo>
                    <a:pt x="260" y="919"/>
                  </a:lnTo>
                  <a:lnTo>
                    <a:pt x="260" y="914"/>
                  </a:lnTo>
                  <a:lnTo>
                    <a:pt x="260" y="909"/>
                  </a:lnTo>
                  <a:lnTo>
                    <a:pt x="264" y="905"/>
                  </a:lnTo>
                  <a:lnTo>
                    <a:pt x="267" y="895"/>
                  </a:lnTo>
                  <a:lnTo>
                    <a:pt x="267" y="883"/>
                  </a:lnTo>
                  <a:lnTo>
                    <a:pt x="267" y="876"/>
                  </a:lnTo>
                  <a:lnTo>
                    <a:pt x="269" y="876"/>
                  </a:lnTo>
                  <a:lnTo>
                    <a:pt x="271" y="874"/>
                  </a:lnTo>
                  <a:lnTo>
                    <a:pt x="271" y="872"/>
                  </a:lnTo>
                  <a:lnTo>
                    <a:pt x="271" y="872"/>
                  </a:lnTo>
                  <a:lnTo>
                    <a:pt x="274" y="869"/>
                  </a:lnTo>
                  <a:lnTo>
                    <a:pt x="276" y="867"/>
                  </a:lnTo>
                  <a:lnTo>
                    <a:pt x="274" y="867"/>
                  </a:lnTo>
                  <a:lnTo>
                    <a:pt x="271" y="862"/>
                  </a:lnTo>
                  <a:lnTo>
                    <a:pt x="267" y="862"/>
                  </a:lnTo>
                  <a:lnTo>
                    <a:pt x="269" y="855"/>
                  </a:lnTo>
                  <a:lnTo>
                    <a:pt x="267" y="848"/>
                  </a:lnTo>
                  <a:lnTo>
                    <a:pt x="262" y="843"/>
                  </a:lnTo>
                  <a:lnTo>
                    <a:pt x="264" y="839"/>
                  </a:lnTo>
                  <a:lnTo>
                    <a:pt x="267" y="839"/>
                  </a:lnTo>
                  <a:lnTo>
                    <a:pt x="271" y="841"/>
                  </a:lnTo>
                  <a:lnTo>
                    <a:pt x="276" y="843"/>
                  </a:lnTo>
                  <a:lnTo>
                    <a:pt x="278" y="839"/>
                  </a:lnTo>
                  <a:lnTo>
                    <a:pt x="278" y="831"/>
                  </a:lnTo>
                  <a:lnTo>
                    <a:pt x="278" y="829"/>
                  </a:lnTo>
                  <a:lnTo>
                    <a:pt x="283" y="831"/>
                  </a:lnTo>
                  <a:lnTo>
                    <a:pt x="288" y="829"/>
                  </a:lnTo>
                  <a:lnTo>
                    <a:pt x="293" y="829"/>
                  </a:lnTo>
                  <a:lnTo>
                    <a:pt x="295" y="827"/>
                  </a:lnTo>
                  <a:lnTo>
                    <a:pt x="295" y="824"/>
                  </a:lnTo>
                  <a:lnTo>
                    <a:pt x="295" y="820"/>
                  </a:lnTo>
                  <a:lnTo>
                    <a:pt x="297" y="815"/>
                  </a:lnTo>
                  <a:lnTo>
                    <a:pt x="300" y="813"/>
                  </a:lnTo>
                  <a:lnTo>
                    <a:pt x="319" y="810"/>
                  </a:lnTo>
                  <a:lnTo>
                    <a:pt x="337" y="810"/>
                  </a:lnTo>
                  <a:lnTo>
                    <a:pt x="337" y="808"/>
                  </a:lnTo>
                  <a:lnTo>
                    <a:pt x="337" y="803"/>
                  </a:lnTo>
                  <a:lnTo>
                    <a:pt x="333" y="803"/>
                  </a:lnTo>
                  <a:lnTo>
                    <a:pt x="328" y="801"/>
                  </a:lnTo>
                  <a:lnTo>
                    <a:pt x="323" y="796"/>
                  </a:lnTo>
                  <a:lnTo>
                    <a:pt x="316" y="791"/>
                  </a:lnTo>
                  <a:lnTo>
                    <a:pt x="309" y="794"/>
                  </a:lnTo>
                  <a:lnTo>
                    <a:pt x="304" y="796"/>
                  </a:lnTo>
                  <a:lnTo>
                    <a:pt x="293" y="798"/>
                  </a:lnTo>
                  <a:lnTo>
                    <a:pt x="281" y="791"/>
                  </a:lnTo>
                  <a:lnTo>
                    <a:pt x="274" y="789"/>
                  </a:lnTo>
                  <a:lnTo>
                    <a:pt x="267" y="782"/>
                  </a:lnTo>
                  <a:lnTo>
                    <a:pt x="264" y="779"/>
                  </a:lnTo>
                  <a:lnTo>
                    <a:pt x="269" y="782"/>
                  </a:lnTo>
                  <a:lnTo>
                    <a:pt x="269" y="777"/>
                  </a:lnTo>
                  <a:lnTo>
                    <a:pt x="269" y="772"/>
                  </a:lnTo>
                  <a:lnTo>
                    <a:pt x="264" y="770"/>
                  </a:lnTo>
                  <a:lnTo>
                    <a:pt x="262" y="768"/>
                  </a:lnTo>
                  <a:lnTo>
                    <a:pt x="252" y="779"/>
                  </a:lnTo>
                  <a:lnTo>
                    <a:pt x="238" y="787"/>
                  </a:lnTo>
                  <a:lnTo>
                    <a:pt x="248" y="768"/>
                  </a:lnTo>
                  <a:lnTo>
                    <a:pt x="252" y="754"/>
                  </a:lnTo>
                  <a:lnTo>
                    <a:pt x="255" y="751"/>
                  </a:lnTo>
                  <a:lnTo>
                    <a:pt x="257" y="746"/>
                  </a:lnTo>
                  <a:lnTo>
                    <a:pt x="260" y="742"/>
                  </a:lnTo>
                  <a:lnTo>
                    <a:pt x="262" y="737"/>
                  </a:lnTo>
                  <a:lnTo>
                    <a:pt x="269" y="728"/>
                  </a:lnTo>
                  <a:lnTo>
                    <a:pt x="274" y="716"/>
                  </a:lnTo>
                  <a:lnTo>
                    <a:pt x="281" y="702"/>
                  </a:lnTo>
                  <a:lnTo>
                    <a:pt x="281" y="697"/>
                  </a:lnTo>
                  <a:lnTo>
                    <a:pt x="286" y="692"/>
                  </a:lnTo>
                  <a:lnTo>
                    <a:pt x="290" y="678"/>
                  </a:lnTo>
                  <a:lnTo>
                    <a:pt x="290" y="673"/>
                  </a:lnTo>
                  <a:lnTo>
                    <a:pt x="297" y="657"/>
                  </a:lnTo>
                  <a:lnTo>
                    <a:pt x="300" y="647"/>
                  </a:lnTo>
                  <a:lnTo>
                    <a:pt x="302" y="640"/>
                  </a:lnTo>
                  <a:lnTo>
                    <a:pt x="309" y="624"/>
                  </a:lnTo>
                  <a:lnTo>
                    <a:pt x="314" y="609"/>
                  </a:lnTo>
                  <a:lnTo>
                    <a:pt x="316" y="602"/>
                  </a:lnTo>
                  <a:lnTo>
                    <a:pt x="316" y="591"/>
                  </a:lnTo>
                  <a:lnTo>
                    <a:pt x="316" y="586"/>
                  </a:lnTo>
                  <a:lnTo>
                    <a:pt x="316" y="576"/>
                  </a:lnTo>
                  <a:lnTo>
                    <a:pt x="314" y="574"/>
                  </a:lnTo>
                  <a:lnTo>
                    <a:pt x="314" y="572"/>
                  </a:lnTo>
                  <a:lnTo>
                    <a:pt x="309" y="567"/>
                  </a:lnTo>
                  <a:lnTo>
                    <a:pt x="304" y="565"/>
                  </a:lnTo>
                  <a:lnTo>
                    <a:pt x="300" y="560"/>
                  </a:lnTo>
                  <a:lnTo>
                    <a:pt x="295" y="555"/>
                  </a:lnTo>
                  <a:lnTo>
                    <a:pt x="288" y="553"/>
                  </a:lnTo>
                  <a:lnTo>
                    <a:pt x="274" y="546"/>
                  </a:lnTo>
                  <a:lnTo>
                    <a:pt x="264" y="543"/>
                  </a:lnTo>
                  <a:lnTo>
                    <a:pt x="248" y="531"/>
                  </a:lnTo>
                  <a:lnTo>
                    <a:pt x="245" y="529"/>
                  </a:lnTo>
                  <a:lnTo>
                    <a:pt x="245" y="529"/>
                  </a:lnTo>
                  <a:lnTo>
                    <a:pt x="250" y="522"/>
                  </a:lnTo>
                  <a:lnTo>
                    <a:pt x="252" y="510"/>
                  </a:lnTo>
                  <a:lnTo>
                    <a:pt x="255" y="503"/>
                  </a:lnTo>
                  <a:lnTo>
                    <a:pt x="255" y="498"/>
                  </a:lnTo>
                  <a:lnTo>
                    <a:pt x="252" y="496"/>
                  </a:lnTo>
                  <a:lnTo>
                    <a:pt x="250" y="491"/>
                  </a:lnTo>
                  <a:lnTo>
                    <a:pt x="250" y="489"/>
                  </a:lnTo>
                  <a:lnTo>
                    <a:pt x="245" y="487"/>
                  </a:lnTo>
                  <a:lnTo>
                    <a:pt x="234" y="482"/>
                  </a:lnTo>
                  <a:lnTo>
                    <a:pt x="229" y="477"/>
                  </a:lnTo>
                  <a:lnTo>
                    <a:pt x="226" y="472"/>
                  </a:lnTo>
                  <a:lnTo>
                    <a:pt x="226" y="470"/>
                  </a:lnTo>
                  <a:lnTo>
                    <a:pt x="229" y="463"/>
                  </a:lnTo>
                  <a:lnTo>
                    <a:pt x="226" y="458"/>
                  </a:lnTo>
                  <a:lnTo>
                    <a:pt x="226" y="456"/>
                  </a:lnTo>
                  <a:lnTo>
                    <a:pt x="224" y="454"/>
                  </a:lnTo>
                  <a:lnTo>
                    <a:pt x="215" y="454"/>
                  </a:lnTo>
                  <a:lnTo>
                    <a:pt x="210" y="451"/>
                  </a:lnTo>
                  <a:lnTo>
                    <a:pt x="208" y="446"/>
                  </a:lnTo>
                  <a:lnTo>
                    <a:pt x="205" y="444"/>
                  </a:lnTo>
                  <a:lnTo>
                    <a:pt x="203" y="442"/>
                  </a:lnTo>
                  <a:lnTo>
                    <a:pt x="203" y="437"/>
                  </a:lnTo>
                  <a:lnTo>
                    <a:pt x="205" y="435"/>
                  </a:lnTo>
                  <a:lnTo>
                    <a:pt x="208" y="432"/>
                  </a:lnTo>
                  <a:lnTo>
                    <a:pt x="208" y="428"/>
                  </a:lnTo>
                  <a:lnTo>
                    <a:pt x="205" y="425"/>
                  </a:lnTo>
                  <a:lnTo>
                    <a:pt x="205" y="425"/>
                  </a:lnTo>
                  <a:lnTo>
                    <a:pt x="198" y="425"/>
                  </a:lnTo>
                  <a:lnTo>
                    <a:pt x="198" y="423"/>
                  </a:lnTo>
                  <a:lnTo>
                    <a:pt x="198" y="423"/>
                  </a:lnTo>
                  <a:lnTo>
                    <a:pt x="198" y="420"/>
                  </a:lnTo>
                  <a:lnTo>
                    <a:pt x="198" y="416"/>
                  </a:lnTo>
                  <a:lnTo>
                    <a:pt x="196" y="406"/>
                  </a:lnTo>
                  <a:lnTo>
                    <a:pt x="196" y="397"/>
                  </a:lnTo>
                  <a:lnTo>
                    <a:pt x="193" y="394"/>
                  </a:lnTo>
                  <a:lnTo>
                    <a:pt x="193" y="394"/>
                  </a:lnTo>
                  <a:lnTo>
                    <a:pt x="196" y="390"/>
                  </a:lnTo>
                  <a:lnTo>
                    <a:pt x="200" y="387"/>
                  </a:lnTo>
                  <a:lnTo>
                    <a:pt x="203" y="387"/>
                  </a:lnTo>
                  <a:lnTo>
                    <a:pt x="203" y="383"/>
                  </a:lnTo>
                  <a:lnTo>
                    <a:pt x="200" y="380"/>
                  </a:lnTo>
                  <a:lnTo>
                    <a:pt x="189" y="364"/>
                  </a:lnTo>
                  <a:lnTo>
                    <a:pt x="186" y="359"/>
                  </a:lnTo>
                  <a:lnTo>
                    <a:pt x="182" y="354"/>
                  </a:lnTo>
                  <a:lnTo>
                    <a:pt x="179" y="350"/>
                  </a:lnTo>
                  <a:lnTo>
                    <a:pt x="177" y="347"/>
                  </a:lnTo>
                  <a:lnTo>
                    <a:pt x="172" y="343"/>
                  </a:lnTo>
                  <a:lnTo>
                    <a:pt x="167" y="338"/>
                  </a:lnTo>
                  <a:lnTo>
                    <a:pt x="165" y="331"/>
                  </a:lnTo>
                  <a:lnTo>
                    <a:pt x="160" y="326"/>
                  </a:lnTo>
                  <a:lnTo>
                    <a:pt x="156" y="321"/>
                  </a:lnTo>
                  <a:lnTo>
                    <a:pt x="146" y="309"/>
                  </a:lnTo>
                  <a:lnTo>
                    <a:pt x="144" y="307"/>
                  </a:lnTo>
                  <a:lnTo>
                    <a:pt x="144" y="305"/>
                  </a:lnTo>
                  <a:lnTo>
                    <a:pt x="144" y="302"/>
                  </a:lnTo>
                  <a:lnTo>
                    <a:pt x="144" y="291"/>
                  </a:lnTo>
                  <a:lnTo>
                    <a:pt x="146" y="283"/>
                  </a:lnTo>
                  <a:lnTo>
                    <a:pt x="149" y="272"/>
                  </a:lnTo>
                  <a:lnTo>
                    <a:pt x="151" y="262"/>
                  </a:lnTo>
                  <a:lnTo>
                    <a:pt x="153" y="253"/>
                  </a:lnTo>
                  <a:lnTo>
                    <a:pt x="153" y="243"/>
                  </a:lnTo>
                  <a:lnTo>
                    <a:pt x="151" y="243"/>
                  </a:lnTo>
                  <a:lnTo>
                    <a:pt x="146" y="239"/>
                  </a:lnTo>
                  <a:lnTo>
                    <a:pt x="134" y="229"/>
                  </a:lnTo>
                  <a:lnTo>
                    <a:pt x="125" y="220"/>
                  </a:lnTo>
                  <a:lnTo>
                    <a:pt x="115" y="217"/>
                  </a:lnTo>
                  <a:lnTo>
                    <a:pt x="104" y="217"/>
                  </a:lnTo>
                  <a:lnTo>
                    <a:pt x="97" y="206"/>
                  </a:lnTo>
                  <a:lnTo>
                    <a:pt x="92" y="196"/>
                  </a:lnTo>
                  <a:lnTo>
                    <a:pt x="92" y="191"/>
                  </a:lnTo>
                  <a:lnTo>
                    <a:pt x="92" y="172"/>
                  </a:lnTo>
                  <a:lnTo>
                    <a:pt x="92" y="170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89" y="168"/>
                  </a:lnTo>
                  <a:lnTo>
                    <a:pt x="82" y="168"/>
                  </a:lnTo>
                  <a:lnTo>
                    <a:pt x="80" y="165"/>
                  </a:lnTo>
                  <a:lnTo>
                    <a:pt x="85" y="163"/>
                  </a:lnTo>
                  <a:lnTo>
                    <a:pt x="87" y="161"/>
                  </a:lnTo>
                  <a:lnTo>
                    <a:pt x="92" y="156"/>
                  </a:lnTo>
                  <a:lnTo>
                    <a:pt x="92" y="154"/>
                  </a:lnTo>
                  <a:lnTo>
                    <a:pt x="97" y="151"/>
                  </a:lnTo>
                  <a:lnTo>
                    <a:pt x="97" y="149"/>
                  </a:lnTo>
                  <a:lnTo>
                    <a:pt x="97" y="146"/>
                  </a:lnTo>
                  <a:lnTo>
                    <a:pt x="97" y="132"/>
                  </a:lnTo>
                  <a:lnTo>
                    <a:pt x="97" y="130"/>
                  </a:lnTo>
                  <a:lnTo>
                    <a:pt x="108" y="123"/>
                  </a:lnTo>
                  <a:lnTo>
                    <a:pt x="111" y="118"/>
                  </a:lnTo>
                  <a:lnTo>
                    <a:pt x="113" y="116"/>
                  </a:lnTo>
                  <a:lnTo>
                    <a:pt x="113" y="113"/>
                  </a:lnTo>
                  <a:lnTo>
                    <a:pt x="113" y="109"/>
                  </a:lnTo>
                  <a:lnTo>
                    <a:pt x="113" y="106"/>
                  </a:lnTo>
                  <a:lnTo>
                    <a:pt x="111" y="104"/>
                  </a:lnTo>
                  <a:lnTo>
                    <a:pt x="108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5" y="102"/>
                  </a:lnTo>
                  <a:lnTo>
                    <a:pt x="123" y="104"/>
                  </a:lnTo>
                  <a:lnTo>
                    <a:pt x="127" y="102"/>
                  </a:lnTo>
                  <a:lnTo>
                    <a:pt x="130" y="102"/>
                  </a:lnTo>
                  <a:lnTo>
                    <a:pt x="130" y="99"/>
                  </a:lnTo>
                  <a:lnTo>
                    <a:pt x="130" y="97"/>
                  </a:lnTo>
                  <a:lnTo>
                    <a:pt x="130" y="92"/>
                  </a:lnTo>
                  <a:lnTo>
                    <a:pt x="125" y="83"/>
                  </a:lnTo>
                  <a:lnTo>
                    <a:pt x="130" y="83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6" y="83"/>
                  </a:lnTo>
                  <a:lnTo>
                    <a:pt x="146" y="73"/>
                  </a:lnTo>
                  <a:lnTo>
                    <a:pt x="149" y="71"/>
                  </a:lnTo>
                  <a:lnTo>
                    <a:pt x="151" y="73"/>
                  </a:lnTo>
                  <a:lnTo>
                    <a:pt x="151" y="71"/>
                  </a:lnTo>
                  <a:lnTo>
                    <a:pt x="149" y="66"/>
                  </a:lnTo>
                  <a:lnTo>
                    <a:pt x="146" y="61"/>
                  </a:lnTo>
                  <a:lnTo>
                    <a:pt x="160" y="64"/>
                  </a:lnTo>
                  <a:lnTo>
                    <a:pt x="165" y="69"/>
                  </a:lnTo>
                  <a:lnTo>
                    <a:pt x="177" y="69"/>
                  </a:lnTo>
                  <a:lnTo>
                    <a:pt x="179" y="71"/>
                  </a:lnTo>
                  <a:lnTo>
                    <a:pt x="182" y="73"/>
                  </a:lnTo>
                  <a:lnTo>
                    <a:pt x="182" y="78"/>
                  </a:lnTo>
                  <a:lnTo>
                    <a:pt x="179" y="80"/>
                  </a:lnTo>
                  <a:lnTo>
                    <a:pt x="177" y="80"/>
                  </a:lnTo>
                  <a:lnTo>
                    <a:pt x="160" y="80"/>
                  </a:lnTo>
                  <a:lnTo>
                    <a:pt x="158" y="85"/>
                  </a:lnTo>
                  <a:lnTo>
                    <a:pt x="160" y="87"/>
                  </a:lnTo>
                  <a:lnTo>
                    <a:pt x="167" y="87"/>
                  </a:lnTo>
                  <a:lnTo>
                    <a:pt x="170" y="92"/>
                  </a:lnTo>
                  <a:lnTo>
                    <a:pt x="177" y="90"/>
                  </a:lnTo>
                  <a:lnTo>
                    <a:pt x="184" y="90"/>
                  </a:lnTo>
                  <a:lnTo>
                    <a:pt x="186" y="87"/>
                  </a:lnTo>
                  <a:lnTo>
                    <a:pt x="186" y="90"/>
                  </a:lnTo>
                  <a:lnTo>
                    <a:pt x="186" y="95"/>
                  </a:lnTo>
                  <a:lnTo>
                    <a:pt x="189" y="95"/>
                  </a:lnTo>
                  <a:lnTo>
                    <a:pt x="193" y="90"/>
                  </a:lnTo>
                  <a:lnTo>
                    <a:pt x="196" y="87"/>
                  </a:lnTo>
                  <a:lnTo>
                    <a:pt x="198" y="87"/>
                  </a:lnTo>
                  <a:lnTo>
                    <a:pt x="200" y="90"/>
                  </a:lnTo>
                  <a:lnTo>
                    <a:pt x="200" y="95"/>
                  </a:lnTo>
                  <a:lnTo>
                    <a:pt x="203" y="99"/>
                  </a:lnTo>
                  <a:lnTo>
                    <a:pt x="203" y="109"/>
                  </a:lnTo>
                  <a:lnTo>
                    <a:pt x="200" y="111"/>
                  </a:lnTo>
                  <a:lnTo>
                    <a:pt x="200" y="116"/>
                  </a:lnTo>
                  <a:lnTo>
                    <a:pt x="205" y="111"/>
                  </a:lnTo>
                  <a:lnTo>
                    <a:pt x="208" y="109"/>
                  </a:lnTo>
                  <a:lnTo>
                    <a:pt x="208" y="95"/>
                  </a:lnTo>
                  <a:lnTo>
                    <a:pt x="208" y="92"/>
                  </a:lnTo>
                  <a:lnTo>
                    <a:pt x="222" y="87"/>
                  </a:lnTo>
                  <a:lnTo>
                    <a:pt x="224" y="87"/>
                  </a:lnTo>
                  <a:lnTo>
                    <a:pt x="241" y="87"/>
                  </a:lnTo>
                  <a:lnTo>
                    <a:pt x="243" y="87"/>
                  </a:lnTo>
                  <a:lnTo>
                    <a:pt x="248" y="85"/>
                  </a:lnTo>
                  <a:lnTo>
                    <a:pt x="248" y="83"/>
                  </a:lnTo>
                  <a:lnTo>
                    <a:pt x="250" y="80"/>
                  </a:lnTo>
                  <a:lnTo>
                    <a:pt x="267" y="80"/>
                  </a:lnTo>
                  <a:lnTo>
                    <a:pt x="293" y="85"/>
                  </a:lnTo>
                  <a:lnTo>
                    <a:pt x="330" y="95"/>
                  </a:lnTo>
                  <a:lnTo>
                    <a:pt x="354" y="109"/>
                  </a:lnTo>
                  <a:lnTo>
                    <a:pt x="359" y="111"/>
                  </a:lnTo>
                  <a:lnTo>
                    <a:pt x="366" y="111"/>
                  </a:lnTo>
                  <a:lnTo>
                    <a:pt x="366" y="109"/>
                  </a:lnTo>
                  <a:lnTo>
                    <a:pt x="371" y="109"/>
                  </a:lnTo>
                  <a:lnTo>
                    <a:pt x="399" y="118"/>
                  </a:lnTo>
                  <a:lnTo>
                    <a:pt x="404" y="116"/>
                  </a:lnTo>
                  <a:lnTo>
                    <a:pt x="401" y="111"/>
                  </a:lnTo>
                  <a:lnTo>
                    <a:pt x="399" y="109"/>
                  </a:lnTo>
                  <a:lnTo>
                    <a:pt x="401" y="109"/>
                  </a:lnTo>
                  <a:lnTo>
                    <a:pt x="404" y="111"/>
                  </a:lnTo>
                  <a:lnTo>
                    <a:pt x="411" y="116"/>
                  </a:lnTo>
                  <a:lnTo>
                    <a:pt x="418" y="118"/>
                  </a:lnTo>
                  <a:lnTo>
                    <a:pt x="427" y="123"/>
                  </a:lnTo>
                  <a:lnTo>
                    <a:pt x="432" y="125"/>
                  </a:lnTo>
                  <a:lnTo>
                    <a:pt x="437" y="125"/>
                  </a:lnTo>
                  <a:lnTo>
                    <a:pt x="441" y="125"/>
                  </a:lnTo>
                  <a:lnTo>
                    <a:pt x="446" y="125"/>
                  </a:lnTo>
                  <a:lnTo>
                    <a:pt x="458" y="142"/>
                  </a:lnTo>
                  <a:lnTo>
                    <a:pt x="463" y="144"/>
                  </a:lnTo>
                  <a:lnTo>
                    <a:pt x="467" y="154"/>
                  </a:lnTo>
                  <a:lnTo>
                    <a:pt x="472" y="154"/>
                  </a:lnTo>
                  <a:lnTo>
                    <a:pt x="474" y="154"/>
                  </a:lnTo>
                  <a:lnTo>
                    <a:pt x="479" y="161"/>
                  </a:lnTo>
                  <a:lnTo>
                    <a:pt x="484" y="175"/>
                  </a:lnTo>
                  <a:lnTo>
                    <a:pt x="484" y="182"/>
                  </a:lnTo>
                  <a:lnTo>
                    <a:pt x="479" y="217"/>
                  </a:lnTo>
                  <a:lnTo>
                    <a:pt x="474" y="232"/>
                  </a:lnTo>
                  <a:lnTo>
                    <a:pt x="458" y="255"/>
                  </a:lnTo>
                  <a:lnTo>
                    <a:pt x="441" y="267"/>
                  </a:lnTo>
                  <a:lnTo>
                    <a:pt x="434" y="269"/>
                  </a:lnTo>
                  <a:lnTo>
                    <a:pt x="420" y="274"/>
                  </a:lnTo>
                  <a:lnTo>
                    <a:pt x="411" y="274"/>
                  </a:lnTo>
                  <a:lnTo>
                    <a:pt x="399" y="272"/>
                  </a:lnTo>
                  <a:lnTo>
                    <a:pt x="387" y="272"/>
                  </a:lnTo>
                  <a:lnTo>
                    <a:pt x="380" y="274"/>
                  </a:lnTo>
                  <a:lnTo>
                    <a:pt x="371" y="279"/>
                  </a:lnTo>
                  <a:lnTo>
                    <a:pt x="342" y="281"/>
                  </a:lnTo>
                  <a:lnTo>
                    <a:pt x="337" y="281"/>
                  </a:lnTo>
                  <a:lnTo>
                    <a:pt x="316" y="274"/>
                  </a:lnTo>
                  <a:lnTo>
                    <a:pt x="312" y="279"/>
                  </a:lnTo>
                  <a:lnTo>
                    <a:pt x="309" y="281"/>
                  </a:lnTo>
                  <a:lnTo>
                    <a:pt x="304" y="279"/>
                  </a:lnTo>
                  <a:lnTo>
                    <a:pt x="304" y="276"/>
                  </a:lnTo>
                  <a:lnTo>
                    <a:pt x="304" y="274"/>
                  </a:lnTo>
                  <a:lnTo>
                    <a:pt x="295" y="274"/>
                  </a:lnTo>
                  <a:lnTo>
                    <a:pt x="288" y="276"/>
                  </a:lnTo>
                  <a:lnTo>
                    <a:pt x="283" y="274"/>
                  </a:lnTo>
                  <a:lnTo>
                    <a:pt x="276" y="274"/>
                  </a:lnTo>
                  <a:lnTo>
                    <a:pt x="276" y="276"/>
                  </a:lnTo>
                  <a:lnTo>
                    <a:pt x="274" y="276"/>
                  </a:lnTo>
                  <a:lnTo>
                    <a:pt x="262" y="274"/>
                  </a:lnTo>
                  <a:lnTo>
                    <a:pt x="257" y="272"/>
                  </a:lnTo>
                  <a:lnTo>
                    <a:pt x="250" y="265"/>
                  </a:lnTo>
                  <a:lnTo>
                    <a:pt x="250" y="262"/>
                  </a:lnTo>
                  <a:lnTo>
                    <a:pt x="250" y="260"/>
                  </a:lnTo>
                  <a:lnTo>
                    <a:pt x="234" y="260"/>
                  </a:lnTo>
                  <a:lnTo>
                    <a:pt x="219" y="262"/>
                  </a:lnTo>
                  <a:lnTo>
                    <a:pt x="222" y="265"/>
                  </a:lnTo>
                  <a:lnTo>
                    <a:pt x="229" y="265"/>
                  </a:lnTo>
                  <a:lnTo>
                    <a:pt x="234" y="267"/>
                  </a:lnTo>
                  <a:lnTo>
                    <a:pt x="241" y="269"/>
                  </a:lnTo>
                  <a:lnTo>
                    <a:pt x="241" y="276"/>
                  </a:lnTo>
                  <a:lnTo>
                    <a:pt x="250" y="279"/>
                  </a:lnTo>
                  <a:lnTo>
                    <a:pt x="257" y="283"/>
                  </a:lnTo>
                  <a:lnTo>
                    <a:pt x="257" y="286"/>
                  </a:lnTo>
                  <a:lnTo>
                    <a:pt x="260" y="286"/>
                  </a:lnTo>
                  <a:lnTo>
                    <a:pt x="267" y="286"/>
                  </a:lnTo>
                  <a:lnTo>
                    <a:pt x="271" y="291"/>
                  </a:lnTo>
                  <a:lnTo>
                    <a:pt x="271" y="293"/>
                  </a:lnTo>
                  <a:lnTo>
                    <a:pt x="274" y="295"/>
                  </a:lnTo>
                  <a:lnTo>
                    <a:pt x="278" y="298"/>
                  </a:lnTo>
                  <a:lnTo>
                    <a:pt x="283" y="298"/>
                  </a:lnTo>
                  <a:lnTo>
                    <a:pt x="288" y="298"/>
                  </a:lnTo>
                  <a:lnTo>
                    <a:pt x="288" y="302"/>
                  </a:lnTo>
                  <a:lnTo>
                    <a:pt x="286" y="307"/>
                  </a:lnTo>
                  <a:lnTo>
                    <a:pt x="283" y="309"/>
                  </a:lnTo>
                  <a:lnTo>
                    <a:pt x="286" y="309"/>
                  </a:lnTo>
                  <a:lnTo>
                    <a:pt x="288" y="307"/>
                  </a:lnTo>
                  <a:lnTo>
                    <a:pt x="307" y="309"/>
                  </a:lnTo>
                  <a:lnTo>
                    <a:pt x="319" y="312"/>
                  </a:lnTo>
                  <a:lnTo>
                    <a:pt x="333" y="321"/>
                  </a:lnTo>
                  <a:lnTo>
                    <a:pt x="337" y="326"/>
                  </a:lnTo>
                  <a:lnTo>
                    <a:pt x="337" y="331"/>
                  </a:lnTo>
                  <a:lnTo>
                    <a:pt x="340" y="333"/>
                  </a:lnTo>
                  <a:lnTo>
                    <a:pt x="340" y="338"/>
                  </a:lnTo>
                  <a:lnTo>
                    <a:pt x="340" y="343"/>
                  </a:lnTo>
                  <a:lnTo>
                    <a:pt x="342" y="354"/>
                  </a:lnTo>
                  <a:lnTo>
                    <a:pt x="342" y="359"/>
                  </a:lnTo>
                  <a:lnTo>
                    <a:pt x="340" y="364"/>
                  </a:lnTo>
                  <a:lnTo>
                    <a:pt x="347" y="371"/>
                  </a:lnTo>
                  <a:lnTo>
                    <a:pt x="354" y="378"/>
                  </a:lnTo>
                  <a:lnTo>
                    <a:pt x="363" y="390"/>
                  </a:lnTo>
                  <a:lnTo>
                    <a:pt x="366" y="394"/>
                  </a:lnTo>
                  <a:lnTo>
                    <a:pt x="368" y="402"/>
                  </a:lnTo>
                  <a:lnTo>
                    <a:pt x="373" y="404"/>
                  </a:lnTo>
                  <a:lnTo>
                    <a:pt x="373" y="406"/>
                  </a:lnTo>
                  <a:lnTo>
                    <a:pt x="373" y="409"/>
                  </a:lnTo>
                  <a:lnTo>
                    <a:pt x="378" y="418"/>
                  </a:lnTo>
                  <a:lnTo>
                    <a:pt x="385" y="425"/>
                  </a:lnTo>
                  <a:lnTo>
                    <a:pt x="397" y="428"/>
                  </a:lnTo>
                  <a:lnTo>
                    <a:pt x="401" y="428"/>
                  </a:lnTo>
                  <a:lnTo>
                    <a:pt x="406" y="423"/>
                  </a:lnTo>
                  <a:lnTo>
                    <a:pt x="413" y="423"/>
                  </a:lnTo>
                  <a:lnTo>
                    <a:pt x="427" y="430"/>
                  </a:lnTo>
                  <a:lnTo>
                    <a:pt x="437" y="439"/>
                  </a:lnTo>
                  <a:lnTo>
                    <a:pt x="439" y="439"/>
                  </a:lnTo>
                  <a:lnTo>
                    <a:pt x="453" y="439"/>
                  </a:lnTo>
                  <a:lnTo>
                    <a:pt x="460" y="439"/>
                  </a:lnTo>
                  <a:lnTo>
                    <a:pt x="477" y="439"/>
                  </a:lnTo>
                  <a:lnTo>
                    <a:pt x="479" y="439"/>
                  </a:lnTo>
                  <a:lnTo>
                    <a:pt x="482" y="432"/>
                  </a:lnTo>
                  <a:lnTo>
                    <a:pt x="491" y="423"/>
                  </a:lnTo>
                  <a:lnTo>
                    <a:pt x="491" y="416"/>
                  </a:lnTo>
                  <a:lnTo>
                    <a:pt x="489" y="411"/>
                  </a:lnTo>
                  <a:lnTo>
                    <a:pt x="482" y="406"/>
                  </a:lnTo>
                  <a:lnTo>
                    <a:pt x="479" y="397"/>
                  </a:lnTo>
                  <a:lnTo>
                    <a:pt x="474" y="397"/>
                  </a:lnTo>
                  <a:lnTo>
                    <a:pt x="470" y="394"/>
                  </a:lnTo>
                  <a:lnTo>
                    <a:pt x="460" y="402"/>
                  </a:lnTo>
                  <a:lnTo>
                    <a:pt x="456" y="402"/>
                  </a:lnTo>
                  <a:lnTo>
                    <a:pt x="453" y="402"/>
                  </a:lnTo>
                  <a:lnTo>
                    <a:pt x="446" y="397"/>
                  </a:lnTo>
                  <a:lnTo>
                    <a:pt x="432" y="387"/>
                  </a:lnTo>
                  <a:lnTo>
                    <a:pt x="425" y="385"/>
                  </a:lnTo>
                  <a:lnTo>
                    <a:pt x="423" y="383"/>
                  </a:lnTo>
                  <a:lnTo>
                    <a:pt x="418" y="378"/>
                  </a:lnTo>
                  <a:lnTo>
                    <a:pt x="415" y="371"/>
                  </a:lnTo>
                  <a:lnTo>
                    <a:pt x="420" y="371"/>
                  </a:lnTo>
                  <a:lnTo>
                    <a:pt x="423" y="366"/>
                  </a:lnTo>
                  <a:lnTo>
                    <a:pt x="420" y="352"/>
                  </a:lnTo>
                  <a:lnTo>
                    <a:pt x="423" y="347"/>
                  </a:lnTo>
                  <a:lnTo>
                    <a:pt x="427" y="347"/>
                  </a:lnTo>
                  <a:lnTo>
                    <a:pt x="441" y="347"/>
                  </a:lnTo>
                  <a:lnTo>
                    <a:pt x="463" y="357"/>
                  </a:lnTo>
                  <a:lnTo>
                    <a:pt x="465" y="359"/>
                  </a:lnTo>
                  <a:lnTo>
                    <a:pt x="470" y="357"/>
                  </a:lnTo>
                  <a:lnTo>
                    <a:pt x="474" y="354"/>
                  </a:lnTo>
                  <a:lnTo>
                    <a:pt x="477" y="357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98" y="357"/>
                  </a:lnTo>
                  <a:lnTo>
                    <a:pt x="517" y="359"/>
                  </a:lnTo>
                  <a:lnTo>
                    <a:pt x="524" y="357"/>
                  </a:lnTo>
                  <a:lnTo>
                    <a:pt x="524" y="350"/>
                  </a:lnTo>
                  <a:lnTo>
                    <a:pt x="522" y="347"/>
                  </a:lnTo>
                  <a:lnTo>
                    <a:pt x="526" y="338"/>
                  </a:lnTo>
                  <a:lnTo>
                    <a:pt x="529" y="335"/>
                  </a:lnTo>
                  <a:lnTo>
                    <a:pt x="536" y="335"/>
                  </a:lnTo>
                  <a:lnTo>
                    <a:pt x="536" y="333"/>
                  </a:lnTo>
                  <a:lnTo>
                    <a:pt x="531" y="326"/>
                  </a:lnTo>
                  <a:lnTo>
                    <a:pt x="524" y="319"/>
                  </a:lnTo>
                  <a:lnTo>
                    <a:pt x="517" y="317"/>
                  </a:lnTo>
                  <a:lnTo>
                    <a:pt x="505" y="307"/>
                  </a:lnTo>
                  <a:lnTo>
                    <a:pt x="498" y="302"/>
                  </a:lnTo>
                  <a:lnTo>
                    <a:pt x="493" y="295"/>
                  </a:lnTo>
                  <a:lnTo>
                    <a:pt x="491" y="288"/>
                  </a:lnTo>
                  <a:lnTo>
                    <a:pt x="491" y="283"/>
                  </a:lnTo>
                  <a:lnTo>
                    <a:pt x="500" y="267"/>
                  </a:lnTo>
                  <a:lnTo>
                    <a:pt x="500" y="257"/>
                  </a:lnTo>
                  <a:lnTo>
                    <a:pt x="503" y="248"/>
                  </a:lnTo>
                  <a:lnTo>
                    <a:pt x="503" y="246"/>
                  </a:lnTo>
                  <a:lnTo>
                    <a:pt x="510" y="239"/>
                  </a:lnTo>
                  <a:lnTo>
                    <a:pt x="517" y="227"/>
                  </a:lnTo>
                  <a:lnTo>
                    <a:pt x="522" y="213"/>
                  </a:lnTo>
                  <a:lnTo>
                    <a:pt x="522" y="194"/>
                  </a:lnTo>
                  <a:lnTo>
                    <a:pt x="524" y="189"/>
                  </a:lnTo>
                  <a:lnTo>
                    <a:pt x="526" y="189"/>
                  </a:lnTo>
                  <a:lnTo>
                    <a:pt x="531" y="189"/>
                  </a:lnTo>
                  <a:lnTo>
                    <a:pt x="538" y="189"/>
                  </a:lnTo>
                  <a:lnTo>
                    <a:pt x="543" y="189"/>
                  </a:lnTo>
                  <a:lnTo>
                    <a:pt x="548" y="184"/>
                  </a:lnTo>
                  <a:lnTo>
                    <a:pt x="555" y="182"/>
                  </a:lnTo>
                  <a:lnTo>
                    <a:pt x="567" y="184"/>
                  </a:lnTo>
                  <a:lnTo>
                    <a:pt x="569" y="184"/>
                  </a:lnTo>
                  <a:lnTo>
                    <a:pt x="571" y="187"/>
                  </a:lnTo>
                  <a:lnTo>
                    <a:pt x="571" y="194"/>
                  </a:lnTo>
                  <a:lnTo>
                    <a:pt x="574" y="196"/>
                  </a:lnTo>
                  <a:lnTo>
                    <a:pt x="576" y="194"/>
                  </a:lnTo>
                  <a:lnTo>
                    <a:pt x="578" y="191"/>
                  </a:lnTo>
                  <a:lnTo>
                    <a:pt x="581" y="191"/>
                  </a:lnTo>
                  <a:lnTo>
                    <a:pt x="585" y="191"/>
                  </a:lnTo>
                  <a:lnTo>
                    <a:pt x="590" y="194"/>
                  </a:lnTo>
                  <a:lnTo>
                    <a:pt x="593" y="196"/>
                  </a:lnTo>
                  <a:lnTo>
                    <a:pt x="593" y="191"/>
                  </a:lnTo>
                  <a:lnTo>
                    <a:pt x="590" y="189"/>
                  </a:lnTo>
                  <a:lnTo>
                    <a:pt x="585" y="182"/>
                  </a:lnTo>
                  <a:lnTo>
                    <a:pt x="581" y="168"/>
                  </a:lnTo>
                  <a:lnTo>
                    <a:pt x="581" y="161"/>
                  </a:lnTo>
                  <a:lnTo>
                    <a:pt x="578" y="146"/>
                  </a:lnTo>
                  <a:lnTo>
                    <a:pt x="571" y="139"/>
                  </a:lnTo>
                  <a:lnTo>
                    <a:pt x="567" y="130"/>
                  </a:lnTo>
                  <a:lnTo>
                    <a:pt x="562" y="125"/>
                  </a:lnTo>
                  <a:lnTo>
                    <a:pt x="555" y="120"/>
                  </a:lnTo>
                  <a:lnTo>
                    <a:pt x="548" y="120"/>
                  </a:lnTo>
                  <a:lnTo>
                    <a:pt x="541" y="120"/>
                  </a:lnTo>
                  <a:lnTo>
                    <a:pt x="536" y="118"/>
                  </a:lnTo>
                  <a:lnTo>
                    <a:pt x="534" y="113"/>
                  </a:lnTo>
                  <a:lnTo>
                    <a:pt x="531" y="104"/>
                  </a:lnTo>
                  <a:lnTo>
                    <a:pt x="526" y="87"/>
                  </a:lnTo>
                  <a:lnTo>
                    <a:pt x="517" y="61"/>
                  </a:lnTo>
                  <a:lnTo>
                    <a:pt x="515" y="57"/>
                  </a:lnTo>
                  <a:lnTo>
                    <a:pt x="512" y="54"/>
                  </a:lnTo>
                  <a:lnTo>
                    <a:pt x="512" y="52"/>
                  </a:lnTo>
                  <a:lnTo>
                    <a:pt x="508" y="45"/>
                  </a:lnTo>
                  <a:lnTo>
                    <a:pt x="503" y="40"/>
                  </a:lnTo>
                  <a:lnTo>
                    <a:pt x="474" y="33"/>
                  </a:lnTo>
                  <a:lnTo>
                    <a:pt x="472" y="31"/>
                  </a:lnTo>
                  <a:lnTo>
                    <a:pt x="470" y="28"/>
                  </a:lnTo>
                  <a:lnTo>
                    <a:pt x="472" y="28"/>
                  </a:lnTo>
                  <a:lnTo>
                    <a:pt x="472" y="26"/>
                  </a:lnTo>
                  <a:lnTo>
                    <a:pt x="491" y="28"/>
                  </a:lnTo>
                  <a:lnTo>
                    <a:pt x="496" y="26"/>
                  </a:lnTo>
                  <a:lnTo>
                    <a:pt x="515" y="12"/>
                  </a:lnTo>
                  <a:lnTo>
                    <a:pt x="526" y="7"/>
                  </a:lnTo>
                  <a:lnTo>
                    <a:pt x="538" y="7"/>
                  </a:lnTo>
                  <a:lnTo>
                    <a:pt x="552" y="17"/>
                  </a:lnTo>
                  <a:lnTo>
                    <a:pt x="567" y="24"/>
                  </a:lnTo>
                  <a:lnTo>
                    <a:pt x="578" y="28"/>
                  </a:lnTo>
                  <a:lnTo>
                    <a:pt x="585" y="35"/>
                  </a:lnTo>
                  <a:lnTo>
                    <a:pt x="578" y="43"/>
                  </a:lnTo>
                  <a:lnTo>
                    <a:pt x="574" y="47"/>
                  </a:lnTo>
                  <a:lnTo>
                    <a:pt x="560" y="59"/>
                  </a:lnTo>
                  <a:lnTo>
                    <a:pt x="560" y="66"/>
                  </a:lnTo>
                  <a:lnTo>
                    <a:pt x="557" y="87"/>
                  </a:lnTo>
                  <a:lnTo>
                    <a:pt x="560" y="92"/>
                  </a:lnTo>
                  <a:lnTo>
                    <a:pt x="562" y="95"/>
                  </a:lnTo>
                  <a:lnTo>
                    <a:pt x="569" y="97"/>
                  </a:lnTo>
                  <a:lnTo>
                    <a:pt x="585" y="97"/>
                  </a:lnTo>
                  <a:lnTo>
                    <a:pt x="597" y="106"/>
                  </a:lnTo>
                  <a:lnTo>
                    <a:pt x="604" y="111"/>
                  </a:lnTo>
                  <a:lnTo>
                    <a:pt x="609" y="111"/>
                  </a:lnTo>
                  <a:lnTo>
                    <a:pt x="611" y="111"/>
                  </a:lnTo>
                  <a:lnTo>
                    <a:pt x="616" y="109"/>
                  </a:lnTo>
                  <a:lnTo>
                    <a:pt x="623" y="106"/>
                  </a:lnTo>
                  <a:lnTo>
                    <a:pt x="623" y="109"/>
                  </a:lnTo>
                  <a:lnTo>
                    <a:pt x="626" y="106"/>
                  </a:lnTo>
                  <a:lnTo>
                    <a:pt x="628" y="104"/>
                  </a:lnTo>
                  <a:lnTo>
                    <a:pt x="645" y="85"/>
                  </a:lnTo>
                  <a:lnTo>
                    <a:pt x="647" y="78"/>
                  </a:lnTo>
                  <a:lnTo>
                    <a:pt x="645" y="73"/>
                  </a:lnTo>
                  <a:lnTo>
                    <a:pt x="635" y="57"/>
                  </a:lnTo>
                  <a:lnTo>
                    <a:pt x="633" y="52"/>
                  </a:lnTo>
                  <a:lnTo>
                    <a:pt x="630" y="43"/>
                  </a:lnTo>
                  <a:lnTo>
                    <a:pt x="628" y="40"/>
                  </a:lnTo>
                  <a:lnTo>
                    <a:pt x="626" y="35"/>
                  </a:lnTo>
                  <a:lnTo>
                    <a:pt x="633" y="26"/>
                  </a:lnTo>
                  <a:lnTo>
                    <a:pt x="640" y="17"/>
                  </a:lnTo>
                  <a:lnTo>
                    <a:pt x="645" y="14"/>
                  </a:lnTo>
                  <a:lnTo>
                    <a:pt x="642" y="12"/>
                  </a:lnTo>
                  <a:lnTo>
                    <a:pt x="635" y="7"/>
                  </a:lnTo>
                  <a:lnTo>
                    <a:pt x="633" y="5"/>
                  </a:lnTo>
                  <a:lnTo>
                    <a:pt x="633" y="2"/>
                  </a:lnTo>
                  <a:lnTo>
                    <a:pt x="635" y="2"/>
                  </a:lnTo>
                  <a:lnTo>
                    <a:pt x="640" y="2"/>
                  </a:lnTo>
                  <a:lnTo>
                    <a:pt x="640" y="0"/>
                  </a:lnTo>
                  <a:lnTo>
                    <a:pt x="1126" y="0"/>
                  </a:lnTo>
                  <a:close/>
                  <a:moveTo>
                    <a:pt x="134" y="1280"/>
                  </a:moveTo>
                  <a:lnTo>
                    <a:pt x="134" y="1276"/>
                  </a:lnTo>
                  <a:lnTo>
                    <a:pt x="134" y="1271"/>
                  </a:lnTo>
                  <a:lnTo>
                    <a:pt x="137" y="1254"/>
                  </a:lnTo>
                  <a:lnTo>
                    <a:pt x="137" y="1252"/>
                  </a:lnTo>
                  <a:lnTo>
                    <a:pt x="132" y="1247"/>
                  </a:lnTo>
                  <a:lnTo>
                    <a:pt x="127" y="1245"/>
                  </a:lnTo>
                  <a:lnTo>
                    <a:pt x="123" y="1240"/>
                  </a:lnTo>
                  <a:lnTo>
                    <a:pt x="113" y="1240"/>
                  </a:lnTo>
                  <a:lnTo>
                    <a:pt x="104" y="1242"/>
                  </a:lnTo>
                  <a:lnTo>
                    <a:pt x="101" y="1242"/>
                  </a:lnTo>
                  <a:lnTo>
                    <a:pt x="92" y="1240"/>
                  </a:lnTo>
                  <a:lnTo>
                    <a:pt x="82" y="1238"/>
                  </a:lnTo>
                  <a:lnTo>
                    <a:pt x="78" y="1235"/>
                  </a:lnTo>
                  <a:lnTo>
                    <a:pt x="73" y="1233"/>
                  </a:lnTo>
                  <a:lnTo>
                    <a:pt x="68" y="1231"/>
                  </a:lnTo>
                  <a:lnTo>
                    <a:pt x="66" y="1233"/>
                  </a:lnTo>
                  <a:lnTo>
                    <a:pt x="64" y="1233"/>
                  </a:lnTo>
                  <a:lnTo>
                    <a:pt x="64" y="1245"/>
                  </a:lnTo>
                  <a:lnTo>
                    <a:pt x="66" y="1259"/>
                  </a:lnTo>
                  <a:lnTo>
                    <a:pt x="56" y="1261"/>
                  </a:lnTo>
                  <a:lnTo>
                    <a:pt x="52" y="1261"/>
                  </a:lnTo>
                  <a:lnTo>
                    <a:pt x="47" y="1259"/>
                  </a:lnTo>
                  <a:lnTo>
                    <a:pt x="42" y="1259"/>
                  </a:lnTo>
                  <a:lnTo>
                    <a:pt x="38" y="1259"/>
                  </a:lnTo>
                  <a:lnTo>
                    <a:pt x="47" y="1242"/>
                  </a:lnTo>
                  <a:lnTo>
                    <a:pt x="52" y="1233"/>
                  </a:lnTo>
                  <a:lnTo>
                    <a:pt x="47" y="1233"/>
                  </a:lnTo>
                  <a:lnTo>
                    <a:pt x="47" y="1238"/>
                  </a:lnTo>
                  <a:lnTo>
                    <a:pt x="40" y="1250"/>
                  </a:lnTo>
                  <a:lnTo>
                    <a:pt x="35" y="1259"/>
                  </a:lnTo>
                  <a:lnTo>
                    <a:pt x="30" y="1261"/>
                  </a:lnTo>
                  <a:lnTo>
                    <a:pt x="19" y="1264"/>
                  </a:lnTo>
                  <a:lnTo>
                    <a:pt x="12" y="1266"/>
                  </a:lnTo>
                  <a:lnTo>
                    <a:pt x="12" y="1273"/>
                  </a:lnTo>
                  <a:lnTo>
                    <a:pt x="12" y="1280"/>
                  </a:lnTo>
                  <a:lnTo>
                    <a:pt x="9" y="1290"/>
                  </a:lnTo>
                  <a:lnTo>
                    <a:pt x="7" y="1297"/>
                  </a:lnTo>
                  <a:lnTo>
                    <a:pt x="0" y="1304"/>
                  </a:lnTo>
                  <a:lnTo>
                    <a:pt x="2" y="1304"/>
                  </a:lnTo>
                  <a:lnTo>
                    <a:pt x="16" y="1304"/>
                  </a:lnTo>
                  <a:lnTo>
                    <a:pt x="28" y="1304"/>
                  </a:lnTo>
                  <a:lnTo>
                    <a:pt x="47" y="1301"/>
                  </a:lnTo>
                  <a:lnTo>
                    <a:pt x="68" y="1299"/>
                  </a:lnTo>
                  <a:lnTo>
                    <a:pt x="92" y="1297"/>
                  </a:lnTo>
                  <a:lnTo>
                    <a:pt x="115" y="1294"/>
                  </a:lnTo>
                  <a:lnTo>
                    <a:pt x="139" y="1292"/>
                  </a:lnTo>
                  <a:lnTo>
                    <a:pt x="141" y="1290"/>
                  </a:lnTo>
                  <a:lnTo>
                    <a:pt x="139" y="1287"/>
                  </a:lnTo>
                  <a:lnTo>
                    <a:pt x="134" y="1280"/>
                  </a:lnTo>
                  <a:close/>
                  <a:moveTo>
                    <a:pt x="529" y="170"/>
                  </a:moveTo>
                  <a:lnTo>
                    <a:pt x="529" y="170"/>
                  </a:lnTo>
                  <a:lnTo>
                    <a:pt x="529" y="168"/>
                  </a:lnTo>
                  <a:lnTo>
                    <a:pt x="524" y="165"/>
                  </a:lnTo>
                  <a:lnTo>
                    <a:pt x="522" y="165"/>
                  </a:lnTo>
                  <a:lnTo>
                    <a:pt x="519" y="168"/>
                  </a:lnTo>
                  <a:lnTo>
                    <a:pt x="519" y="168"/>
                  </a:lnTo>
                  <a:lnTo>
                    <a:pt x="522" y="170"/>
                  </a:lnTo>
                  <a:lnTo>
                    <a:pt x="529" y="170"/>
                  </a:lnTo>
                  <a:close/>
                  <a:moveTo>
                    <a:pt x="389" y="366"/>
                  </a:moveTo>
                  <a:lnTo>
                    <a:pt x="387" y="364"/>
                  </a:lnTo>
                  <a:lnTo>
                    <a:pt x="385" y="364"/>
                  </a:lnTo>
                  <a:lnTo>
                    <a:pt x="382" y="369"/>
                  </a:lnTo>
                  <a:lnTo>
                    <a:pt x="380" y="366"/>
                  </a:lnTo>
                  <a:lnTo>
                    <a:pt x="380" y="369"/>
                  </a:lnTo>
                  <a:lnTo>
                    <a:pt x="382" y="373"/>
                  </a:lnTo>
                  <a:lnTo>
                    <a:pt x="385" y="373"/>
                  </a:lnTo>
                  <a:lnTo>
                    <a:pt x="387" y="373"/>
                  </a:lnTo>
                  <a:lnTo>
                    <a:pt x="392" y="378"/>
                  </a:lnTo>
                  <a:lnTo>
                    <a:pt x="394" y="376"/>
                  </a:lnTo>
                  <a:lnTo>
                    <a:pt x="392" y="373"/>
                  </a:lnTo>
                  <a:lnTo>
                    <a:pt x="392" y="371"/>
                  </a:lnTo>
                  <a:lnTo>
                    <a:pt x="389" y="366"/>
                  </a:ln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white"/>
                </a:solidFill>
              </a:endParaRPr>
            </a:p>
          </p:txBody>
        </p:sp>
        <p:sp>
          <p:nvSpPr>
            <p:cNvPr id="52" name="Freeform 122"/>
            <p:cNvSpPr>
              <a:spLocks/>
            </p:cNvSpPr>
            <p:nvPr/>
          </p:nvSpPr>
          <p:spPr bwMode="auto">
            <a:xfrm>
              <a:off x="4615086" y="3521993"/>
              <a:ext cx="781050" cy="663575"/>
            </a:xfrm>
            <a:custGeom>
              <a:avLst/>
              <a:gdLst>
                <a:gd name="T0" fmla="*/ 482 w 492"/>
                <a:gd name="T1" fmla="*/ 265 h 418"/>
                <a:gd name="T2" fmla="*/ 480 w 492"/>
                <a:gd name="T3" fmla="*/ 253 h 418"/>
                <a:gd name="T4" fmla="*/ 459 w 492"/>
                <a:gd name="T5" fmla="*/ 227 h 418"/>
                <a:gd name="T6" fmla="*/ 449 w 492"/>
                <a:gd name="T7" fmla="*/ 201 h 418"/>
                <a:gd name="T8" fmla="*/ 449 w 492"/>
                <a:gd name="T9" fmla="*/ 175 h 418"/>
                <a:gd name="T10" fmla="*/ 433 w 492"/>
                <a:gd name="T11" fmla="*/ 166 h 418"/>
                <a:gd name="T12" fmla="*/ 428 w 492"/>
                <a:gd name="T13" fmla="*/ 149 h 418"/>
                <a:gd name="T14" fmla="*/ 451 w 492"/>
                <a:gd name="T15" fmla="*/ 119 h 418"/>
                <a:gd name="T16" fmla="*/ 437 w 492"/>
                <a:gd name="T17" fmla="*/ 81 h 418"/>
                <a:gd name="T18" fmla="*/ 411 w 492"/>
                <a:gd name="T19" fmla="*/ 24 h 418"/>
                <a:gd name="T20" fmla="*/ 392 w 492"/>
                <a:gd name="T21" fmla="*/ 10 h 418"/>
                <a:gd name="T22" fmla="*/ 383 w 492"/>
                <a:gd name="T23" fmla="*/ 5 h 418"/>
                <a:gd name="T24" fmla="*/ 326 w 492"/>
                <a:gd name="T25" fmla="*/ 15 h 418"/>
                <a:gd name="T26" fmla="*/ 239 w 492"/>
                <a:gd name="T27" fmla="*/ 22 h 418"/>
                <a:gd name="T28" fmla="*/ 203 w 492"/>
                <a:gd name="T29" fmla="*/ 34 h 418"/>
                <a:gd name="T30" fmla="*/ 194 w 492"/>
                <a:gd name="T31" fmla="*/ 12 h 418"/>
                <a:gd name="T32" fmla="*/ 166 w 492"/>
                <a:gd name="T33" fmla="*/ 0 h 418"/>
                <a:gd name="T34" fmla="*/ 102 w 492"/>
                <a:gd name="T35" fmla="*/ 29 h 418"/>
                <a:gd name="T36" fmla="*/ 81 w 492"/>
                <a:gd name="T37" fmla="*/ 52 h 418"/>
                <a:gd name="T38" fmla="*/ 3 w 492"/>
                <a:gd name="T39" fmla="*/ 85 h 418"/>
                <a:gd name="T40" fmla="*/ 17 w 492"/>
                <a:gd name="T41" fmla="*/ 93 h 418"/>
                <a:gd name="T42" fmla="*/ 15 w 492"/>
                <a:gd name="T43" fmla="*/ 104 h 418"/>
                <a:gd name="T44" fmla="*/ 12 w 492"/>
                <a:gd name="T45" fmla="*/ 133 h 418"/>
                <a:gd name="T46" fmla="*/ 5 w 492"/>
                <a:gd name="T47" fmla="*/ 156 h 418"/>
                <a:gd name="T48" fmla="*/ 26 w 492"/>
                <a:gd name="T49" fmla="*/ 189 h 418"/>
                <a:gd name="T50" fmla="*/ 31 w 492"/>
                <a:gd name="T51" fmla="*/ 211 h 418"/>
                <a:gd name="T52" fmla="*/ 33 w 492"/>
                <a:gd name="T53" fmla="*/ 225 h 418"/>
                <a:gd name="T54" fmla="*/ 29 w 492"/>
                <a:gd name="T55" fmla="*/ 248 h 418"/>
                <a:gd name="T56" fmla="*/ 36 w 492"/>
                <a:gd name="T57" fmla="*/ 267 h 418"/>
                <a:gd name="T58" fmla="*/ 50 w 492"/>
                <a:gd name="T59" fmla="*/ 298 h 418"/>
                <a:gd name="T60" fmla="*/ 52 w 492"/>
                <a:gd name="T61" fmla="*/ 315 h 418"/>
                <a:gd name="T62" fmla="*/ 64 w 492"/>
                <a:gd name="T63" fmla="*/ 307 h 418"/>
                <a:gd name="T64" fmla="*/ 76 w 492"/>
                <a:gd name="T65" fmla="*/ 319 h 418"/>
                <a:gd name="T66" fmla="*/ 100 w 492"/>
                <a:gd name="T67" fmla="*/ 326 h 418"/>
                <a:gd name="T68" fmla="*/ 118 w 492"/>
                <a:gd name="T69" fmla="*/ 329 h 418"/>
                <a:gd name="T70" fmla="*/ 121 w 492"/>
                <a:gd name="T71" fmla="*/ 338 h 418"/>
                <a:gd name="T72" fmla="*/ 118 w 492"/>
                <a:gd name="T73" fmla="*/ 348 h 418"/>
                <a:gd name="T74" fmla="*/ 137 w 492"/>
                <a:gd name="T75" fmla="*/ 366 h 418"/>
                <a:gd name="T76" fmla="*/ 149 w 492"/>
                <a:gd name="T77" fmla="*/ 359 h 418"/>
                <a:gd name="T78" fmla="*/ 147 w 492"/>
                <a:gd name="T79" fmla="*/ 343 h 418"/>
                <a:gd name="T80" fmla="*/ 180 w 492"/>
                <a:gd name="T81" fmla="*/ 350 h 418"/>
                <a:gd name="T82" fmla="*/ 187 w 492"/>
                <a:gd name="T83" fmla="*/ 355 h 418"/>
                <a:gd name="T84" fmla="*/ 192 w 492"/>
                <a:gd name="T85" fmla="*/ 366 h 418"/>
                <a:gd name="T86" fmla="*/ 203 w 492"/>
                <a:gd name="T87" fmla="*/ 366 h 418"/>
                <a:gd name="T88" fmla="*/ 213 w 492"/>
                <a:gd name="T89" fmla="*/ 371 h 418"/>
                <a:gd name="T90" fmla="*/ 232 w 492"/>
                <a:gd name="T91" fmla="*/ 374 h 418"/>
                <a:gd name="T92" fmla="*/ 248 w 492"/>
                <a:gd name="T93" fmla="*/ 400 h 418"/>
                <a:gd name="T94" fmla="*/ 265 w 492"/>
                <a:gd name="T95" fmla="*/ 407 h 418"/>
                <a:gd name="T96" fmla="*/ 279 w 492"/>
                <a:gd name="T97" fmla="*/ 392 h 418"/>
                <a:gd name="T98" fmla="*/ 291 w 492"/>
                <a:gd name="T99" fmla="*/ 404 h 418"/>
                <a:gd name="T100" fmla="*/ 298 w 492"/>
                <a:gd name="T101" fmla="*/ 416 h 418"/>
                <a:gd name="T102" fmla="*/ 312 w 492"/>
                <a:gd name="T103" fmla="*/ 418 h 418"/>
                <a:gd name="T104" fmla="*/ 324 w 492"/>
                <a:gd name="T105" fmla="*/ 400 h 418"/>
                <a:gd name="T106" fmla="*/ 338 w 492"/>
                <a:gd name="T107" fmla="*/ 397 h 418"/>
                <a:gd name="T108" fmla="*/ 357 w 492"/>
                <a:gd name="T109" fmla="*/ 400 h 418"/>
                <a:gd name="T110" fmla="*/ 388 w 492"/>
                <a:gd name="T111" fmla="*/ 390 h 418"/>
                <a:gd name="T112" fmla="*/ 409 w 492"/>
                <a:gd name="T113" fmla="*/ 402 h 418"/>
                <a:gd name="T114" fmla="*/ 444 w 492"/>
                <a:gd name="T115" fmla="*/ 409 h 418"/>
                <a:gd name="T116" fmla="*/ 447 w 492"/>
                <a:gd name="T117" fmla="*/ 400 h 418"/>
                <a:gd name="T118" fmla="*/ 442 w 492"/>
                <a:gd name="T119" fmla="*/ 385 h 418"/>
                <a:gd name="T120" fmla="*/ 447 w 492"/>
                <a:gd name="T121" fmla="*/ 348 h 418"/>
                <a:gd name="T122" fmla="*/ 473 w 492"/>
                <a:gd name="T123" fmla="*/ 303 h 418"/>
                <a:gd name="T124" fmla="*/ 492 w 492"/>
                <a:gd name="T125" fmla="*/ 284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2" h="418">
                  <a:moveTo>
                    <a:pt x="489" y="277"/>
                  </a:moveTo>
                  <a:lnTo>
                    <a:pt x="487" y="270"/>
                  </a:lnTo>
                  <a:lnTo>
                    <a:pt x="484" y="267"/>
                  </a:lnTo>
                  <a:lnTo>
                    <a:pt x="482" y="265"/>
                  </a:lnTo>
                  <a:lnTo>
                    <a:pt x="482" y="265"/>
                  </a:lnTo>
                  <a:lnTo>
                    <a:pt x="484" y="263"/>
                  </a:lnTo>
                  <a:lnTo>
                    <a:pt x="484" y="263"/>
                  </a:lnTo>
                  <a:lnTo>
                    <a:pt x="487" y="260"/>
                  </a:lnTo>
                  <a:lnTo>
                    <a:pt x="487" y="258"/>
                  </a:lnTo>
                  <a:lnTo>
                    <a:pt x="480" y="253"/>
                  </a:lnTo>
                  <a:lnTo>
                    <a:pt x="477" y="251"/>
                  </a:lnTo>
                  <a:lnTo>
                    <a:pt x="473" y="241"/>
                  </a:lnTo>
                  <a:lnTo>
                    <a:pt x="463" y="232"/>
                  </a:lnTo>
                  <a:lnTo>
                    <a:pt x="461" y="230"/>
                  </a:lnTo>
                  <a:lnTo>
                    <a:pt x="459" y="227"/>
                  </a:lnTo>
                  <a:lnTo>
                    <a:pt x="459" y="222"/>
                  </a:lnTo>
                  <a:lnTo>
                    <a:pt x="459" y="220"/>
                  </a:lnTo>
                  <a:lnTo>
                    <a:pt x="454" y="215"/>
                  </a:lnTo>
                  <a:lnTo>
                    <a:pt x="449" y="208"/>
                  </a:lnTo>
                  <a:lnTo>
                    <a:pt x="449" y="201"/>
                  </a:lnTo>
                  <a:lnTo>
                    <a:pt x="449" y="196"/>
                  </a:lnTo>
                  <a:lnTo>
                    <a:pt x="451" y="192"/>
                  </a:lnTo>
                  <a:lnTo>
                    <a:pt x="449" y="187"/>
                  </a:lnTo>
                  <a:lnTo>
                    <a:pt x="449" y="180"/>
                  </a:lnTo>
                  <a:lnTo>
                    <a:pt x="449" y="175"/>
                  </a:lnTo>
                  <a:lnTo>
                    <a:pt x="447" y="173"/>
                  </a:lnTo>
                  <a:lnTo>
                    <a:pt x="444" y="170"/>
                  </a:lnTo>
                  <a:lnTo>
                    <a:pt x="440" y="168"/>
                  </a:lnTo>
                  <a:lnTo>
                    <a:pt x="437" y="166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23" y="161"/>
                  </a:lnTo>
                  <a:lnTo>
                    <a:pt x="423" y="159"/>
                  </a:lnTo>
                  <a:lnTo>
                    <a:pt x="423" y="156"/>
                  </a:lnTo>
                  <a:lnTo>
                    <a:pt x="428" y="149"/>
                  </a:lnTo>
                  <a:lnTo>
                    <a:pt x="430" y="140"/>
                  </a:lnTo>
                  <a:lnTo>
                    <a:pt x="433" y="137"/>
                  </a:lnTo>
                  <a:lnTo>
                    <a:pt x="449" y="126"/>
                  </a:lnTo>
                  <a:lnTo>
                    <a:pt x="451" y="123"/>
                  </a:lnTo>
                  <a:lnTo>
                    <a:pt x="451" y="119"/>
                  </a:lnTo>
                  <a:lnTo>
                    <a:pt x="449" y="114"/>
                  </a:lnTo>
                  <a:lnTo>
                    <a:pt x="449" y="107"/>
                  </a:lnTo>
                  <a:lnTo>
                    <a:pt x="444" y="97"/>
                  </a:lnTo>
                  <a:lnTo>
                    <a:pt x="442" y="93"/>
                  </a:lnTo>
                  <a:lnTo>
                    <a:pt x="437" y="81"/>
                  </a:lnTo>
                  <a:lnTo>
                    <a:pt x="423" y="57"/>
                  </a:lnTo>
                  <a:lnTo>
                    <a:pt x="414" y="34"/>
                  </a:lnTo>
                  <a:lnTo>
                    <a:pt x="414" y="31"/>
                  </a:lnTo>
                  <a:lnTo>
                    <a:pt x="414" y="29"/>
                  </a:lnTo>
                  <a:lnTo>
                    <a:pt x="411" y="24"/>
                  </a:lnTo>
                  <a:lnTo>
                    <a:pt x="409" y="19"/>
                  </a:lnTo>
                  <a:lnTo>
                    <a:pt x="404" y="15"/>
                  </a:lnTo>
                  <a:lnTo>
                    <a:pt x="402" y="12"/>
                  </a:lnTo>
                  <a:lnTo>
                    <a:pt x="395" y="10"/>
                  </a:lnTo>
                  <a:lnTo>
                    <a:pt x="392" y="10"/>
                  </a:lnTo>
                  <a:lnTo>
                    <a:pt x="390" y="10"/>
                  </a:lnTo>
                  <a:lnTo>
                    <a:pt x="388" y="8"/>
                  </a:lnTo>
                  <a:lnTo>
                    <a:pt x="388" y="8"/>
                  </a:lnTo>
                  <a:lnTo>
                    <a:pt x="385" y="5"/>
                  </a:lnTo>
                  <a:lnTo>
                    <a:pt x="383" y="5"/>
                  </a:lnTo>
                  <a:lnTo>
                    <a:pt x="378" y="5"/>
                  </a:lnTo>
                  <a:lnTo>
                    <a:pt x="376" y="8"/>
                  </a:lnTo>
                  <a:lnTo>
                    <a:pt x="376" y="8"/>
                  </a:lnTo>
                  <a:lnTo>
                    <a:pt x="350" y="12"/>
                  </a:lnTo>
                  <a:lnTo>
                    <a:pt x="326" y="15"/>
                  </a:lnTo>
                  <a:lnTo>
                    <a:pt x="305" y="17"/>
                  </a:lnTo>
                  <a:lnTo>
                    <a:pt x="284" y="19"/>
                  </a:lnTo>
                  <a:lnTo>
                    <a:pt x="265" y="22"/>
                  </a:lnTo>
                  <a:lnTo>
                    <a:pt x="251" y="22"/>
                  </a:lnTo>
                  <a:lnTo>
                    <a:pt x="239" y="22"/>
                  </a:lnTo>
                  <a:lnTo>
                    <a:pt x="237" y="22"/>
                  </a:lnTo>
                  <a:lnTo>
                    <a:pt x="234" y="24"/>
                  </a:lnTo>
                  <a:lnTo>
                    <a:pt x="229" y="29"/>
                  </a:lnTo>
                  <a:lnTo>
                    <a:pt x="211" y="34"/>
                  </a:lnTo>
                  <a:lnTo>
                    <a:pt x="203" y="34"/>
                  </a:lnTo>
                  <a:lnTo>
                    <a:pt x="196" y="29"/>
                  </a:lnTo>
                  <a:lnTo>
                    <a:pt x="192" y="24"/>
                  </a:lnTo>
                  <a:lnTo>
                    <a:pt x="182" y="8"/>
                  </a:lnTo>
                  <a:lnTo>
                    <a:pt x="185" y="8"/>
                  </a:lnTo>
                  <a:lnTo>
                    <a:pt x="194" y="12"/>
                  </a:lnTo>
                  <a:lnTo>
                    <a:pt x="199" y="12"/>
                  </a:lnTo>
                  <a:lnTo>
                    <a:pt x="196" y="10"/>
                  </a:lnTo>
                  <a:lnTo>
                    <a:pt x="187" y="5"/>
                  </a:lnTo>
                  <a:lnTo>
                    <a:pt x="178" y="0"/>
                  </a:lnTo>
                  <a:lnTo>
                    <a:pt x="166" y="0"/>
                  </a:lnTo>
                  <a:lnTo>
                    <a:pt x="156" y="5"/>
                  </a:lnTo>
                  <a:lnTo>
                    <a:pt x="130" y="12"/>
                  </a:lnTo>
                  <a:lnTo>
                    <a:pt x="121" y="19"/>
                  </a:lnTo>
                  <a:lnTo>
                    <a:pt x="116" y="24"/>
                  </a:lnTo>
                  <a:lnTo>
                    <a:pt x="102" y="29"/>
                  </a:lnTo>
                  <a:lnTo>
                    <a:pt x="95" y="38"/>
                  </a:lnTo>
                  <a:lnTo>
                    <a:pt x="90" y="45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81" y="52"/>
                  </a:lnTo>
                  <a:lnTo>
                    <a:pt x="74" y="55"/>
                  </a:lnTo>
                  <a:lnTo>
                    <a:pt x="48" y="67"/>
                  </a:lnTo>
                  <a:lnTo>
                    <a:pt x="24" y="76"/>
                  </a:lnTo>
                  <a:lnTo>
                    <a:pt x="7" y="85"/>
                  </a:lnTo>
                  <a:lnTo>
                    <a:pt x="3" y="85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7" y="90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102"/>
                  </a:lnTo>
                  <a:lnTo>
                    <a:pt x="19" y="104"/>
                  </a:lnTo>
                  <a:lnTo>
                    <a:pt x="19" y="107"/>
                  </a:lnTo>
                  <a:lnTo>
                    <a:pt x="15" y="104"/>
                  </a:lnTo>
                  <a:lnTo>
                    <a:pt x="3" y="100"/>
                  </a:lnTo>
                  <a:lnTo>
                    <a:pt x="5" y="102"/>
                  </a:lnTo>
                  <a:lnTo>
                    <a:pt x="5" y="109"/>
                  </a:lnTo>
                  <a:lnTo>
                    <a:pt x="7" y="114"/>
                  </a:lnTo>
                  <a:lnTo>
                    <a:pt x="12" y="133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2" y="147"/>
                  </a:lnTo>
                  <a:lnTo>
                    <a:pt x="7" y="154"/>
                  </a:lnTo>
                  <a:lnTo>
                    <a:pt x="5" y="156"/>
                  </a:lnTo>
                  <a:lnTo>
                    <a:pt x="3" y="161"/>
                  </a:lnTo>
                  <a:lnTo>
                    <a:pt x="3" y="166"/>
                  </a:lnTo>
                  <a:lnTo>
                    <a:pt x="7" y="173"/>
                  </a:lnTo>
                  <a:lnTo>
                    <a:pt x="22" y="182"/>
                  </a:lnTo>
                  <a:lnTo>
                    <a:pt x="26" y="189"/>
                  </a:lnTo>
                  <a:lnTo>
                    <a:pt x="24" y="199"/>
                  </a:lnTo>
                  <a:lnTo>
                    <a:pt x="24" y="204"/>
                  </a:lnTo>
                  <a:lnTo>
                    <a:pt x="24" y="206"/>
                  </a:lnTo>
                  <a:lnTo>
                    <a:pt x="26" y="211"/>
                  </a:lnTo>
                  <a:lnTo>
                    <a:pt x="31" y="211"/>
                  </a:lnTo>
                  <a:lnTo>
                    <a:pt x="31" y="215"/>
                  </a:lnTo>
                  <a:lnTo>
                    <a:pt x="31" y="220"/>
                  </a:lnTo>
                  <a:lnTo>
                    <a:pt x="31" y="222"/>
                  </a:lnTo>
                  <a:lnTo>
                    <a:pt x="33" y="225"/>
                  </a:lnTo>
                  <a:lnTo>
                    <a:pt x="33" y="225"/>
                  </a:lnTo>
                  <a:lnTo>
                    <a:pt x="33" y="227"/>
                  </a:lnTo>
                  <a:lnTo>
                    <a:pt x="31" y="234"/>
                  </a:lnTo>
                  <a:lnTo>
                    <a:pt x="31" y="239"/>
                  </a:lnTo>
                  <a:lnTo>
                    <a:pt x="29" y="244"/>
                  </a:lnTo>
                  <a:lnTo>
                    <a:pt x="29" y="248"/>
                  </a:lnTo>
                  <a:lnTo>
                    <a:pt x="33" y="253"/>
                  </a:lnTo>
                  <a:lnTo>
                    <a:pt x="36" y="256"/>
                  </a:lnTo>
                  <a:lnTo>
                    <a:pt x="36" y="258"/>
                  </a:lnTo>
                  <a:lnTo>
                    <a:pt x="36" y="265"/>
                  </a:lnTo>
                  <a:lnTo>
                    <a:pt x="36" y="267"/>
                  </a:lnTo>
                  <a:lnTo>
                    <a:pt x="45" y="270"/>
                  </a:lnTo>
                  <a:lnTo>
                    <a:pt x="45" y="272"/>
                  </a:lnTo>
                  <a:lnTo>
                    <a:pt x="48" y="277"/>
                  </a:lnTo>
                  <a:lnTo>
                    <a:pt x="50" y="286"/>
                  </a:lnTo>
                  <a:lnTo>
                    <a:pt x="50" y="298"/>
                  </a:lnTo>
                  <a:lnTo>
                    <a:pt x="48" y="305"/>
                  </a:lnTo>
                  <a:lnTo>
                    <a:pt x="43" y="317"/>
                  </a:lnTo>
                  <a:lnTo>
                    <a:pt x="43" y="317"/>
                  </a:lnTo>
                  <a:lnTo>
                    <a:pt x="48" y="317"/>
                  </a:lnTo>
                  <a:lnTo>
                    <a:pt x="52" y="315"/>
                  </a:lnTo>
                  <a:lnTo>
                    <a:pt x="52" y="312"/>
                  </a:lnTo>
                  <a:lnTo>
                    <a:pt x="50" y="305"/>
                  </a:lnTo>
                  <a:lnTo>
                    <a:pt x="52" y="305"/>
                  </a:lnTo>
                  <a:lnTo>
                    <a:pt x="57" y="305"/>
                  </a:lnTo>
                  <a:lnTo>
                    <a:pt x="64" y="307"/>
                  </a:lnTo>
                  <a:lnTo>
                    <a:pt x="67" y="315"/>
                  </a:lnTo>
                  <a:lnTo>
                    <a:pt x="67" y="317"/>
                  </a:lnTo>
                  <a:lnTo>
                    <a:pt x="69" y="319"/>
                  </a:lnTo>
                  <a:lnTo>
                    <a:pt x="71" y="319"/>
                  </a:lnTo>
                  <a:lnTo>
                    <a:pt x="76" y="319"/>
                  </a:lnTo>
                  <a:lnTo>
                    <a:pt x="83" y="322"/>
                  </a:lnTo>
                  <a:lnTo>
                    <a:pt x="88" y="324"/>
                  </a:lnTo>
                  <a:lnTo>
                    <a:pt x="93" y="324"/>
                  </a:lnTo>
                  <a:lnTo>
                    <a:pt x="97" y="326"/>
                  </a:lnTo>
                  <a:lnTo>
                    <a:pt x="100" y="326"/>
                  </a:lnTo>
                  <a:lnTo>
                    <a:pt x="100" y="329"/>
                  </a:lnTo>
                  <a:lnTo>
                    <a:pt x="102" y="331"/>
                  </a:lnTo>
                  <a:lnTo>
                    <a:pt x="104" y="329"/>
                  </a:lnTo>
                  <a:lnTo>
                    <a:pt x="116" y="326"/>
                  </a:lnTo>
                  <a:lnTo>
                    <a:pt x="118" y="329"/>
                  </a:lnTo>
                  <a:lnTo>
                    <a:pt x="123" y="331"/>
                  </a:lnTo>
                  <a:lnTo>
                    <a:pt x="123" y="333"/>
                  </a:lnTo>
                  <a:lnTo>
                    <a:pt x="121" y="336"/>
                  </a:lnTo>
                  <a:lnTo>
                    <a:pt x="121" y="338"/>
                  </a:lnTo>
                  <a:lnTo>
                    <a:pt x="121" y="338"/>
                  </a:lnTo>
                  <a:lnTo>
                    <a:pt x="116" y="341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4" y="348"/>
                  </a:lnTo>
                  <a:lnTo>
                    <a:pt x="118" y="348"/>
                  </a:lnTo>
                  <a:lnTo>
                    <a:pt x="121" y="348"/>
                  </a:lnTo>
                  <a:lnTo>
                    <a:pt x="121" y="350"/>
                  </a:lnTo>
                  <a:lnTo>
                    <a:pt x="128" y="357"/>
                  </a:lnTo>
                  <a:lnTo>
                    <a:pt x="135" y="366"/>
                  </a:lnTo>
                  <a:lnTo>
                    <a:pt x="137" y="366"/>
                  </a:lnTo>
                  <a:lnTo>
                    <a:pt x="137" y="369"/>
                  </a:lnTo>
                  <a:lnTo>
                    <a:pt x="140" y="366"/>
                  </a:lnTo>
                  <a:lnTo>
                    <a:pt x="142" y="362"/>
                  </a:lnTo>
                  <a:lnTo>
                    <a:pt x="144" y="359"/>
                  </a:lnTo>
                  <a:lnTo>
                    <a:pt x="149" y="359"/>
                  </a:lnTo>
                  <a:lnTo>
                    <a:pt x="152" y="355"/>
                  </a:lnTo>
                  <a:lnTo>
                    <a:pt x="152" y="355"/>
                  </a:lnTo>
                  <a:lnTo>
                    <a:pt x="149" y="348"/>
                  </a:lnTo>
                  <a:lnTo>
                    <a:pt x="144" y="343"/>
                  </a:lnTo>
                  <a:lnTo>
                    <a:pt x="147" y="343"/>
                  </a:lnTo>
                  <a:lnTo>
                    <a:pt x="152" y="343"/>
                  </a:lnTo>
                  <a:lnTo>
                    <a:pt x="159" y="345"/>
                  </a:lnTo>
                  <a:lnTo>
                    <a:pt x="173" y="352"/>
                  </a:lnTo>
                  <a:lnTo>
                    <a:pt x="175" y="352"/>
                  </a:lnTo>
                  <a:lnTo>
                    <a:pt x="180" y="350"/>
                  </a:lnTo>
                  <a:lnTo>
                    <a:pt x="185" y="350"/>
                  </a:lnTo>
                  <a:lnTo>
                    <a:pt x="187" y="348"/>
                  </a:lnTo>
                  <a:lnTo>
                    <a:pt x="187" y="348"/>
                  </a:lnTo>
                  <a:lnTo>
                    <a:pt x="189" y="352"/>
                  </a:lnTo>
                  <a:lnTo>
                    <a:pt x="187" y="355"/>
                  </a:lnTo>
                  <a:lnTo>
                    <a:pt x="182" y="359"/>
                  </a:lnTo>
                  <a:lnTo>
                    <a:pt x="182" y="359"/>
                  </a:lnTo>
                  <a:lnTo>
                    <a:pt x="185" y="362"/>
                  </a:lnTo>
                  <a:lnTo>
                    <a:pt x="187" y="362"/>
                  </a:lnTo>
                  <a:lnTo>
                    <a:pt x="192" y="366"/>
                  </a:lnTo>
                  <a:lnTo>
                    <a:pt x="194" y="369"/>
                  </a:lnTo>
                  <a:lnTo>
                    <a:pt x="196" y="371"/>
                  </a:lnTo>
                  <a:lnTo>
                    <a:pt x="199" y="371"/>
                  </a:lnTo>
                  <a:lnTo>
                    <a:pt x="203" y="369"/>
                  </a:lnTo>
                  <a:lnTo>
                    <a:pt x="203" y="366"/>
                  </a:lnTo>
                  <a:lnTo>
                    <a:pt x="203" y="366"/>
                  </a:lnTo>
                  <a:lnTo>
                    <a:pt x="206" y="366"/>
                  </a:lnTo>
                  <a:lnTo>
                    <a:pt x="208" y="366"/>
                  </a:lnTo>
                  <a:lnTo>
                    <a:pt x="208" y="369"/>
                  </a:lnTo>
                  <a:lnTo>
                    <a:pt x="213" y="371"/>
                  </a:lnTo>
                  <a:lnTo>
                    <a:pt x="218" y="374"/>
                  </a:lnTo>
                  <a:lnTo>
                    <a:pt x="220" y="374"/>
                  </a:lnTo>
                  <a:lnTo>
                    <a:pt x="220" y="371"/>
                  </a:lnTo>
                  <a:lnTo>
                    <a:pt x="229" y="374"/>
                  </a:lnTo>
                  <a:lnTo>
                    <a:pt x="232" y="374"/>
                  </a:lnTo>
                  <a:lnTo>
                    <a:pt x="234" y="378"/>
                  </a:lnTo>
                  <a:lnTo>
                    <a:pt x="232" y="378"/>
                  </a:lnTo>
                  <a:lnTo>
                    <a:pt x="234" y="383"/>
                  </a:lnTo>
                  <a:lnTo>
                    <a:pt x="246" y="392"/>
                  </a:lnTo>
                  <a:lnTo>
                    <a:pt x="248" y="400"/>
                  </a:lnTo>
                  <a:lnTo>
                    <a:pt x="248" y="402"/>
                  </a:lnTo>
                  <a:lnTo>
                    <a:pt x="253" y="402"/>
                  </a:lnTo>
                  <a:lnTo>
                    <a:pt x="255" y="404"/>
                  </a:lnTo>
                  <a:lnTo>
                    <a:pt x="255" y="409"/>
                  </a:lnTo>
                  <a:lnTo>
                    <a:pt x="265" y="407"/>
                  </a:lnTo>
                  <a:lnTo>
                    <a:pt x="270" y="400"/>
                  </a:lnTo>
                  <a:lnTo>
                    <a:pt x="272" y="397"/>
                  </a:lnTo>
                  <a:lnTo>
                    <a:pt x="274" y="392"/>
                  </a:lnTo>
                  <a:lnTo>
                    <a:pt x="277" y="390"/>
                  </a:lnTo>
                  <a:lnTo>
                    <a:pt x="279" y="392"/>
                  </a:lnTo>
                  <a:lnTo>
                    <a:pt x="284" y="397"/>
                  </a:lnTo>
                  <a:lnTo>
                    <a:pt x="286" y="402"/>
                  </a:lnTo>
                  <a:lnTo>
                    <a:pt x="288" y="402"/>
                  </a:lnTo>
                  <a:lnTo>
                    <a:pt x="288" y="404"/>
                  </a:lnTo>
                  <a:lnTo>
                    <a:pt x="291" y="404"/>
                  </a:lnTo>
                  <a:lnTo>
                    <a:pt x="293" y="404"/>
                  </a:lnTo>
                  <a:lnTo>
                    <a:pt x="296" y="407"/>
                  </a:lnTo>
                  <a:lnTo>
                    <a:pt x="298" y="409"/>
                  </a:lnTo>
                  <a:lnTo>
                    <a:pt x="298" y="414"/>
                  </a:lnTo>
                  <a:lnTo>
                    <a:pt x="298" y="416"/>
                  </a:lnTo>
                  <a:lnTo>
                    <a:pt x="298" y="418"/>
                  </a:lnTo>
                  <a:lnTo>
                    <a:pt x="300" y="418"/>
                  </a:lnTo>
                  <a:lnTo>
                    <a:pt x="303" y="418"/>
                  </a:lnTo>
                  <a:lnTo>
                    <a:pt x="305" y="416"/>
                  </a:lnTo>
                  <a:lnTo>
                    <a:pt x="312" y="418"/>
                  </a:lnTo>
                  <a:lnTo>
                    <a:pt x="314" y="411"/>
                  </a:lnTo>
                  <a:lnTo>
                    <a:pt x="317" y="407"/>
                  </a:lnTo>
                  <a:lnTo>
                    <a:pt x="319" y="404"/>
                  </a:lnTo>
                  <a:lnTo>
                    <a:pt x="322" y="402"/>
                  </a:lnTo>
                  <a:lnTo>
                    <a:pt x="324" y="400"/>
                  </a:lnTo>
                  <a:lnTo>
                    <a:pt x="326" y="400"/>
                  </a:lnTo>
                  <a:lnTo>
                    <a:pt x="329" y="400"/>
                  </a:lnTo>
                  <a:lnTo>
                    <a:pt x="331" y="400"/>
                  </a:lnTo>
                  <a:lnTo>
                    <a:pt x="333" y="400"/>
                  </a:lnTo>
                  <a:lnTo>
                    <a:pt x="338" y="397"/>
                  </a:lnTo>
                  <a:lnTo>
                    <a:pt x="343" y="400"/>
                  </a:lnTo>
                  <a:lnTo>
                    <a:pt x="348" y="402"/>
                  </a:lnTo>
                  <a:lnTo>
                    <a:pt x="350" y="402"/>
                  </a:lnTo>
                  <a:lnTo>
                    <a:pt x="355" y="402"/>
                  </a:lnTo>
                  <a:lnTo>
                    <a:pt x="357" y="400"/>
                  </a:lnTo>
                  <a:lnTo>
                    <a:pt x="359" y="392"/>
                  </a:lnTo>
                  <a:lnTo>
                    <a:pt x="362" y="392"/>
                  </a:lnTo>
                  <a:lnTo>
                    <a:pt x="366" y="390"/>
                  </a:lnTo>
                  <a:lnTo>
                    <a:pt x="374" y="390"/>
                  </a:lnTo>
                  <a:lnTo>
                    <a:pt x="388" y="390"/>
                  </a:lnTo>
                  <a:lnTo>
                    <a:pt x="392" y="390"/>
                  </a:lnTo>
                  <a:lnTo>
                    <a:pt x="399" y="392"/>
                  </a:lnTo>
                  <a:lnTo>
                    <a:pt x="404" y="395"/>
                  </a:lnTo>
                  <a:lnTo>
                    <a:pt x="407" y="400"/>
                  </a:lnTo>
                  <a:lnTo>
                    <a:pt x="409" y="402"/>
                  </a:lnTo>
                  <a:lnTo>
                    <a:pt x="418" y="404"/>
                  </a:lnTo>
                  <a:lnTo>
                    <a:pt x="433" y="407"/>
                  </a:lnTo>
                  <a:lnTo>
                    <a:pt x="435" y="407"/>
                  </a:lnTo>
                  <a:lnTo>
                    <a:pt x="437" y="407"/>
                  </a:lnTo>
                  <a:lnTo>
                    <a:pt x="444" y="409"/>
                  </a:lnTo>
                  <a:lnTo>
                    <a:pt x="449" y="409"/>
                  </a:lnTo>
                  <a:lnTo>
                    <a:pt x="451" y="407"/>
                  </a:lnTo>
                  <a:lnTo>
                    <a:pt x="451" y="404"/>
                  </a:lnTo>
                  <a:lnTo>
                    <a:pt x="451" y="404"/>
                  </a:lnTo>
                  <a:lnTo>
                    <a:pt x="447" y="400"/>
                  </a:lnTo>
                  <a:lnTo>
                    <a:pt x="442" y="400"/>
                  </a:lnTo>
                  <a:lnTo>
                    <a:pt x="442" y="397"/>
                  </a:lnTo>
                  <a:lnTo>
                    <a:pt x="442" y="392"/>
                  </a:lnTo>
                  <a:lnTo>
                    <a:pt x="442" y="388"/>
                  </a:lnTo>
                  <a:lnTo>
                    <a:pt x="442" y="385"/>
                  </a:lnTo>
                  <a:lnTo>
                    <a:pt x="437" y="376"/>
                  </a:lnTo>
                  <a:lnTo>
                    <a:pt x="435" y="371"/>
                  </a:lnTo>
                  <a:lnTo>
                    <a:pt x="437" y="366"/>
                  </a:lnTo>
                  <a:lnTo>
                    <a:pt x="444" y="352"/>
                  </a:lnTo>
                  <a:lnTo>
                    <a:pt x="447" y="348"/>
                  </a:lnTo>
                  <a:lnTo>
                    <a:pt x="449" y="341"/>
                  </a:lnTo>
                  <a:lnTo>
                    <a:pt x="459" y="326"/>
                  </a:lnTo>
                  <a:lnTo>
                    <a:pt x="463" y="317"/>
                  </a:lnTo>
                  <a:lnTo>
                    <a:pt x="468" y="312"/>
                  </a:lnTo>
                  <a:lnTo>
                    <a:pt x="473" y="303"/>
                  </a:lnTo>
                  <a:lnTo>
                    <a:pt x="475" y="298"/>
                  </a:lnTo>
                  <a:lnTo>
                    <a:pt x="487" y="293"/>
                  </a:lnTo>
                  <a:lnTo>
                    <a:pt x="487" y="291"/>
                  </a:lnTo>
                  <a:lnTo>
                    <a:pt x="489" y="286"/>
                  </a:lnTo>
                  <a:lnTo>
                    <a:pt x="492" y="284"/>
                  </a:lnTo>
                  <a:lnTo>
                    <a:pt x="489" y="277"/>
                  </a:lnTo>
                  <a:close/>
                </a:path>
              </a:pathLst>
            </a:custGeom>
            <a:solidFill>
              <a:srgbClr val="92D050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Obraz 7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819" y="3534517"/>
            <a:ext cx="463516" cy="605772"/>
          </a:xfrm>
          <a:prstGeom prst="rect">
            <a:avLst/>
          </a:prstGeom>
        </p:spPr>
      </p:pic>
      <p:pic>
        <p:nvPicPr>
          <p:cNvPr id="54" name="Obraz 7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357" y="2674717"/>
            <a:ext cx="288074" cy="376486"/>
          </a:xfrm>
          <a:prstGeom prst="rect">
            <a:avLst/>
          </a:prstGeom>
        </p:spPr>
      </p:pic>
      <p:pic>
        <p:nvPicPr>
          <p:cNvPr id="55" name="Obraz 7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180" y="3572396"/>
            <a:ext cx="288074" cy="376486"/>
          </a:xfrm>
          <a:prstGeom prst="rect">
            <a:avLst/>
          </a:prstGeom>
        </p:spPr>
      </p:pic>
      <p:pic>
        <p:nvPicPr>
          <p:cNvPr id="56" name="Obraz 7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500" y="4025678"/>
            <a:ext cx="288074" cy="376486"/>
          </a:xfrm>
          <a:prstGeom prst="rect">
            <a:avLst/>
          </a:prstGeom>
        </p:spPr>
      </p:pic>
      <p:pic>
        <p:nvPicPr>
          <p:cNvPr id="57" name="Obraz 8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777" y="4107175"/>
            <a:ext cx="288074" cy="376486"/>
          </a:xfrm>
          <a:prstGeom prst="rect">
            <a:avLst/>
          </a:prstGeom>
        </p:spPr>
      </p:pic>
      <p:pic>
        <p:nvPicPr>
          <p:cNvPr id="58" name="Obraz 8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814" y="4490007"/>
            <a:ext cx="288074" cy="376486"/>
          </a:xfrm>
          <a:prstGeom prst="rect">
            <a:avLst/>
          </a:prstGeom>
        </p:spPr>
      </p:pic>
      <p:pic>
        <p:nvPicPr>
          <p:cNvPr id="59" name="Obraz 8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53" y="4982493"/>
            <a:ext cx="288074" cy="376486"/>
          </a:xfrm>
          <a:prstGeom prst="rect">
            <a:avLst/>
          </a:prstGeom>
        </p:spPr>
      </p:pic>
      <p:pic>
        <p:nvPicPr>
          <p:cNvPr id="60" name="Obraz 1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736" y="4426072"/>
            <a:ext cx="288074" cy="376486"/>
          </a:xfrm>
          <a:prstGeom prst="rect">
            <a:avLst/>
          </a:prstGeom>
        </p:spPr>
      </p:pic>
      <p:pic>
        <p:nvPicPr>
          <p:cNvPr id="69" name="Obraz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54" y="3770534"/>
            <a:ext cx="1172328" cy="1380037"/>
          </a:xfrm>
          <a:prstGeom prst="rect">
            <a:avLst/>
          </a:prstGeom>
        </p:spPr>
      </p:pic>
      <p:sp>
        <p:nvSpPr>
          <p:cNvPr id="70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err="1">
                <a:solidFill>
                  <a:srgbClr val="002060"/>
                </a:solidFill>
              </a:rPr>
              <a:t>Work</a:t>
            </a:r>
            <a:r>
              <a:rPr b="1" dirty="0">
                <a:solidFill>
                  <a:srgbClr val="002060"/>
                </a:solidFill>
              </a:rPr>
              <a:t> Service - przedstawienie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Obraz 7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888" y="3536553"/>
            <a:ext cx="288074" cy="376486"/>
          </a:xfrm>
          <a:prstGeom prst="rect">
            <a:avLst/>
          </a:prstGeom>
        </p:spPr>
      </p:pic>
      <p:pic>
        <p:nvPicPr>
          <p:cNvPr id="73" name="Obraz 7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374" y="4240724"/>
            <a:ext cx="288074" cy="376486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522" y="5589547"/>
            <a:ext cx="2164563" cy="4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4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43" y="1704835"/>
            <a:ext cx="8447685" cy="367240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okiem pracodawcy</a:t>
            </a:r>
          </a:p>
        </p:txBody>
      </p:sp>
    </p:spTree>
    <p:extLst>
      <p:ext uri="{BB962C8B-B14F-4D97-AF65-F5344CB8AC3E}">
        <p14:creationId xmlns:p14="http://schemas.microsoft.com/office/powerpoint/2010/main" val="1729527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23528" y="1906820"/>
            <a:ext cx="6858000" cy="261854"/>
          </a:xfrm>
          <a:prstGeom prst="rect">
            <a:avLst/>
          </a:prstGeom>
          <a:noFill/>
        </p:spPr>
        <p:txBody>
          <a:bodyPr wrap="square" lIns="68552" tIns="34289" rIns="68552" bIns="34289" rtlCol="0">
            <a:noAutofit/>
          </a:bodyPr>
          <a:lstStyle/>
          <a:p>
            <a:pPr defTabSz="685477">
              <a:lnSpc>
                <a:spcPct val="120000"/>
              </a:lnSpc>
              <a:spcBef>
                <a:spcPct val="20000"/>
              </a:spcBef>
              <a:buClr>
                <a:srgbClr val="5B9BD5"/>
              </a:buClr>
            </a:pPr>
            <a:r>
              <a:rPr lang="pl-PL" sz="1100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Jakie plany w ciągu najbliższego kwartału ma Państwa </a:t>
            </a:r>
            <a:br>
              <a:rPr lang="pl-PL" sz="1100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1100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firma w kwestii zatrudnienia?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/>
          <a:srcRect t="18161"/>
          <a:stretch/>
        </p:blipFill>
        <p:spPr>
          <a:xfrm>
            <a:off x="179512" y="2708920"/>
            <a:ext cx="4904503" cy="2512848"/>
          </a:xfrm>
          <a:prstGeom prst="rect">
            <a:avLst/>
          </a:prstGeom>
        </p:spPr>
      </p:pic>
      <p:sp>
        <p:nvSpPr>
          <p:cNvPr id="10" name="Prostokąt zaokrąglony 9"/>
          <p:cNvSpPr/>
          <p:nvPr/>
        </p:nvSpPr>
        <p:spPr>
          <a:xfrm>
            <a:off x="5125612" y="2037747"/>
            <a:ext cx="3711267" cy="3047437"/>
          </a:xfrm>
          <a:prstGeom prst="roundRect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52" tIns="34289" rIns="68552" bIns="34289" rtlCol="0" anchor="ctr"/>
          <a:lstStyle/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dirty="0">
                <a:solidFill>
                  <a:srgbClr val="A5A5A5">
                    <a:lumMod val="5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 sumie 25% firm </a:t>
            </a:r>
          </a:p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planuje rekrutacje </a:t>
            </a:r>
            <a:b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celu </a:t>
            </a:r>
            <a:r>
              <a:rPr lang="pl-PL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zwiększenia</a:t>
            </a: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lub </a:t>
            </a:r>
            <a:r>
              <a:rPr lang="pl-PL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utrzymania</a:t>
            </a: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obecnego stanu zatrudnienia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okiem pracodawcy</a:t>
            </a:r>
          </a:p>
        </p:txBody>
      </p:sp>
    </p:spTree>
    <p:extLst>
      <p:ext uri="{BB962C8B-B14F-4D97-AF65-F5344CB8AC3E}">
        <p14:creationId xmlns:p14="http://schemas.microsoft.com/office/powerpoint/2010/main" val="3608863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okiem pracodawcy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5149568" y="2037747"/>
            <a:ext cx="3757079" cy="3047437"/>
          </a:xfrm>
          <a:prstGeom prst="roundRect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52" tIns="34289" rIns="68552" bIns="34289" rtlCol="0" anchor="ctr"/>
          <a:lstStyle/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dirty="0">
                <a:solidFill>
                  <a:srgbClr val="A5A5A5">
                    <a:lumMod val="5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13,5% firm </a:t>
            </a:r>
          </a:p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zamierza podnieść poziom płac.</a:t>
            </a:r>
            <a:r>
              <a:rPr lang="pl-PL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pl-PL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zmniejsza różnicę między oczekiwaniami pracowników a deklaracjami pracodawców</a:t>
            </a:r>
            <a:endParaRPr lang="pl-PL" dirty="0">
              <a:solidFill>
                <a:srgbClr val="D3DA4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4536504" cy="2933461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23528" y="1874802"/>
            <a:ext cx="6858000" cy="261854"/>
          </a:xfrm>
          <a:prstGeom prst="rect">
            <a:avLst/>
          </a:prstGeom>
          <a:noFill/>
        </p:spPr>
        <p:txBody>
          <a:bodyPr wrap="square" lIns="68552" tIns="34289" rIns="68552" bIns="34289" rtlCol="0">
            <a:noAutofit/>
          </a:bodyPr>
          <a:lstStyle/>
          <a:p>
            <a:pPr defTabSz="685477">
              <a:lnSpc>
                <a:spcPct val="120000"/>
              </a:lnSpc>
              <a:spcBef>
                <a:spcPct val="20000"/>
              </a:spcBef>
              <a:buClr>
                <a:srgbClr val="5B9BD5"/>
              </a:buClr>
            </a:pPr>
            <a:r>
              <a:rPr lang="pl-PL" sz="1100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 w ciągu najbliższych miesięcy planuje Państwa </a:t>
            </a:r>
            <a:br>
              <a:rPr lang="pl-PL" sz="1100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1100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firma w zakresie wynagrodzeń?</a:t>
            </a:r>
          </a:p>
        </p:txBody>
      </p:sp>
    </p:spTree>
    <p:extLst>
      <p:ext uri="{BB962C8B-B14F-4D97-AF65-F5344CB8AC3E}">
        <p14:creationId xmlns:p14="http://schemas.microsoft.com/office/powerpoint/2010/main" val="76858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Rynek Pracy – podsumowanie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43359" t="31297" r="22329" b="14563"/>
          <a:stretch/>
        </p:blipFill>
        <p:spPr>
          <a:xfrm>
            <a:off x="4499992" y="1484784"/>
            <a:ext cx="3715255" cy="32957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t="12959"/>
          <a:stretch/>
        </p:blipFill>
        <p:spPr>
          <a:xfrm>
            <a:off x="323528" y="1484784"/>
            <a:ext cx="3822935" cy="3348986"/>
          </a:xfrm>
          <a:prstGeom prst="rect">
            <a:avLst/>
          </a:prstGeom>
        </p:spPr>
      </p:pic>
      <p:sp>
        <p:nvSpPr>
          <p:cNvPr id="7" name="Prostokąt zaokrąglony 6"/>
          <p:cNvSpPr/>
          <p:nvPr/>
        </p:nvSpPr>
        <p:spPr>
          <a:xfrm>
            <a:off x="611560" y="5157805"/>
            <a:ext cx="3888432" cy="93610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2C7CC"/>
            </a:solidFill>
            <a:prstDash val="solid"/>
          </a:ln>
          <a:effectLst/>
        </p:spPr>
        <p:txBody>
          <a:bodyPr lIns="68552" tIns="34289" rIns="68552" bIns="34289" rtlCol="0" anchor="ctr"/>
          <a:lstStyle/>
          <a:p>
            <a:pPr algn="ctr" defTabSz="685477">
              <a:spcBef>
                <a:spcPct val="20000"/>
              </a:spcBef>
              <a:buClr>
                <a:srgbClr val="004B85"/>
              </a:buClr>
              <a:defRPr/>
            </a:pPr>
            <a:r>
              <a:rPr lang="pl-PL" sz="1600" kern="0" dirty="0">
                <a:solidFill>
                  <a:srgbClr val="004B8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Centralny i Wschodni</a:t>
            </a:r>
            <a:endParaRPr lang="pl-PL" sz="1600" kern="0" dirty="0">
              <a:solidFill>
                <a:srgbClr val="004B8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685477">
              <a:spcBef>
                <a:spcPct val="20000"/>
              </a:spcBef>
              <a:buClr>
                <a:srgbClr val="004B85"/>
              </a:buClr>
              <a:defRPr/>
            </a:pPr>
            <a:r>
              <a:rPr lang="pl-PL" sz="1400" kern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tym regionach </a:t>
            </a:r>
            <a:r>
              <a:rPr lang="pl-PL" sz="1400" b="1" kern="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najmniej</a:t>
            </a:r>
            <a:r>
              <a:rPr lang="pl-PL" sz="1400" kern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pracowników obawia się utraty pracy. </a:t>
            </a:r>
            <a:endParaRPr lang="pl-PL" sz="1400" kern="0" dirty="0">
              <a:solidFill>
                <a:srgbClr val="32A7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4943920" y="5157805"/>
            <a:ext cx="3516512" cy="936104"/>
          </a:xfrm>
          <a:prstGeom prst="roundRect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52" tIns="34289" rIns="68552" bIns="34289" rtlCol="0" anchor="ctr"/>
          <a:lstStyle/>
          <a:p>
            <a:pPr algn="ctr" defTabSz="685477">
              <a:lnSpc>
                <a:spcPct val="150000"/>
              </a:lnSpc>
              <a:spcBef>
                <a:spcPct val="20000"/>
              </a:spcBef>
              <a:buClr>
                <a:srgbClr val="5B9BD5"/>
              </a:buClr>
            </a:pPr>
            <a:r>
              <a:rPr lang="pl-PL" sz="1600" dirty="0">
                <a:solidFill>
                  <a:srgbClr val="A5A5A5">
                    <a:lumMod val="5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 południowej części Polski</a:t>
            </a:r>
          </a:p>
          <a:p>
            <a:pPr algn="ctr" defTabSz="685477">
              <a:spcBef>
                <a:spcPct val="20000"/>
              </a:spcBef>
              <a:buClr>
                <a:srgbClr val="5B9BD5"/>
              </a:buClr>
            </a:pPr>
            <a:r>
              <a:rPr lang="pl-PL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będzie </a:t>
            </a:r>
            <a:r>
              <a:rPr lang="pl-PL" sz="1200" b="1" dirty="0">
                <a:solidFill>
                  <a:srgbClr val="D3DA4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największe</a:t>
            </a:r>
            <a:r>
              <a:rPr lang="pl-PL" sz="1200" dirty="0">
                <a:solidFill>
                  <a:srgbClr val="BED43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pl-PL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zapotrzebowanie na pracowników</a:t>
            </a:r>
            <a:endParaRPr lang="pl-PL" sz="1200" dirty="0">
              <a:solidFill>
                <a:srgbClr val="BED438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19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SKUTECZNE REKRUTACJE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9"/>
          <a:stretch/>
        </p:blipFill>
        <p:spPr>
          <a:xfrm>
            <a:off x="1475656" y="1124744"/>
            <a:ext cx="6268878" cy="478226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2774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REKRUTACJA A RYNEK PRACY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19" y="1844824"/>
            <a:ext cx="5616625" cy="472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/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JAK SKUTECZNIE REKRUTOWAĆ </a:t>
            </a:r>
            <a:br>
              <a:rPr lang="pl-PL" b="1" dirty="0">
                <a:solidFill>
                  <a:srgbClr val="00B0F0"/>
                </a:solidFill>
                <a:latin typeface="Calibri" panose="020F0502020204030204"/>
              </a:rPr>
            </a:br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W SYTUACJI RYNKU PRACOWNIKA </a:t>
            </a:r>
          </a:p>
          <a:p>
            <a:pPr lvl="0" defTabSz="685783"/>
            <a:endParaRPr lang="pl-PL" b="1" dirty="0">
              <a:solidFill>
                <a:srgbClr val="00B0F0"/>
              </a:solidFill>
              <a:latin typeface="Calibri" panose="020F0502020204030204"/>
            </a:endParaRPr>
          </a:p>
          <a:p>
            <a:pPr lvl="0" defTabSz="685783"/>
            <a:r>
              <a:rPr lang="pl-PL" b="1" dirty="0">
                <a:solidFill>
                  <a:srgbClr val="002060"/>
                </a:solidFill>
                <a:latin typeface="Calibri" panose="020F0502020204030204"/>
              </a:rPr>
              <a:t>Główne wyzwania rynku pracy: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utrudniony dostęp do kandydatów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rosnące oczekiwania płacowe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wymiana pokoleniowa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ryzyko rotacji w zespole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rosnąca konkurencyjność na rynku pracy</a:t>
            </a:r>
          </a:p>
          <a:p>
            <a:pPr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9"/>
          <a:stretch/>
        </p:blipFill>
        <p:spPr>
          <a:xfrm>
            <a:off x="5403873" y="2060848"/>
            <a:ext cx="3632623" cy="277117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65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UKRYTE ZNACZENIE REKRUTACJI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19" y="1844824"/>
            <a:ext cx="5616625" cy="412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/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SKUTECZNA REKRUTACJA TO PODSTAWA </a:t>
            </a:r>
            <a:br>
              <a:rPr lang="pl-PL" b="1" dirty="0">
                <a:solidFill>
                  <a:srgbClr val="00B0F0"/>
                </a:solidFill>
                <a:latin typeface="Calibri" panose="020F0502020204030204"/>
              </a:rPr>
            </a:br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EFEKTYWNOŚCI KOSZTOWEJ</a:t>
            </a:r>
          </a:p>
          <a:p>
            <a:pPr lvl="0" defTabSz="685783">
              <a:lnSpc>
                <a:spcPct val="150000"/>
              </a:lnSpc>
              <a:spcAft>
                <a:spcPts val="450"/>
              </a:spcAft>
            </a:pPr>
            <a:endParaRPr lang="pl-PL" sz="10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defTabSz="685783">
              <a:lnSpc>
                <a:spcPct val="150000"/>
              </a:lnSpc>
              <a:spcAft>
                <a:spcPts val="450"/>
              </a:spcAft>
            </a:pPr>
            <a:r>
              <a:rPr lang="pl-PL" b="1" dirty="0">
                <a:solidFill>
                  <a:srgbClr val="002060"/>
                </a:solidFill>
                <a:latin typeface="Calibri" panose="020F0502020204030204"/>
              </a:rPr>
              <a:t>Realne oszczędności z procesu rekrutacji: 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koszty nietrafionej rekrutacji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poświęcony czas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ograniczenie kosztów rotacji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wyższa motywacja (efektywność personelu)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92451"/>
            <a:ext cx="2880320" cy="3380764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535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CELE SKUTECZNEJ REKRUTACJI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19" y="1844824"/>
            <a:ext cx="561662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/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PERSONEL TO KLUCZ DO KONKURENCYJNOŚCI</a:t>
            </a:r>
            <a:endParaRPr lang="pl-PL" dirty="0">
              <a:solidFill>
                <a:srgbClr val="002060"/>
              </a:solidFill>
              <a:latin typeface="Calibri" panose="020F0502020204030204"/>
            </a:endParaRPr>
          </a:p>
          <a:p>
            <a:pPr lvl="0" defTabSz="685783">
              <a:lnSpc>
                <a:spcPct val="150000"/>
              </a:lnSpc>
              <a:spcAft>
                <a:spcPts val="450"/>
              </a:spcAft>
            </a:pPr>
            <a:r>
              <a:rPr lang="pl-PL" b="1" dirty="0">
                <a:solidFill>
                  <a:srgbClr val="002060"/>
                </a:solidFill>
                <a:latin typeface="Calibri" panose="020F0502020204030204"/>
              </a:rPr>
              <a:t>Skuteczna rekrutacja pozwala na: 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wykorzystanie polityki kadrowej do </a:t>
            </a:r>
            <a:br>
              <a:rPr lang="pl-PL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budowy przewagi konkurencyjnej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budowę relacji w środowisku lokalnym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wzmocnienie wizerunku pracodawcy:</a:t>
            </a:r>
          </a:p>
          <a:p>
            <a:pPr lvl="0" defTabSz="685783">
              <a:lnSpc>
                <a:spcPct val="150000"/>
              </a:lnSpc>
              <a:spcAft>
                <a:spcPts val="450"/>
              </a:spcAft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    - kontakt pracownika z klientem</a:t>
            </a:r>
          </a:p>
          <a:p>
            <a:pPr lvl="0" defTabSz="685783">
              <a:lnSpc>
                <a:spcPct val="150000"/>
              </a:lnSpc>
              <a:spcAft>
                <a:spcPts val="450"/>
              </a:spcAft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    - opinia nt. pracodawcy w regionie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r="12625"/>
          <a:stretch/>
        </p:blipFill>
        <p:spPr>
          <a:xfrm>
            <a:off x="5679270" y="2636912"/>
            <a:ext cx="3357226" cy="29048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7650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251520" y="1988840"/>
            <a:ext cx="3413730" cy="3111108"/>
          </a:xfrm>
          <a:prstGeom prst="rect">
            <a:avLst/>
          </a:prstGeom>
          <a:ln w="25400">
            <a:solidFill>
              <a:srgbClr val="00B0F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spcAft>
                <a:spcPts val="450"/>
              </a:spcAft>
            </a:pPr>
            <a:r>
              <a:rPr lang="pl-PL" sz="1500" b="1" dirty="0">
                <a:solidFill>
                  <a:srgbClr val="00B0F0"/>
                </a:solidFill>
              </a:rPr>
              <a:t>NAJCZĘSTSZE BŁĘDY REKRUTACJI</a:t>
            </a:r>
          </a:p>
          <a:p>
            <a:pPr algn="ctr" defTabSz="685783">
              <a:lnSpc>
                <a:spcPct val="150000"/>
              </a:lnSpc>
            </a:pPr>
            <a:endParaRPr lang="pl-PL" sz="800" dirty="0">
              <a:solidFill>
                <a:srgbClr val="004B85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BRAK CZASU NA REKRUTACJE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002060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ZŁE DOPASOWANIE DZIAŁAŃ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002060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ROTACJA PRACOWNIKÓW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002060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ROSNACE KOSZTY PERSONALNE</a:t>
            </a:r>
          </a:p>
          <a:p>
            <a:pPr algn="ctr" defTabSz="685783">
              <a:lnSpc>
                <a:spcPct val="150000"/>
              </a:lnSpc>
            </a:pPr>
            <a:endParaRPr lang="pl-PL" dirty="0">
              <a:solidFill>
                <a:srgbClr val="F23D04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507012" y="2066665"/>
            <a:ext cx="3389128" cy="3058529"/>
          </a:xfrm>
          <a:prstGeom prst="rect">
            <a:avLst/>
          </a:prstGeom>
          <a:ln w="25400">
            <a:solidFill>
              <a:srgbClr val="00B0F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spcAft>
                <a:spcPts val="450"/>
              </a:spcAft>
            </a:pPr>
            <a:r>
              <a:rPr lang="pl-PL" sz="1500" b="1" dirty="0">
                <a:solidFill>
                  <a:srgbClr val="00B0F0"/>
                </a:solidFill>
              </a:rPr>
              <a:t>SKUTECZNE REKRUTACJE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004B85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DŁUGOFALOWE PODEJŚCIE 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002060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DOPASOWANIE OSOBY DO STANOWISKA 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002060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RELACJE W SPOŁECZNOŚCI LOKALNEJ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002060"/>
              </a:solidFill>
            </a:endParaRPr>
          </a:p>
          <a:p>
            <a:pPr algn="ctr" defTabSz="685783">
              <a:lnSpc>
                <a:spcPct val="150000"/>
              </a:lnSpc>
            </a:pPr>
            <a:r>
              <a:rPr lang="pl-PL" sz="1500" dirty="0">
                <a:solidFill>
                  <a:srgbClr val="002060"/>
                </a:solidFill>
              </a:rPr>
              <a:t>DBAŁOŚĆ O WIZERUNEK FIRMY</a:t>
            </a:r>
          </a:p>
          <a:p>
            <a:pPr algn="ctr" defTabSz="685783">
              <a:lnSpc>
                <a:spcPct val="150000"/>
              </a:lnSpc>
            </a:pPr>
            <a:endParaRPr lang="pl-PL" sz="1100" dirty="0">
              <a:solidFill>
                <a:srgbClr val="F23D04"/>
              </a:solidFill>
            </a:endParaRPr>
          </a:p>
        </p:txBody>
      </p:sp>
      <p:sp>
        <p:nvSpPr>
          <p:cNvPr id="13" name="Strzałka w prawo 12"/>
          <p:cNvSpPr/>
          <p:nvPr/>
        </p:nvSpPr>
        <p:spPr>
          <a:xfrm>
            <a:off x="3900694" y="3025292"/>
            <a:ext cx="1464924" cy="1083361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pl-PL" sz="1400" dirty="0">
                <a:solidFill>
                  <a:prstClr val="white"/>
                </a:solidFill>
              </a:rPr>
              <a:t>SKUTECZNA REKRUTACJA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CELE SKUTECZNEJ REKRUTACJI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29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ANALIZA PROCESU REKRUTACJI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700808"/>
            <a:ext cx="5653260" cy="369324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6298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3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2060"/>
                </a:solidFill>
              </a:rPr>
              <a:t>W</a:t>
            </a:r>
            <a:r>
              <a:rPr lang="pl-PL" b="1" dirty="0">
                <a:solidFill>
                  <a:srgbClr val="002060"/>
                </a:solidFill>
              </a:rPr>
              <a:t>ork Service - wybrani klienci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48" name="Łącznik prosty 47"/>
          <p:cNvCxnSpPr/>
          <p:nvPr/>
        </p:nvCxnSpPr>
        <p:spPr>
          <a:xfrm>
            <a:off x="1580491" y="1563750"/>
            <a:ext cx="0" cy="24926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/>
          <p:cNvCxnSpPr/>
          <p:nvPr/>
        </p:nvCxnSpPr>
        <p:spPr>
          <a:xfrm>
            <a:off x="4325806" y="1563750"/>
            <a:ext cx="0" cy="24926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49"/>
          <p:cNvCxnSpPr/>
          <p:nvPr/>
        </p:nvCxnSpPr>
        <p:spPr>
          <a:xfrm>
            <a:off x="6528534" y="1563750"/>
            <a:ext cx="0" cy="24926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/>
          <p:cNvCxnSpPr/>
          <p:nvPr/>
        </p:nvCxnSpPr>
        <p:spPr>
          <a:xfrm>
            <a:off x="7845187" y="1604541"/>
            <a:ext cx="0" cy="247195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Obraz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1563751"/>
            <a:ext cx="766457" cy="51635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1" y="1995799"/>
            <a:ext cx="1045148" cy="350674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5" y="2864904"/>
            <a:ext cx="863495" cy="384872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4" y="3868007"/>
            <a:ext cx="771760" cy="182306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10" y="4343462"/>
            <a:ext cx="1055875" cy="141919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60" y="1707766"/>
            <a:ext cx="894463" cy="440244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22" y="3475441"/>
            <a:ext cx="909373" cy="269766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60" y="5142924"/>
            <a:ext cx="907518" cy="254261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95" y="2413545"/>
            <a:ext cx="971977" cy="352896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60" y="4483433"/>
            <a:ext cx="939298" cy="298868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92" y="2643870"/>
            <a:ext cx="816235" cy="196913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00" y="4516078"/>
            <a:ext cx="731837" cy="239677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03" y="1740526"/>
            <a:ext cx="852334" cy="267150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31" y="2985370"/>
            <a:ext cx="483055" cy="581743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07" y="4208608"/>
            <a:ext cx="903498" cy="252792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00" y="4175462"/>
            <a:ext cx="548622" cy="459874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80" y="2235270"/>
            <a:ext cx="502536" cy="332560"/>
          </a:xfrm>
          <a:prstGeom prst="rect">
            <a:avLst/>
          </a:prstGeom>
        </p:spPr>
      </p:pic>
      <p:pic>
        <p:nvPicPr>
          <p:cNvPr id="69" name="Obraz 6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71" y="4914400"/>
            <a:ext cx="881293" cy="323741"/>
          </a:xfrm>
          <a:prstGeom prst="rect">
            <a:avLst/>
          </a:prstGeom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85" y="3778123"/>
            <a:ext cx="800514" cy="225887"/>
          </a:xfrm>
          <a:prstGeom prst="rect">
            <a:avLst/>
          </a:prstGeom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50" y="1724146"/>
            <a:ext cx="465054" cy="569523"/>
          </a:xfrm>
          <a:prstGeom prst="rect">
            <a:avLst/>
          </a:prstGeom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77" y="4554432"/>
            <a:ext cx="903637" cy="264479"/>
          </a:xfrm>
          <a:prstGeom prst="rect">
            <a:avLst/>
          </a:prstGeom>
        </p:spPr>
      </p:pic>
      <p:pic>
        <p:nvPicPr>
          <p:cNvPr id="73" name="Obraz 7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44" y="2571863"/>
            <a:ext cx="447650" cy="447650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30" y="2878925"/>
            <a:ext cx="571108" cy="363432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5" y="4641980"/>
            <a:ext cx="940834" cy="217116"/>
          </a:xfrm>
          <a:prstGeom prst="rect">
            <a:avLst/>
          </a:prstGeom>
        </p:spPr>
      </p:pic>
      <p:pic>
        <p:nvPicPr>
          <p:cNvPr id="76" name="Obraz 7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36" y="1707767"/>
            <a:ext cx="711441" cy="365422"/>
          </a:xfrm>
          <a:prstGeom prst="rect">
            <a:avLst/>
          </a:prstGeom>
        </p:spPr>
      </p:pic>
      <p:pic>
        <p:nvPicPr>
          <p:cNvPr id="77" name="Obraz 7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27" y="2859894"/>
            <a:ext cx="784200" cy="88223"/>
          </a:xfrm>
          <a:prstGeom prst="rect">
            <a:avLst/>
          </a:prstGeom>
        </p:spPr>
      </p:pic>
      <p:pic>
        <p:nvPicPr>
          <p:cNvPr id="78" name="Obraz 7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04" y="3075918"/>
            <a:ext cx="845656" cy="315680"/>
          </a:xfrm>
          <a:prstGeom prst="rect">
            <a:avLst/>
          </a:prstGeom>
        </p:spPr>
      </p:pic>
      <p:pic>
        <p:nvPicPr>
          <p:cNvPr id="79" name="Obraz 7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33" y="3579974"/>
            <a:ext cx="742254" cy="629302"/>
          </a:xfrm>
          <a:prstGeom prst="rect">
            <a:avLst/>
          </a:prstGeom>
        </p:spPr>
      </p:pic>
      <p:pic>
        <p:nvPicPr>
          <p:cNvPr id="80" name="Obraz 7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95" y="4970697"/>
            <a:ext cx="919749" cy="411467"/>
          </a:xfrm>
          <a:prstGeom prst="rect">
            <a:avLst/>
          </a:prstGeom>
        </p:spPr>
      </p:pic>
      <p:pic>
        <p:nvPicPr>
          <p:cNvPr id="81" name="Obraz 8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0" y="3219935"/>
            <a:ext cx="826639" cy="449872"/>
          </a:xfrm>
          <a:prstGeom prst="rect">
            <a:avLst/>
          </a:prstGeom>
        </p:spPr>
      </p:pic>
      <p:pic>
        <p:nvPicPr>
          <p:cNvPr id="82" name="Obraz 8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7" y="2293669"/>
            <a:ext cx="405777" cy="405777"/>
          </a:xfrm>
          <a:prstGeom prst="rect">
            <a:avLst/>
          </a:prstGeom>
        </p:spPr>
      </p:pic>
      <p:pic>
        <p:nvPicPr>
          <p:cNvPr id="83" name="Obraz 8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51" y="2948721"/>
            <a:ext cx="564758" cy="290447"/>
          </a:xfrm>
          <a:prstGeom prst="rect">
            <a:avLst/>
          </a:prstGeom>
        </p:spPr>
      </p:pic>
      <p:pic>
        <p:nvPicPr>
          <p:cNvPr id="84" name="Obraz 8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75" y="1707766"/>
            <a:ext cx="838527" cy="220171"/>
          </a:xfrm>
          <a:prstGeom prst="rect">
            <a:avLst/>
          </a:prstGeom>
        </p:spPr>
      </p:pic>
      <p:pic>
        <p:nvPicPr>
          <p:cNvPr id="85" name="Obraz 8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68" y="2046090"/>
            <a:ext cx="855236" cy="276587"/>
          </a:xfrm>
          <a:prstGeom prst="rect">
            <a:avLst/>
          </a:prstGeom>
        </p:spPr>
      </p:pic>
      <p:pic>
        <p:nvPicPr>
          <p:cNvPr id="86" name="Obraz 8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97" y="3787959"/>
            <a:ext cx="390913" cy="457452"/>
          </a:xfrm>
          <a:prstGeom prst="rect">
            <a:avLst/>
          </a:prstGeom>
        </p:spPr>
      </p:pic>
      <p:pic>
        <p:nvPicPr>
          <p:cNvPr id="87" name="Obraz 8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60" y="3301665"/>
            <a:ext cx="423734" cy="423734"/>
          </a:xfrm>
          <a:prstGeom prst="rect">
            <a:avLst/>
          </a:prstGeom>
        </p:spPr>
      </p:pic>
      <p:pic>
        <p:nvPicPr>
          <p:cNvPr id="88" name="Obraz 8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68" y="4766432"/>
            <a:ext cx="678767" cy="259775"/>
          </a:xfrm>
          <a:prstGeom prst="rect">
            <a:avLst/>
          </a:prstGeom>
        </p:spPr>
      </p:pic>
      <p:pic>
        <p:nvPicPr>
          <p:cNvPr id="89" name="Obraz 8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81" y="3891067"/>
            <a:ext cx="739737" cy="253428"/>
          </a:xfrm>
          <a:prstGeom prst="rect">
            <a:avLst/>
          </a:prstGeom>
        </p:spPr>
      </p:pic>
      <p:pic>
        <p:nvPicPr>
          <p:cNvPr id="90" name="Obraz 89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97" y="4270364"/>
            <a:ext cx="676508" cy="432965"/>
          </a:xfrm>
          <a:prstGeom prst="rect">
            <a:avLst/>
          </a:prstGeom>
        </p:spPr>
      </p:pic>
      <p:pic>
        <p:nvPicPr>
          <p:cNvPr id="92" name="Obraz 9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25" y="3362476"/>
            <a:ext cx="675997" cy="732330"/>
          </a:xfrm>
          <a:prstGeom prst="rect">
            <a:avLst/>
          </a:prstGeom>
        </p:spPr>
      </p:pic>
      <p:pic>
        <p:nvPicPr>
          <p:cNvPr id="93" name="Obraz 9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98" y="2167093"/>
            <a:ext cx="456295" cy="437543"/>
          </a:xfrm>
          <a:prstGeom prst="rect">
            <a:avLst/>
          </a:prstGeom>
        </p:spPr>
      </p:pic>
      <p:pic>
        <p:nvPicPr>
          <p:cNvPr id="94" name="Obraz 9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0" y="3410099"/>
            <a:ext cx="630963" cy="339749"/>
          </a:xfrm>
          <a:prstGeom prst="rect">
            <a:avLst/>
          </a:prstGeom>
        </p:spPr>
      </p:pic>
      <p:pic>
        <p:nvPicPr>
          <p:cNvPr id="95" name="Obraz 9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03" y="5099817"/>
            <a:ext cx="809453" cy="174881"/>
          </a:xfrm>
          <a:prstGeom prst="rect">
            <a:avLst/>
          </a:prstGeom>
        </p:spPr>
      </p:pic>
      <p:pic>
        <p:nvPicPr>
          <p:cNvPr id="96" name="Obraz 95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67" y="3893101"/>
            <a:ext cx="735247" cy="302749"/>
          </a:xfrm>
          <a:prstGeom prst="rect">
            <a:avLst/>
          </a:prstGeom>
        </p:spPr>
      </p:pic>
      <p:pic>
        <p:nvPicPr>
          <p:cNvPr id="97" name="Obraz 96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02" y="4766432"/>
            <a:ext cx="637082" cy="373673"/>
          </a:xfrm>
          <a:prstGeom prst="rect">
            <a:avLst/>
          </a:prstGeom>
        </p:spPr>
      </p:pic>
      <p:pic>
        <p:nvPicPr>
          <p:cNvPr id="98" name="Obraz 9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99" y="4228046"/>
            <a:ext cx="972938" cy="143335"/>
          </a:xfrm>
          <a:prstGeom prst="rect">
            <a:avLst/>
          </a:prstGeom>
        </p:spPr>
      </p:pic>
      <p:pic>
        <p:nvPicPr>
          <p:cNvPr id="99" name="Obraz 98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" y="4999043"/>
            <a:ext cx="958674" cy="303680"/>
          </a:xfrm>
          <a:prstGeom prst="rect">
            <a:avLst/>
          </a:prstGeom>
        </p:spPr>
      </p:pic>
      <p:pic>
        <p:nvPicPr>
          <p:cNvPr id="100" name="Obraz 9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89" y="4660094"/>
            <a:ext cx="858866" cy="317754"/>
          </a:xfrm>
          <a:prstGeom prst="rect">
            <a:avLst/>
          </a:prstGeom>
        </p:spPr>
      </p:pic>
      <p:pic>
        <p:nvPicPr>
          <p:cNvPr id="101" name="Obraz 100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38" y="2139815"/>
            <a:ext cx="892531" cy="268306"/>
          </a:xfrm>
          <a:prstGeom prst="rect">
            <a:avLst/>
          </a:prstGeom>
        </p:spPr>
      </p:pic>
      <p:pic>
        <p:nvPicPr>
          <p:cNvPr id="102" name="Obraz 10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78" y="2499854"/>
            <a:ext cx="783593" cy="245331"/>
          </a:xfrm>
          <a:prstGeom prst="rect">
            <a:avLst/>
          </a:prstGeom>
        </p:spPr>
      </p:pic>
      <p:pic>
        <p:nvPicPr>
          <p:cNvPr id="103" name="Obraz 102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82" y="2882051"/>
            <a:ext cx="804974" cy="455403"/>
          </a:xfrm>
          <a:prstGeom prst="rect">
            <a:avLst/>
          </a:prstGeom>
        </p:spPr>
      </p:pic>
      <p:pic>
        <p:nvPicPr>
          <p:cNvPr id="104" name="Obraz 103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" y="2407126"/>
            <a:ext cx="780524" cy="372250"/>
          </a:xfrm>
          <a:prstGeom prst="rect">
            <a:avLst/>
          </a:prstGeom>
        </p:spPr>
      </p:pic>
      <p:pic>
        <p:nvPicPr>
          <p:cNvPr id="105" name="Obraz 104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36" y="1687727"/>
            <a:ext cx="413993" cy="413993"/>
          </a:xfrm>
          <a:prstGeom prst="rect">
            <a:avLst/>
          </a:prstGeom>
        </p:spPr>
      </p:pic>
      <p:cxnSp>
        <p:nvCxnSpPr>
          <p:cNvPr id="106" name="Łącznik prosty 105"/>
          <p:cNvCxnSpPr/>
          <p:nvPr/>
        </p:nvCxnSpPr>
        <p:spPr>
          <a:xfrm>
            <a:off x="2981326" y="1549595"/>
            <a:ext cx="0" cy="24926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106"/>
          <p:cNvCxnSpPr/>
          <p:nvPr/>
        </p:nvCxnSpPr>
        <p:spPr>
          <a:xfrm>
            <a:off x="5187703" y="1551818"/>
            <a:ext cx="0" cy="24926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973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308304" y="6381326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30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ANALIZA PROCESU REKRUTACJI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51519" y="1844824"/>
            <a:ext cx="5760641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/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REKRUTACJA TO NIE TYLKO DOPASOWANIE </a:t>
            </a:r>
            <a:br>
              <a:rPr lang="pl-PL" b="1" dirty="0">
                <a:solidFill>
                  <a:srgbClr val="00B0F0"/>
                </a:solidFill>
                <a:latin typeface="Calibri" panose="020F0502020204030204"/>
              </a:rPr>
            </a:br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OCZEKIWAŃ FINANSOWYCH</a:t>
            </a:r>
          </a:p>
          <a:p>
            <a:pPr lvl="0" defTabSz="685783">
              <a:lnSpc>
                <a:spcPct val="150000"/>
              </a:lnSpc>
              <a:spcAft>
                <a:spcPts val="450"/>
              </a:spcAft>
            </a:pPr>
            <a:endParaRPr lang="pl-PL" dirty="0">
              <a:solidFill>
                <a:srgbClr val="002060"/>
              </a:solidFill>
              <a:latin typeface="Calibri" panose="020F0502020204030204"/>
            </a:endParaRPr>
          </a:p>
          <a:p>
            <a:pPr lvl="0" defTabSz="685783">
              <a:spcAft>
                <a:spcPts val="450"/>
              </a:spcAft>
            </a:pPr>
            <a:r>
              <a:rPr lang="pl-PL" b="1" dirty="0">
                <a:solidFill>
                  <a:srgbClr val="002060"/>
                </a:solidFill>
                <a:latin typeface="Calibri" panose="020F0502020204030204"/>
              </a:rPr>
              <a:t>Ankieta </a:t>
            </a:r>
            <a:r>
              <a:rPr lang="pl-PL" b="1" dirty="0" err="1">
                <a:solidFill>
                  <a:srgbClr val="002060"/>
                </a:solidFill>
                <a:latin typeface="Calibri" panose="020F0502020204030204"/>
              </a:rPr>
              <a:t>Work</a:t>
            </a:r>
            <a:r>
              <a:rPr lang="pl-PL" b="1" dirty="0">
                <a:solidFill>
                  <a:srgbClr val="002060"/>
                </a:solidFill>
                <a:latin typeface="Calibri" panose="020F0502020204030204"/>
              </a:rPr>
              <a:t> Service pokazuje znaczenie: </a:t>
            </a:r>
          </a:p>
          <a:p>
            <a:pPr marL="257168" lvl="0" indent="-257168" defTabSz="68578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motywacji i poczucia rozwoju pracownika 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rolę wizerunku firmy jako pracodawcy</a:t>
            </a:r>
            <a:endParaRPr lang="pl-PL" b="1" dirty="0">
              <a:solidFill>
                <a:srgbClr val="92D050"/>
              </a:solidFill>
              <a:latin typeface="Calibri" panose="020F0502020204030204"/>
            </a:endParaRP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przyjaznego środowiska i atmosfery pracy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różnych form zatrudnienia (ścieżki awansu)</a:t>
            </a:r>
          </a:p>
          <a:p>
            <a:pPr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r="45320"/>
          <a:stretch/>
        </p:blipFill>
        <p:spPr>
          <a:xfrm>
            <a:off x="6084168" y="1866228"/>
            <a:ext cx="2925230" cy="349494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5155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ANALIZA PROCESU REKRUTACJI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92087" y="1575626"/>
            <a:ext cx="5760641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/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REKRUTACJA TO NIE TYLKO DOPASOWANIE </a:t>
            </a:r>
            <a:br>
              <a:rPr lang="pl-PL" b="1" dirty="0">
                <a:solidFill>
                  <a:srgbClr val="00B0F0"/>
                </a:solidFill>
                <a:latin typeface="Calibri" panose="020F0502020204030204"/>
              </a:rPr>
            </a:br>
            <a:r>
              <a:rPr lang="pl-PL" b="1" dirty="0">
                <a:solidFill>
                  <a:srgbClr val="00B0F0"/>
                </a:solidFill>
                <a:latin typeface="Calibri" panose="020F0502020204030204"/>
              </a:rPr>
              <a:t>OCZEKIWAŃ FINANSOWYCH</a:t>
            </a:r>
          </a:p>
          <a:p>
            <a:pPr lvl="0" defTabSz="685783">
              <a:lnSpc>
                <a:spcPct val="150000"/>
              </a:lnSpc>
              <a:spcAft>
                <a:spcPts val="450"/>
              </a:spcAft>
            </a:pPr>
            <a:endParaRPr lang="pl-PL" dirty="0">
              <a:solidFill>
                <a:srgbClr val="002060"/>
              </a:solidFill>
              <a:latin typeface="Calibri" panose="020F0502020204030204"/>
            </a:endParaRPr>
          </a:p>
          <a:p>
            <a:pPr lvl="0" defTabSz="685783">
              <a:spcAft>
                <a:spcPts val="450"/>
              </a:spcAft>
            </a:pPr>
            <a:r>
              <a:rPr lang="pl-PL" b="1" dirty="0">
                <a:solidFill>
                  <a:srgbClr val="002060"/>
                </a:solidFill>
                <a:latin typeface="Calibri" panose="020F0502020204030204"/>
              </a:rPr>
              <a:t>Ankieta </a:t>
            </a:r>
            <a:r>
              <a:rPr lang="pl-PL" b="1" dirty="0" err="1">
                <a:solidFill>
                  <a:srgbClr val="002060"/>
                </a:solidFill>
                <a:latin typeface="Calibri" panose="020F0502020204030204"/>
              </a:rPr>
              <a:t>Work</a:t>
            </a:r>
            <a:r>
              <a:rPr lang="pl-PL" b="1" dirty="0">
                <a:solidFill>
                  <a:srgbClr val="002060"/>
                </a:solidFill>
                <a:latin typeface="Calibri" panose="020F0502020204030204"/>
              </a:rPr>
              <a:t> Service pokazuje znaczenie: </a:t>
            </a:r>
          </a:p>
          <a:p>
            <a:pPr marL="257168" lvl="0" indent="-257168" defTabSz="68578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motywacji i poczucia rozwoju pracownika 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rolę wizerunku firmy jako pracodawcy</a:t>
            </a:r>
            <a:endParaRPr lang="pl-PL" b="1" dirty="0">
              <a:solidFill>
                <a:srgbClr val="92D050"/>
              </a:solidFill>
              <a:latin typeface="Calibri" panose="020F0502020204030204"/>
            </a:endParaRP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przyjaznego środowiska i atmosfery pracy</a:t>
            </a:r>
          </a:p>
          <a:p>
            <a:pPr marL="257168" lvl="0" indent="-257168" defTabSz="685783"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/>
              </a:rPr>
              <a:t>różnych form zatrudnienia (ścieżki awansu)</a:t>
            </a:r>
          </a:p>
          <a:p>
            <a:pPr>
              <a:spcAft>
                <a:spcPts val="600"/>
              </a:spcAft>
            </a:pP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1859636"/>
            <a:ext cx="3456384" cy="3419558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5025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ANALIZA MIEJSCA PRACY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z rogami zaokrąglonymi po przekątnej 6"/>
          <p:cNvSpPr/>
          <p:nvPr/>
        </p:nvSpPr>
        <p:spPr>
          <a:xfrm>
            <a:off x="159633" y="1344855"/>
            <a:ext cx="7485082" cy="660633"/>
          </a:xfrm>
          <a:prstGeom prst="round2DiagRect">
            <a:avLst>
              <a:gd name="adj1" fmla="val 0"/>
              <a:gd name="adj2" fmla="val 0"/>
            </a:avLst>
          </a:prstGeom>
          <a:ln w="952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Jak ogólnie ocenia Pan/i swoje miejsce pracy?</a:t>
            </a:r>
          </a:p>
        </p:txBody>
      </p:sp>
      <p:sp>
        <p:nvSpPr>
          <p:cNvPr id="8" name="Schemat blokowy: proces alternatywny 7"/>
          <p:cNvSpPr/>
          <p:nvPr/>
        </p:nvSpPr>
        <p:spPr>
          <a:xfrm>
            <a:off x="6300192" y="1930218"/>
            <a:ext cx="2360137" cy="1000690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Pozytywnie 90,7%</a:t>
            </a:r>
          </a:p>
          <a:p>
            <a:pPr algn="ctr"/>
            <a:r>
              <a:rPr lang="pl-PL" b="1" dirty="0">
                <a:solidFill>
                  <a:srgbClr val="FF0000"/>
                </a:solidFill>
              </a:rPr>
              <a:t>Negatywnie 8,8% </a:t>
            </a:r>
          </a:p>
        </p:txBody>
      </p:sp>
      <p:sp>
        <p:nvSpPr>
          <p:cNvPr id="9" name="Schemat blokowy: proces alternatywny 8"/>
          <p:cNvSpPr/>
          <p:nvPr/>
        </p:nvSpPr>
        <p:spPr>
          <a:xfrm>
            <a:off x="6300191" y="3054026"/>
            <a:ext cx="2360137" cy="1005199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</a:pP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Tylko 2% </a:t>
            </a:r>
            <a:r>
              <a:rPr lang="pl-PL" sz="1200" dirty="0">
                <a:solidFill>
                  <a:srgbClr val="000000"/>
                </a:solidFill>
              </a:rPr>
              <a:t>badanych zdecydowanie negatywnie ocenia swoje miejsce pracy</a:t>
            </a:r>
            <a:endParaRPr lang="pl-PL" sz="1600" dirty="0">
              <a:solidFill>
                <a:srgbClr val="004B85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Schemat blokowy: proces alternatywny 9"/>
          <p:cNvSpPr/>
          <p:nvPr/>
        </p:nvSpPr>
        <p:spPr>
          <a:xfrm>
            <a:off x="6300190" y="4182343"/>
            <a:ext cx="2360137" cy="1222751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1200" dirty="0">
                <a:solidFill>
                  <a:srgbClr val="000000"/>
                </a:solidFill>
              </a:rPr>
              <a:t>Wraz z wiekiem spada zadowolenie: </a:t>
            </a:r>
          </a:p>
          <a:p>
            <a:pPr marL="0" lvl="1" algn="ctr">
              <a:spcBef>
                <a:spcPts val="300"/>
              </a:spcBef>
            </a:pPr>
            <a:r>
              <a:rPr lang="pl-PL" sz="1600" b="1" dirty="0">
                <a:solidFill>
                  <a:srgbClr val="FF0000"/>
                </a:solidFill>
              </a:rPr>
              <a:t>93% </a:t>
            </a:r>
            <a:r>
              <a:rPr lang="pl-PL" sz="1200" dirty="0">
                <a:solidFill>
                  <a:srgbClr val="000000"/>
                </a:solidFill>
              </a:rPr>
              <a:t>osób w wieku 18-34 lat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i </a:t>
            </a:r>
            <a:r>
              <a:rPr lang="pl-PL" sz="1600" b="1" dirty="0">
                <a:solidFill>
                  <a:srgbClr val="FF0000"/>
                </a:solidFill>
              </a:rPr>
              <a:t>86,7%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>
                <a:solidFill>
                  <a:srgbClr val="000000"/>
                </a:solidFill>
              </a:rPr>
              <a:t>w wieku 55-67</a:t>
            </a:r>
          </a:p>
        </p:txBody>
      </p:sp>
      <p:graphicFrame>
        <p:nvGraphicFramePr>
          <p:cNvPr id="11" name="Wykres 10"/>
          <p:cNvGraphicFramePr/>
          <p:nvPr>
            <p:extLst/>
          </p:nvPr>
        </p:nvGraphicFramePr>
        <p:xfrm>
          <a:off x="-52425" y="1959224"/>
          <a:ext cx="6768753" cy="4274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upa 11"/>
          <p:cNvGrpSpPr/>
          <p:nvPr/>
        </p:nvGrpSpPr>
        <p:grpSpPr>
          <a:xfrm>
            <a:off x="2747245" y="2834807"/>
            <a:ext cx="341276" cy="314046"/>
            <a:chOff x="6279332" y="5647995"/>
            <a:chExt cx="341276" cy="314046"/>
          </a:xfrm>
        </p:grpSpPr>
        <p:sp>
          <p:nvSpPr>
            <p:cNvPr id="13" name="Oval 63"/>
            <p:cNvSpPr>
              <a:spLocks noChangeArrowheads="1"/>
            </p:cNvSpPr>
            <p:nvPr/>
          </p:nvSpPr>
          <p:spPr bwMode="auto">
            <a:xfrm>
              <a:off x="6300192" y="5661248"/>
              <a:ext cx="287215" cy="288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79332" y="5647995"/>
              <a:ext cx="341276" cy="314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" name="Grupa 14"/>
          <p:cNvGrpSpPr/>
          <p:nvPr/>
        </p:nvGrpSpPr>
        <p:grpSpPr>
          <a:xfrm>
            <a:off x="3466058" y="4077579"/>
            <a:ext cx="310647" cy="299127"/>
            <a:chOff x="6254972" y="8290176"/>
            <a:chExt cx="310647" cy="299127"/>
          </a:xfrm>
        </p:grpSpPr>
        <p:sp>
          <p:nvSpPr>
            <p:cNvPr id="16" name="Oval 63"/>
            <p:cNvSpPr>
              <a:spLocks noChangeArrowheads="1"/>
            </p:cNvSpPr>
            <p:nvPr/>
          </p:nvSpPr>
          <p:spPr bwMode="auto">
            <a:xfrm>
              <a:off x="6254972" y="8301303"/>
              <a:ext cx="287215" cy="288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4632" y="8290176"/>
              <a:ext cx="2809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130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106503" y="6113728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33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179512" y="1356611"/>
            <a:ext cx="5894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Czego inne firmy mogłyby się uczyć od Pani/a pracodawcy?</a:t>
            </a:r>
          </a:p>
        </p:txBody>
      </p:sp>
      <p:sp>
        <p:nvSpPr>
          <p:cNvPr id="8" name="Schemat blokowy: proces alternatywny 7"/>
          <p:cNvSpPr/>
          <p:nvPr/>
        </p:nvSpPr>
        <p:spPr>
          <a:xfrm>
            <a:off x="5895934" y="2301342"/>
            <a:ext cx="2304256" cy="1653571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1 na 4 pracowników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sz="1400" dirty="0">
                <a:solidFill>
                  <a:srgbClr val="000000"/>
                </a:solidFill>
              </a:rPr>
              <a:t>docenia atmosferę </a:t>
            </a:r>
            <a:br>
              <a:rPr lang="pl-PL" sz="1400" dirty="0">
                <a:solidFill>
                  <a:srgbClr val="000000"/>
                </a:solidFill>
              </a:rPr>
            </a:br>
            <a:r>
              <a:rPr lang="pl-PL" sz="1400" dirty="0">
                <a:solidFill>
                  <a:srgbClr val="000000"/>
                </a:solidFill>
              </a:rPr>
              <a:t>w swojej firmie i uznaje za główny atut</a:t>
            </a:r>
          </a:p>
        </p:txBody>
      </p:sp>
      <p:sp>
        <p:nvSpPr>
          <p:cNvPr id="9" name="Schemat blokowy: proces alternatywny 8"/>
          <p:cNvSpPr/>
          <p:nvPr/>
        </p:nvSpPr>
        <p:spPr>
          <a:xfrm>
            <a:off x="5954375" y="4137836"/>
            <a:ext cx="2304256" cy="1440000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Organizacja pracy </a:t>
            </a:r>
            <a:r>
              <a:rPr lang="pl-PL" sz="1400" dirty="0">
                <a:solidFill>
                  <a:schemeClr val="tx1"/>
                </a:solidFill>
              </a:rPr>
              <a:t>została doceniona przez 24% pracowników 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MIEJSCE PRACY – SILNE STRONY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23631"/>
            <a:ext cx="4967486" cy="37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308304" y="6381326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34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MIEJSCE PRACY – SŁABE STRONY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13994" y="1484784"/>
            <a:ext cx="6429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Dlaczego negatywnie ocenia Pan/i swoje miejsce pracy? </a:t>
            </a:r>
            <a:endParaRPr lang="pl-PL" b="1" dirty="0">
              <a:solidFill>
                <a:srgbClr val="92D05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4" y="2062455"/>
            <a:ext cx="5605927" cy="3719739"/>
          </a:xfrm>
          <a:prstGeom prst="rect">
            <a:avLst/>
          </a:prstGeom>
        </p:spPr>
      </p:pic>
      <p:sp>
        <p:nvSpPr>
          <p:cNvPr id="10" name="Schemat blokowy: proces alternatywny 9"/>
          <p:cNvSpPr/>
          <p:nvPr/>
        </p:nvSpPr>
        <p:spPr>
          <a:xfrm>
            <a:off x="6228184" y="4221088"/>
            <a:ext cx="2520280" cy="1440000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2400" b="1" dirty="0">
                <a:solidFill>
                  <a:srgbClr val="FF0000"/>
                </a:solidFill>
              </a:rPr>
              <a:t>37% </a:t>
            </a:r>
            <a:r>
              <a:rPr lang="pl-PL" sz="1800" dirty="0">
                <a:solidFill>
                  <a:srgbClr val="000000"/>
                </a:solidFill>
              </a:rPr>
              <a:t>osób niezadowolonych narzeka na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b="1" dirty="0">
                <a:solidFill>
                  <a:schemeClr val="accent5">
                    <a:lumMod val="50000"/>
                  </a:schemeClr>
                </a:solidFill>
              </a:rPr>
              <a:t>brak elastycznego czasu pracy</a:t>
            </a:r>
          </a:p>
        </p:txBody>
      </p:sp>
      <p:sp>
        <p:nvSpPr>
          <p:cNvPr id="11" name="Schemat blokowy: proces alternatywny 10"/>
          <p:cNvSpPr/>
          <p:nvPr/>
        </p:nvSpPr>
        <p:spPr>
          <a:xfrm>
            <a:off x="6228184" y="2172912"/>
            <a:ext cx="2520280" cy="1757451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1800" dirty="0">
                <a:solidFill>
                  <a:srgbClr val="000000"/>
                </a:solidFill>
              </a:rPr>
              <a:t>Głównym powodem braku zadowolenia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z miejsca pracy jest </a:t>
            </a:r>
            <a:r>
              <a:rPr lang="pl-PL" sz="1800" b="1" dirty="0">
                <a:solidFill>
                  <a:schemeClr val="accent5">
                    <a:lumMod val="50000"/>
                  </a:schemeClr>
                </a:solidFill>
              </a:rPr>
              <a:t>brak możliwości realizacji ambicji zawodowych</a:t>
            </a:r>
            <a:r>
              <a:rPr lang="pl-PL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2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168569" y="6377695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35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ANALIZA FORM ZATRUDNIENIA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206084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u="sng" dirty="0"/>
              <a:t>Forma zatrudnienia</a:t>
            </a:r>
          </a:p>
        </p:txBody>
      </p:sp>
      <p:graphicFrame>
        <p:nvGraphicFramePr>
          <p:cNvPr id="9" name="Wykres 8"/>
          <p:cNvGraphicFramePr/>
          <p:nvPr>
            <p:extLst/>
          </p:nvPr>
        </p:nvGraphicFramePr>
        <p:xfrm>
          <a:off x="-1335903" y="1268760"/>
          <a:ext cx="10513168" cy="343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chemat blokowy: proces alternatywny 9"/>
          <p:cNvSpPr/>
          <p:nvPr/>
        </p:nvSpPr>
        <p:spPr>
          <a:xfrm>
            <a:off x="1547664" y="4699784"/>
            <a:ext cx="3028617" cy="1245865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>
                <a:solidFill>
                  <a:srgbClr val="000000"/>
                </a:solidFill>
              </a:rPr>
              <a:t>Z formy zatrudnienia </a:t>
            </a: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najczęściej zadowolone są osoby zatrudnione na pełny etat </a:t>
            </a:r>
            <a:r>
              <a:rPr lang="pl-PL" sz="1400" dirty="0">
                <a:solidFill>
                  <a:srgbClr val="000000"/>
                </a:solidFill>
              </a:rPr>
              <a:t>- 96% ocen pozytywnych</a:t>
            </a:r>
            <a:endParaRPr lang="pl-PL" sz="1100" dirty="0">
              <a:solidFill>
                <a:schemeClr val="tx1"/>
              </a:solidFill>
            </a:endParaRPr>
          </a:p>
        </p:txBody>
      </p:sp>
      <p:sp>
        <p:nvSpPr>
          <p:cNvPr id="11" name="Schemat blokowy: proces alternatywny 10"/>
          <p:cNvSpPr/>
          <p:nvPr/>
        </p:nvSpPr>
        <p:spPr>
          <a:xfrm>
            <a:off x="4792305" y="4691857"/>
            <a:ext cx="3528392" cy="1253792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1400" dirty="0">
                <a:solidFill>
                  <a:schemeClr val="tx1"/>
                </a:solidFill>
              </a:rPr>
              <a:t>Najmniej zadowolone są osoby na </a:t>
            </a:r>
            <a:r>
              <a:rPr lang="pl-PL" sz="1600" b="1" dirty="0">
                <a:solidFill>
                  <a:srgbClr val="FF0000"/>
                </a:solidFill>
              </a:rPr>
              <a:t>niepełnym etacie oraz umowach o dzieło/zlecenie </a:t>
            </a:r>
            <a:r>
              <a:rPr lang="pl-PL" sz="1400" dirty="0">
                <a:solidFill>
                  <a:schemeClr val="tx1"/>
                </a:solidFill>
              </a:rPr>
              <a:t>– odpowiednio 51% i 52% pozytywnych wskazań</a:t>
            </a:r>
          </a:p>
        </p:txBody>
      </p:sp>
    </p:spTree>
    <p:extLst>
      <p:ext uri="{BB962C8B-B14F-4D97-AF65-F5344CB8AC3E}">
        <p14:creationId xmlns:p14="http://schemas.microsoft.com/office/powerpoint/2010/main" val="15330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308304" y="6381326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36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ANALIZA ROZWOJU I ŚCIEŻKI AWANSU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23528" y="13244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Czy pracodawca zapewnia Panu/i </a:t>
            </a:r>
            <a:b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rozwój i jasną ścieżkę awansu?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30113" y="2849244"/>
            <a:ext cx="163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accent5">
                    <a:lumMod val="50000"/>
                  </a:schemeClr>
                </a:solidFill>
              </a:rPr>
              <a:t>Tak 54,6%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075703" y="2869519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Nie 37,1% </a:t>
            </a:r>
          </a:p>
        </p:txBody>
      </p:sp>
      <p:sp>
        <p:nvSpPr>
          <p:cNvPr id="11" name="Schemat blokowy: proces alternatywny 10"/>
          <p:cNvSpPr/>
          <p:nvPr/>
        </p:nvSpPr>
        <p:spPr>
          <a:xfrm>
            <a:off x="29067" y="3680738"/>
            <a:ext cx="2668564" cy="1427738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>
                <a:solidFill>
                  <a:srgbClr val="000000"/>
                </a:solidFill>
              </a:rPr>
              <a:t>Prawie </a:t>
            </a: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60% młodych pracowników </a:t>
            </a:r>
            <a:r>
              <a:rPr lang="pl-PL" sz="1600" dirty="0">
                <a:solidFill>
                  <a:srgbClr val="000000"/>
                </a:solidFill>
              </a:rPr>
              <a:t>(do 34 r.ż.) pozytywnie ocenia swoje szanse na rozwój w firmie. </a:t>
            </a:r>
            <a:endParaRPr lang="pl-PL" sz="1200" b="1" dirty="0">
              <a:solidFill>
                <a:schemeClr val="accent6"/>
              </a:solidFill>
            </a:endParaRPr>
          </a:p>
        </p:txBody>
      </p:sp>
      <p:sp>
        <p:nvSpPr>
          <p:cNvPr id="12" name="Schemat blokowy: proces alternatywny 11"/>
          <p:cNvSpPr/>
          <p:nvPr/>
        </p:nvSpPr>
        <p:spPr>
          <a:xfrm>
            <a:off x="6858482" y="3732383"/>
            <a:ext cx="2178014" cy="2202878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2400" b="1" dirty="0">
                <a:solidFill>
                  <a:srgbClr val="FF0000"/>
                </a:solidFill>
              </a:rPr>
              <a:t>56%</a:t>
            </a:r>
            <a:r>
              <a:rPr lang="pl-PL" dirty="0">
                <a:solidFill>
                  <a:schemeClr val="tx1"/>
                </a:solidFill>
              </a:rPr>
              <a:t> pracowników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o dochodach poniżej 2000 zł netto </a:t>
            </a:r>
            <a:r>
              <a:rPr lang="pl-PL" dirty="0">
                <a:solidFill>
                  <a:schemeClr val="tx1"/>
                </a:solidFill>
              </a:rPr>
              <a:t>uważa, że nie mają szans na rozwój/awans</a:t>
            </a:r>
          </a:p>
        </p:txBody>
      </p:sp>
      <p:graphicFrame>
        <p:nvGraphicFramePr>
          <p:cNvPr id="13" name="Wykres 12"/>
          <p:cNvGraphicFramePr/>
          <p:nvPr>
            <p:extLst/>
          </p:nvPr>
        </p:nvGraphicFramePr>
        <p:xfrm>
          <a:off x="1363349" y="1966087"/>
          <a:ext cx="7091629" cy="407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upa 13"/>
          <p:cNvGrpSpPr/>
          <p:nvPr/>
        </p:nvGrpSpPr>
        <p:grpSpPr>
          <a:xfrm>
            <a:off x="3165769" y="3235716"/>
            <a:ext cx="341276" cy="314046"/>
            <a:chOff x="6279332" y="5647995"/>
            <a:chExt cx="341276" cy="314046"/>
          </a:xfrm>
        </p:grpSpPr>
        <p:sp>
          <p:nvSpPr>
            <p:cNvPr id="15" name="Oval 63"/>
            <p:cNvSpPr>
              <a:spLocks noChangeArrowheads="1"/>
            </p:cNvSpPr>
            <p:nvPr/>
          </p:nvSpPr>
          <p:spPr bwMode="auto">
            <a:xfrm>
              <a:off x="6300192" y="5661248"/>
              <a:ext cx="287215" cy="2880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79332" y="5647995"/>
              <a:ext cx="341276" cy="314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822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308304" y="6381326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37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ROZWÓJ I ŚCIEŻKA AWANSU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79512" y="13737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Dlaczego Pan/i firma nie zapewnia </a:t>
            </a:r>
          </a:p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rozwoju i jasnej ścieżki awansu? </a:t>
            </a:r>
            <a:endParaRPr lang="pl-PL" b="1" dirty="0">
              <a:solidFill>
                <a:srgbClr val="92D050"/>
              </a:solidFill>
            </a:endParaRPr>
          </a:p>
        </p:txBody>
      </p:sp>
      <p:sp>
        <p:nvSpPr>
          <p:cNvPr id="9" name="Schemat blokowy: proces alternatywny 8"/>
          <p:cNvSpPr/>
          <p:nvPr/>
        </p:nvSpPr>
        <p:spPr>
          <a:xfrm>
            <a:off x="5724128" y="1826362"/>
            <a:ext cx="3169079" cy="1713130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1600" dirty="0">
                <a:solidFill>
                  <a:srgbClr val="000000"/>
                </a:solidFill>
              </a:rPr>
              <a:t>Niemal </a:t>
            </a:r>
            <a:r>
              <a:rPr lang="pl-PL" sz="2000" b="1" dirty="0">
                <a:solidFill>
                  <a:srgbClr val="FF0000"/>
                </a:solidFill>
              </a:rPr>
              <a:t>co drugi pracownik </a:t>
            </a:r>
            <a:r>
              <a:rPr lang="pl-PL" sz="1600" dirty="0">
                <a:solidFill>
                  <a:srgbClr val="000000"/>
                </a:solidFill>
              </a:rPr>
              <a:t>wskazuje, że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w jego firmie nie ma jasnych kryteriów awansu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0" name="Schemat blokowy: proces alternatywny 9"/>
          <p:cNvSpPr/>
          <p:nvPr/>
        </p:nvSpPr>
        <p:spPr>
          <a:xfrm>
            <a:off x="5709598" y="3733848"/>
            <a:ext cx="3183609" cy="2085753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dirty="0">
                <a:solidFill>
                  <a:schemeClr val="tx1"/>
                </a:solidFill>
              </a:rPr>
              <a:t>Nadchodzi zmiana pokoleniowa, </a:t>
            </a:r>
            <a:r>
              <a:rPr lang="pl-PL" dirty="0">
                <a:solidFill>
                  <a:srgbClr val="000000"/>
                </a:solidFill>
              </a:rPr>
              <a:t>a 40% pracowników podkreśla, że 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nie mają szans na awanse</a:t>
            </a:r>
            <a:r>
              <a:rPr lang="pl-PL" dirty="0">
                <a:solidFill>
                  <a:schemeClr val="tx1"/>
                </a:solidFill>
              </a:rPr>
              <a:t>, bo stanowiska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są zablokowane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037" y="2027789"/>
            <a:ext cx="5453329" cy="74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Wykres 11"/>
          <p:cNvGraphicFramePr/>
          <p:nvPr>
            <p:extLst/>
          </p:nvPr>
        </p:nvGraphicFramePr>
        <p:xfrm>
          <a:off x="323528" y="1938434"/>
          <a:ext cx="7957268" cy="3763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31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ANALIZA SYSTEMÓW MOTYWACYJNYCH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54157" y="1355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Jak ocenia Pan/i system motywacyjny </a:t>
            </a:r>
            <a:b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w Pana/i  miejscu pracy?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-26978" y="2613078"/>
            <a:ext cx="2524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Pozytywnie - 70,1%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516216" y="2613078"/>
            <a:ext cx="235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Negatywnie - 25,9% </a:t>
            </a:r>
          </a:p>
        </p:txBody>
      </p:sp>
      <p:sp>
        <p:nvSpPr>
          <p:cNvPr id="10" name="Schemat blokowy: proces alternatywny 9"/>
          <p:cNvSpPr/>
          <p:nvPr/>
        </p:nvSpPr>
        <p:spPr>
          <a:xfrm>
            <a:off x="107504" y="3624300"/>
            <a:ext cx="2800401" cy="1832071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>
                <a:solidFill>
                  <a:srgbClr val="000000"/>
                </a:solidFill>
              </a:rPr>
              <a:t>Prawie </a:t>
            </a: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80% młodych pracowników </a:t>
            </a:r>
            <a:r>
              <a:rPr lang="pl-PL" sz="1600" dirty="0">
                <a:solidFill>
                  <a:srgbClr val="000000"/>
                </a:solidFill>
              </a:rPr>
              <a:t>(do 34 lat) pozytywnie ocenia systemy motywacyjne. </a:t>
            </a:r>
            <a:r>
              <a:rPr lang="pl-PL" sz="1600" b="1" dirty="0">
                <a:solidFill>
                  <a:srgbClr val="FF0000"/>
                </a:solidFill>
              </a:rPr>
              <a:t>Wśród pracowników </a:t>
            </a:r>
            <a:br>
              <a:rPr lang="pl-PL" sz="1600" b="1" dirty="0">
                <a:solidFill>
                  <a:srgbClr val="FF0000"/>
                </a:solidFill>
              </a:rPr>
            </a:br>
            <a:r>
              <a:rPr lang="pl-PL" sz="1600" b="1" dirty="0">
                <a:solidFill>
                  <a:srgbClr val="FF0000"/>
                </a:solidFill>
              </a:rPr>
              <a:t>w wieku 50+ jest to 57%</a:t>
            </a:r>
            <a:endParaRPr lang="pl-PL" sz="1200" b="1" dirty="0">
              <a:solidFill>
                <a:srgbClr val="FF0000"/>
              </a:solidFill>
            </a:endParaRPr>
          </a:p>
        </p:txBody>
      </p:sp>
      <p:sp>
        <p:nvSpPr>
          <p:cNvPr id="11" name="Schemat blokowy: proces alternatywny 10"/>
          <p:cNvSpPr/>
          <p:nvPr/>
        </p:nvSpPr>
        <p:spPr>
          <a:xfrm>
            <a:off x="6635446" y="3164166"/>
            <a:ext cx="2376264" cy="1904146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2400" b="1" dirty="0">
                <a:solidFill>
                  <a:srgbClr val="FF0000"/>
                </a:solidFill>
              </a:rPr>
              <a:t>34%</a:t>
            </a:r>
            <a:r>
              <a:rPr lang="pl-PL" dirty="0">
                <a:solidFill>
                  <a:schemeClr val="tx1"/>
                </a:solidFill>
              </a:rPr>
              <a:t> pracowników </a:t>
            </a:r>
            <a:r>
              <a:rPr lang="pl-PL" b="1" dirty="0">
                <a:solidFill>
                  <a:srgbClr val="FF0000"/>
                </a:solidFill>
              </a:rPr>
              <a:t>o dochodach pon.2000 zł netto </a:t>
            </a:r>
            <a:r>
              <a:rPr lang="pl-PL" dirty="0">
                <a:solidFill>
                  <a:schemeClr val="tx1"/>
                </a:solidFill>
              </a:rPr>
              <a:t>źle ocenia systemy motywacyjne. </a:t>
            </a:r>
            <a:endParaRPr lang="pl-PL" b="1" dirty="0">
              <a:solidFill>
                <a:schemeClr val="accent6"/>
              </a:solidFill>
            </a:endParaRPr>
          </a:p>
        </p:txBody>
      </p:sp>
      <p:graphicFrame>
        <p:nvGraphicFramePr>
          <p:cNvPr id="12" name="Wykres 11"/>
          <p:cNvGraphicFramePr/>
          <p:nvPr>
            <p:extLst/>
          </p:nvPr>
        </p:nvGraphicFramePr>
        <p:xfrm>
          <a:off x="467544" y="2032799"/>
          <a:ext cx="8928992" cy="435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1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39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SYSTEMY MOTYWACYJNE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06489" y="13090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Które elementy systemu motywacyjnego</a:t>
            </a:r>
          </a:p>
          <a:p>
            <a:r>
              <a:rPr lang="pl-PL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są dla Pana/i najcenniejsze? </a:t>
            </a:r>
          </a:p>
        </p:txBody>
      </p:sp>
      <p:sp>
        <p:nvSpPr>
          <p:cNvPr id="8" name="Schemat blokowy: proces alternatywny 7"/>
          <p:cNvSpPr/>
          <p:nvPr/>
        </p:nvSpPr>
        <p:spPr>
          <a:xfrm>
            <a:off x="5868144" y="2708919"/>
            <a:ext cx="2684451" cy="1218285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3 na 4 pracowników </a:t>
            </a:r>
            <a:r>
              <a:rPr lang="pl-PL" sz="1600" dirty="0">
                <a:solidFill>
                  <a:srgbClr val="000000"/>
                </a:solidFill>
              </a:rPr>
              <a:t>docenia motywację finansową</a:t>
            </a:r>
          </a:p>
        </p:txBody>
      </p:sp>
      <p:sp>
        <p:nvSpPr>
          <p:cNvPr id="9" name="Schemat blokowy: proces alternatywny 8"/>
          <p:cNvSpPr/>
          <p:nvPr/>
        </p:nvSpPr>
        <p:spPr>
          <a:xfrm>
            <a:off x="5868144" y="4149080"/>
            <a:ext cx="2684451" cy="1656184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ts val="300"/>
              </a:spcBef>
            </a:pPr>
            <a:r>
              <a:rPr lang="pl-PL" sz="1600" dirty="0">
                <a:solidFill>
                  <a:schemeClr val="tx1"/>
                </a:solidFill>
              </a:rPr>
              <a:t>Do standardów motywacyjnych pracownicy zaliczają już 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ubezpieczenie na życie i opiekę medyczną</a:t>
            </a:r>
            <a:endParaRPr lang="pl-PL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0" name="Wykres 9"/>
          <p:cNvGraphicFramePr/>
          <p:nvPr>
            <p:extLst/>
          </p:nvPr>
        </p:nvGraphicFramePr>
        <p:xfrm>
          <a:off x="-1404664" y="2145266"/>
          <a:ext cx="8501960" cy="420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76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002060"/>
                </a:solidFill>
              </a:rPr>
              <a:t>Work</a:t>
            </a:r>
            <a:r>
              <a:rPr lang="pl-PL" b="1" dirty="0">
                <a:solidFill>
                  <a:srgbClr val="002060"/>
                </a:solidFill>
              </a:rPr>
              <a:t> Service - krajowy ekspert HR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72816"/>
            <a:ext cx="5277303" cy="3036205"/>
          </a:xfrm>
          <a:prstGeom prst="rect">
            <a:avLst/>
          </a:prstGeom>
          <a:ln w="6350">
            <a:solidFill>
              <a:srgbClr val="00B0F0"/>
            </a:solidFill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426749894"/>
              </p:ext>
            </p:extLst>
          </p:nvPr>
        </p:nvGraphicFramePr>
        <p:xfrm>
          <a:off x="5447372" y="2492896"/>
          <a:ext cx="3696628" cy="194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901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1547664" y="1581804"/>
            <a:ext cx="6172665" cy="4493538"/>
          </a:xfrm>
          <a:prstGeom prst="rect">
            <a:avLst/>
          </a:prstGeom>
          <a:ln w="25400">
            <a:solidFill>
              <a:srgbClr val="00B0F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000" b="1" dirty="0">
                <a:solidFill>
                  <a:srgbClr val="00B0F0"/>
                </a:solidFill>
              </a:rPr>
              <a:t>PODSUMOWANIE</a:t>
            </a:r>
          </a:p>
          <a:p>
            <a:pPr algn="ctr">
              <a:lnSpc>
                <a:spcPct val="150000"/>
              </a:lnSpc>
            </a:pPr>
            <a:endParaRPr lang="pl-PL" sz="1000" dirty="0">
              <a:solidFill>
                <a:srgbClr val="004B85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rgbClr val="002060"/>
                </a:solidFill>
              </a:rPr>
              <a:t>Obecnie pracownicy nie oczekują jedynie stabilności, ale także szans </a:t>
            </a:r>
            <a:r>
              <a:rPr lang="pl-PL" sz="2000" b="1" dirty="0">
                <a:solidFill>
                  <a:srgbClr val="002060"/>
                </a:solidFill>
              </a:rPr>
              <a:t>awansu i rozwoju</a:t>
            </a:r>
          </a:p>
          <a:p>
            <a:pPr algn="ctr">
              <a:lnSpc>
                <a:spcPct val="150000"/>
              </a:lnSpc>
            </a:pPr>
            <a:endParaRPr lang="pl-PL" sz="12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rgbClr val="002060"/>
                </a:solidFill>
              </a:rPr>
              <a:t>Relacje z pracodawcą i </a:t>
            </a:r>
            <a:r>
              <a:rPr lang="pl-PL" sz="2000" b="1" dirty="0">
                <a:solidFill>
                  <a:srgbClr val="002060"/>
                </a:solidFill>
              </a:rPr>
              <a:t>atmosfera pracy </a:t>
            </a:r>
            <a:r>
              <a:rPr lang="pl-PL" sz="2000" dirty="0">
                <a:solidFill>
                  <a:srgbClr val="002060"/>
                </a:solidFill>
              </a:rPr>
              <a:t>skutecznie </a:t>
            </a:r>
            <a:r>
              <a:rPr lang="pl-PL" sz="2000" b="1" dirty="0">
                <a:solidFill>
                  <a:srgbClr val="002060"/>
                </a:solidFill>
              </a:rPr>
              <a:t>obniżają rotację </a:t>
            </a:r>
            <a:r>
              <a:rPr lang="pl-PL" sz="2000" dirty="0">
                <a:solidFill>
                  <a:srgbClr val="002060"/>
                </a:solidFill>
              </a:rPr>
              <a:t>w miejscu pracy</a:t>
            </a:r>
          </a:p>
          <a:p>
            <a:pPr algn="ctr">
              <a:lnSpc>
                <a:spcPct val="150000"/>
              </a:lnSpc>
            </a:pPr>
            <a:endParaRPr lang="pl-PL" sz="1200" dirty="0">
              <a:solidFill>
                <a:srgbClr val="F23D04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rgbClr val="002060"/>
                </a:solidFill>
              </a:rPr>
              <a:t>Benefity </a:t>
            </a:r>
            <a:r>
              <a:rPr lang="pl-PL" sz="2000" dirty="0">
                <a:solidFill>
                  <a:srgbClr val="002060"/>
                </a:solidFill>
              </a:rPr>
              <a:t>(np. zniżki na usługi firmy lub oferta świadczeń) jako skuteczna motywacja.</a:t>
            </a:r>
          </a:p>
          <a:p>
            <a:pPr algn="ctr">
              <a:lnSpc>
                <a:spcPct val="150000"/>
              </a:lnSpc>
            </a:pPr>
            <a:endParaRPr lang="pl-PL" sz="2000" dirty="0">
              <a:solidFill>
                <a:srgbClr val="F23D04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PODSUMOWANIE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JAK SKUTECZNIE REKRUTOWAĆ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b="11981"/>
          <a:stretch/>
        </p:blipFill>
        <p:spPr>
          <a:xfrm>
            <a:off x="1403648" y="1376961"/>
            <a:ext cx="6192688" cy="4325624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960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308304" y="6381326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42</a:t>
            </a:fld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ETAPY REKRUTACJI</a:t>
            </a:r>
            <a:endParaRPr lang="en-GB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827584" y="1268760"/>
          <a:ext cx="6936432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971600" y="321297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1400" b="1" dirty="0">
                <a:solidFill>
                  <a:schemeClr val="bg1"/>
                </a:solidFill>
              </a:rPr>
              <a:t>OGŁOSZENIE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 O PRACĘ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699792" y="321297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1400" b="1" dirty="0">
                <a:solidFill>
                  <a:schemeClr val="bg1"/>
                </a:solidFill>
              </a:rPr>
              <a:t>WERYFIKACJA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CV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439951" y="321297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1400" b="1" dirty="0">
                <a:solidFill>
                  <a:schemeClr val="bg1"/>
                </a:solidFill>
              </a:rPr>
              <a:t>ROZMOWA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REKRUTACYJNA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393904" y="305169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1400" b="1" dirty="0">
                <a:solidFill>
                  <a:schemeClr val="bg1"/>
                </a:solidFill>
              </a:rPr>
              <a:t>RELACJA 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+ ŚCIEŻKA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ROZWOJU</a:t>
            </a:r>
          </a:p>
        </p:txBody>
      </p:sp>
    </p:spTree>
    <p:extLst>
      <p:ext uri="{BB962C8B-B14F-4D97-AF65-F5344CB8AC3E}">
        <p14:creationId xmlns:p14="http://schemas.microsoft.com/office/powerpoint/2010/main" val="41450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OGŁOSZENIE O PRACĘ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51519" y="1844824"/>
            <a:ext cx="5616625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B0F0"/>
                </a:solidFill>
              </a:rPr>
              <a:t>SKUTECZNE OGŁOSZENIE ORAZ </a:t>
            </a:r>
            <a:br>
              <a:rPr lang="pl-PL" sz="2000" b="1" dirty="0">
                <a:solidFill>
                  <a:srgbClr val="00B0F0"/>
                </a:solidFill>
              </a:rPr>
            </a:br>
            <a:r>
              <a:rPr lang="pl-PL" sz="2000" b="1" dirty="0">
                <a:solidFill>
                  <a:srgbClr val="00B0F0"/>
                </a:solidFill>
              </a:rPr>
              <a:t>SPOSÓB DOTARCIA DO KANDYDATA: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sz="8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różne kanały dotarcia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porównanie ogłoszenia do konkurencji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komunikacja prowadzona językiem korzyści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ograniczenie przypadkowych aplikacji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badanie powodu zainteresowania ogłoszeniem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701467"/>
            <a:ext cx="2747764" cy="42060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988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WERYFIKACJA KANDYDATÓW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988840"/>
            <a:ext cx="296767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251520" y="1581804"/>
            <a:ext cx="54006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b="1" dirty="0">
                <a:solidFill>
                  <a:srgbClr val="00B0F0"/>
                </a:solidFill>
              </a:rPr>
              <a:t>DOKUMENT CV: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spójność doświadczenia w zatrudnieniu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częstotliwość zmiany pracy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stylistyka dokumentu (przejrzystość, staranność, czytelność, zwięzłość)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sz="1000" b="1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pl-PL" sz="2000" b="1" dirty="0">
                <a:solidFill>
                  <a:srgbClr val="002060"/>
                </a:solidFill>
              </a:rPr>
              <a:t>Większość danych przedstawianych w CV przez kandydatów jest znacznie zawyżana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pl-P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SPOTKANIE Z KANDYDATEM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1581804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B0F0"/>
                </a:solidFill>
              </a:rPr>
              <a:t>RZETELNE SPOTKANIE REKRUTACYJNE:</a:t>
            </a:r>
          </a:p>
          <a:p>
            <a:endParaRPr lang="pl-PL" sz="20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weryfikacja prawidłowości CV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znajomość firmy i stanowiska pracy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analiza wybranych tzw. „kompetencji miękkich” np. punktualność, rzetelność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oczekiwania pozapłacowe kandydata (benefity, rozwój) – podstawa analizy satysfakcji.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>
          <a:xfrm>
            <a:off x="5508104" y="2060848"/>
            <a:ext cx="3528392" cy="3002263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41048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46</a:t>
            </a:fld>
            <a:endParaRPr lang="en-US"/>
          </a:p>
        </p:txBody>
      </p:sp>
      <p:cxnSp>
        <p:nvCxnSpPr>
          <p:cNvPr id="9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JAK REKRUTOWAĆ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1581804"/>
            <a:ext cx="5544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B0F0"/>
                </a:solidFill>
              </a:rPr>
              <a:t>SKUTECZNE SPOSOBY REKRUTACJI:</a:t>
            </a:r>
          </a:p>
          <a:p>
            <a:endParaRPr lang="pl-PL" sz="2000" b="1" dirty="0">
              <a:solidFill>
                <a:srgbClr val="00B0F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wyróżnienie ogłoszeń o pracę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test na stanowisku pracy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poznanie oczekiwań pracownika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jasne kryteria rozwoju i motywacji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premia za polecenia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działania w społeczności lokalnej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wsparcie Agencji Rekrutacyjnych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współpraca z Urzędami Pracy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4"/>
          <a:stretch/>
        </p:blipFill>
        <p:spPr>
          <a:xfrm>
            <a:off x="5056923" y="2420888"/>
            <a:ext cx="3979573" cy="2957663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9591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>
                <a:solidFill>
                  <a:srgbClr val="002060"/>
                </a:solidFill>
              </a:rPr>
              <a:t>WSPARCIE AGENCJI HR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70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179512" y="1484784"/>
            <a:ext cx="56886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B0F0"/>
                </a:solidFill>
              </a:rPr>
              <a:t>KOMPLEKSOWA POMOC W REKRUTACJI:</a:t>
            </a:r>
          </a:p>
          <a:p>
            <a:endParaRPr lang="pl-PL" sz="10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dostęp do baz kandydatów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dodatkowe narzędzia rekrutacji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doradztwo w zakresie procesu rekrutacyjnego i efektywności kosztów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000" dirty="0">
              <a:solidFill>
                <a:srgbClr val="002060"/>
              </a:solidFill>
            </a:endParaRPr>
          </a:p>
          <a:p>
            <a:endParaRPr lang="pl-PL" sz="800" dirty="0">
              <a:solidFill>
                <a:srgbClr val="002060"/>
              </a:solidFill>
            </a:endParaRPr>
          </a:p>
          <a:p>
            <a:r>
              <a:rPr lang="pl-PL" sz="2000" b="1" dirty="0">
                <a:solidFill>
                  <a:srgbClr val="002060"/>
                </a:solidFill>
              </a:rPr>
              <a:t>KORZYŚCI: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oszczędność czasu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szeroki zakres dotarcia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gwarancja dopasowania pracownika 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do oczekiwań pracodawcy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2060"/>
              </a:solidFill>
            </a:endParaRPr>
          </a:p>
          <a:p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198" y="2697371"/>
            <a:ext cx="2964858" cy="166773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463" y="4464120"/>
            <a:ext cx="2944327" cy="16561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184407"/>
            <a:ext cx="2964610" cy="1407863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691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3FAA-F57B-4551-A0D4-754F6FF8272A}" type="slidenum">
              <a:rPr lang="en-US" smtClean="0"/>
              <a:pPr/>
              <a:t>48</a:t>
            </a:fld>
            <a:endParaRPr lang="en-US"/>
          </a:p>
        </p:txBody>
      </p:sp>
      <p:cxnSp>
        <p:nvCxnSpPr>
          <p:cNvPr id="4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1115616" y="1328804"/>
            <a:ext cx="7056784" cy="4724370"/>
          </a:xfrm>
          <a:prstGeom prst="rect">
            <a:avLst/>
          </a:prstGeom>
          <a:ln w="25400">
            <a:solidFill>
              <a:srgbClr val="00B0F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000" b="1" dirty="0">
                <a:solidFill>
                  <a:srgbClr val="00B0F0"/>
                </a:solidFill>
              </a:rPr>
              <a:t>PODSUMOWANIE</a:t>
            </a:r>
          </a:p>
          <a:p>
            <a:pPr algn="ctr">
              <a:lnSpc>
                <a:spcPct val="150000"/>
              </a:lnSpc>
            </a:pPr>
            <a:endParaRPr lang="pl-PL" sz="1000" dirty="0">
              <a:solidFill>
                <a:srgbClr val="004B85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sytuacja rynku pracy wymusza </a:t>
            </a:r>
            <a:r>
              <a:rPr lang="pl-PL" sz="2000" b="1" dirty="0">
                <a:solidFill>
                  <a:srgbClr val="002060"/>
                </a:solidFill>
              </a:rPr>
              <a:t>strategiczne podejście do kwestii zatrudnienia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skuteczna rekrutacja jest wieloetapowa i wymaga specjalnego przygotowania oraz </a:t>
            </a:r>
            <a:r>
              <a:rPr lang="pl-PL" sz="2000" b="1" dirty="0">
                <a:solidFill>
                  <a:srgbClr val="002060"/>
                </a:solidFill>
              </a:rPr>
              <a:t>budowy relacji 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z kandydatem/pracownikiem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ścieżka awansu i benefity </a:t>
            </a:r>
            <a:r>
              <a:rPr lang="pl-PL" sz="2000" dirty="0">
                <a:solidFill>
                  <a:srgbClr val="002060"/>
                </a:solidFill>
              </a:rPr>
              <a:t>stają się standardem rynku</a:t>
            </a:r>
          </a:p>
          <a:p>
            <a:pPr>
              <a:lnSpc>
                <a:spcPct val="150000"/>
              </a:lnSpc>
            </a:pPr>
            <a:endParaRPr lang="pl-PL" sz="11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pl-PL" sz="3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rgbClr val="002060"/>
                </a:solidFill>
              </a:rPr>
              <a:t>DOBRA POLITYKA PERSONALNA = KONKURENCYJNOŚĆ FIRMY NA LOKALNYM RYNKU PRACY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PODSUMOWANIE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404664"/>
            <a:ext cx="6564848" cy="5760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800" b="1" dirty="0">
                <a:solidFill>
                  <a:srgbClr val="002060"/>
                </a:solidFill>
              </a:rPr>
              <a:t>COST-CUTTING W OBSZARZE HR</a:t>
            </a:r>
            <a:br>
              <a:rPr lang="pl-PL" sz="2800" b="1" dirty="0">
                <a:solidFill>
                  <a:srgbClr val="002060"/>
                </a:solidFill>
              </a:rPr>
            </a:br>
            <a:endParaRPr lang="pl-PL" sz="28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0" y="114186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868"/>
            <a:ext cx="9143999" cy="50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40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alternatywny 1"/>
          <p:cNvSpPr/>
          <p:nvPr/>
        </p:nvSpPr>
        <p:spPr>
          <a:xfrm>
            <a:off x="323850" y="4293096"/>
            <a:ext cx="8280598" cy="1584176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pl-PL" sz="2000" b="1" dirty="0">
                <a:solidFill>
                  <a:srgbClr val="004B85"/>
                </a:solidFill>
                <a:cs typeface="Segoe UI Semibold" panose="020B0702040204020203" pitchFamily="34" charset="0"/>
              </a:rPr>
              <a:t>WSPÓŁPRACUJEMY M.IN.:</a:t>
            </a: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dirty="0">
              <a:cs typeface="Segoe UI" panose="020B0502040204020203" pitchFamily="34" charset="0"/>
            </a:endParaRPr>
          </a:p>
        </p:txBody>
      </p:sp>
      <p:pic>
        <p:nvPicPr>
          <p:cNvPr id="3" name="Picture 2" descr="http://www.koordynacja.org/2013/wp-content/uploads/2014/01/LOGO-Pracodawcy-R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2" y="4875893"/>
            <a:ext cx="1570574" cy="7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pracodawcypomorza.pl/wp-content/uploads/2014/09/1-wersja-wielobarwna-na-bialym-t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81" y="4942267"/>
            <a:ext cx="1524947" cy="5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chemat blokowy: proces alternatywny 5"/>
          <p:cNvSpPr/>
          <p:nvPr/>
        </p:nvSpPr>
        <p:spPr>
          <a:xfrm>
            <a:off x="297853" y="1223725"/>
            <a:ext cx="8280598" cy="2897970"/>
          </a:xfrm>
          <a:prstGeom prst="flowChartAlternateProcess">
            <a:avLst/>
          </a:prstGeom>
          <a:ln>
            <a:solidFill>
              <a:srgbClr val="C2C7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b="1" dirty="0">
              <a:solidFill>
                <a:srgbClr val="004B85"/>
              </a:solidFill>
              <a:cs typeface="Segoe UI Semibold" panose="020B0702040204020203" pitchFamily="34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</a:pPr>
            <a:endParaRPr lang="pl-PL" sz="1600" dirty="0">
              <a:cs typeface="Segoe UI" panose="020B0502040204020203" pitchFamily="34" charset="0"/>
            </a:endParaRPr>
          </a:p>
        </p:txBody>
      </p:sp>
      <p:pic>
        <p:nvPicPr>
          <p:cNvPr id="8" name="Picture 12" descr="http://www.outsourcingportal.pl/pl/userfiles/image/_stale/content/human-capital-economy-cee-congr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52" y="1545212"/>
            <a:ext cx="2019784" cy="135213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centrumprasowe.pap.pl/CP/img/20151012/20548801_Human%2BCapital%2BEconomy%2BCEE%2BCongress%2B6_crop_300x168_d182850e_CP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31" y="1541936"/>
            <a:ext cx="2024780" cy="135213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magazynlbq.pl/wp-content/uploads/2015/10/4.-DSC_92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94" y="1541936"/>
            <a:ext cx="2024779" cy="135213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t0.gstatic.com/images?q=tbn:ANd9GcQDRjFy5wClfjWIV_aBHyKcEIfNT87G2jB0Acl2ZY3ETPfP0ZM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59" y="3334908"/>
            <a:ext cx="1636510" cy="3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mlodzi.rzeszow.pl/wp-content/uploads/2015/07/Rzeczpospolita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29" y="3064853"/>
            <a:ext cx="1992858" cy="6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://sgs.iplsc.com/interia-logo-b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58" y="3306111"/>
            <a:ext cx="1421390" cy="3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https://upload.wikimedia.org/wikipedia/commons/thumb/1/1d/PAP_logo.svg/2000px-PAP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68" y="3194445"/>
            <a:ext cx="803258" cy="4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 err="1">
                <a:solidFill>
                  <a:srgbClr val="002060"/>
                </a:solidFill>
              </a:rPr>
              <a:t>Work</a:t>
            </a:r>
            <a:r>
              <a:rPr lang="pl-PL" sz="2400" b="1" dirty="0">
                <a:solidFill>
                  <a:srgbClr val="002060"/>
                </a:solidFill>
              </a:rPr>
              <a:t> Service – krajowy ekspert HR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89" y="5040462"/>
            <a:ext cx="1936494" cy="394326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28" y="4985907"/>
            <a:ext cx="1239722" cy="5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69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873E-8288-43C5-9825-B4A5335E0DF2}" type="slidenum">
              <a:rPr lang="pl-PL" smtClean="0">
                <a:solidFill>
                  <a:prstClr val="white"/>
                </a:solidFill>
              </a:rPr>
              <a:pPr/>
              <a:t>50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04664"/>
            <a:ext cx="518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Optymalizacje kosztów - założenia</a:t>
            </a:r>
            <a:endParaRPr lang="en-GB" sz="2400" b="1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140"/>
            <a:ext cx="4359693" cy="511717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464423" y="2509445"/>
            <a:ext cx="457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B0F0"/>
                </a:solidFill>
              </a:rPr>
              <a:t>KOSZTY PERSONALNE MOGĄ STANOWIĆ NAWET 65% WSZYSTKICH KOSZTÓW OPERACYJNYCH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0" b="-13533"/>
          <a:stretch/>
        </p:blipFill>
        <p:spPr>
          <a:xfrm>
            <a:off x="2672999" y="3717032"/>
            <a:ext cx="1818319" cy="14880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0" b="-13533"/>
          <a:stretch/>
        </p:blipFill>
        <p:spPr>
          <a:xfrm>
            <a:off x="2672997" y="4504335"/>
            <a:ext cx="1818319" cy="14880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0" b="-13533"/>
          <a:stretch/>
        </p:blipFill>
        <p:spPr>
          <a:xfrm>
            <a:off x="2672997" y="5296423"/>
            <a:ext cx="1818319" cy="14880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8733" b="-12349"/>
          <a:stretch/>
        </p:blipFill>
        <p:spPr>
          <a:xfrm>
            <a:off x="2915816" y="2852936"/>
            <a:ext cx="1548607" cy="16526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4464425" y="3429001"/>
            <a:ext cx="4706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2060"/>
                </a:solidFill>
              </a:rPr>
              <a:t>KOSZTY ABSENCJI, SPADKU WYDAJNOŚCI, NIETRAFIONYCH REKRUTACJI, ROTACJI I SZKOLEŃ NOWYCH PRACOWNIKÓW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4464423" y="4234687"/>
            <a:ext cx="4706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2060"/>
                </a:solidFill>
              </a:rPr>
              <a:t>NIEDOBORY W PLANOWANIU (NADGODZINY), KOSZTY NADMIERNEGO PLANOWANIA, NIEPEŁNA REALIZACJA ZAMÓWIEŃ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4449519" y="5210036"/>
            <a:ext cx="470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2060"/>
                </a:solidFill>
              </a:rPr>
              <a:t>POŚWIĘCONY CZAS NA PROCESY REKRUTACYJNE </a:t>
            </a:r>
          </a:p>
          <a:p>
            <a:r>
              <a:rPr lang="pl-PL" sz="1400" dirty="0">
                <a:solidFill>
                  <a:srgbClr val="002060"/>
                </a:solidFill>
              </a:rPr>
              <a:t>KOSZTY ADMINISTRACYJNE</a:t>
            </a:r>
          </a:p>
        </p:txBody>
      </p:sp>
    </p:spTree>
    <p:extLst>
      <p:ext uri="{BB962C8B-B14F-4D97-AF65-F5344CB8AC3E}">
        <p14:creationId xmlns:p14="http://schemas.microsoft.com/office/powerpoint/2010/main" val="4226785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7092279" cy="3952134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Optymalizacja wskaźnika PFRON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77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/>
          </p:cNvSpPr>
          <p:nvPr/>
        </p:nvSpPr>
        <p:spPr>
          <a:xfrm>
            <a:off x="171394" y="1196752"/>
            <a:ext cx="5912774" cy="5040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400" b="0" kern="1200" baseline="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34988" indent="-2682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140000"/>
              <a:buFont typeface="Trebuchet MS" pitchFamily="34" charset="0"/>
              <a:buChar char="●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54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pl-PL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pl-PL" sz="16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USTAWOWY OBOWIĄZEK WPŁAT NA PFRON:</a:t>
            </a:r>
            <a:r>
              <a:rPr kumimoji="0" lang="pl-PL" sz="1600" b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Tx/>
              <a:buFont typeface="Arial" pitchFamily="34" charset="0"/>
              <a:buNone/>
              <a:tabLst/>
              <a:defRPr/>
            </a:pPr>
            <a:endParaRPr kumimoji="0" lang="pl-PL" sz="1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pl-PL" sz="1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Art. 21 ustawy o rehabilitacji zawodowej i społecznej osób niepełnosprawnych: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Tx/>
              <a:buFont typeface="Arial" pitchFamily="34" charset="0"/>
              <a:buNone/>
              <a:tabLst/>
              <a:defRPr/>
            </a:pPr>
            <a:endParaRPr kumimoji="0" lang="pl-PL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„Pracodawca zatrudniający co najmniej 25 pracowników </a:t>
            </a:r>
            <a:b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 przeliczeniu na pełny wymiar czasu pracy jest obowiązany</a:t>
            </a:r>
            <a:r>
              <a:rPr lang="pl-PL" sz="1600" i="1" dirty="0">
                <a:solidFill>
                  <a:srgbClr val="002060"/>
                </a:solidFill>
              </a:rPr>
              <a:t> (…)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dokonywać miesięcznych wpłat na fundusz, w wysokości kwoty stanowiącej iloczyn 40,65% przeciętnego wynagrodzenia liczby pracowników odpowiadającej różnicy między zatrudnieniem zapewniającym osiągnięcie wskaźnika zatrudnienia osób niepełnosprawnych w wysokości 6%, </a:t>
            </a:r>
            <a:b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 rzeczywistym zatrudnieniem osób niepełnosprawnych.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B85"/>
              </a:buClr>
              <a:buSzTx/>
              <a:buFont typeface="Arial" pitchFamily="34" charset="0"/>
              <a:buNone/>
              <a:tabLst/>
              <a:defRPr/>
            </a:pPr>
            <a:endParaRPr kumimoji="0" lang="pl-PL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B85"/>
              </a:buClr>
              <a:buSzTx/>
              <a:buNone/>
              <a:tabLst/>
              <a:defRPr/>
            </a:pPr>
            <a:endParaRPr kumimoji="0" lang="pl-PL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3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Optymalizacja wskaźnika PFRON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www.semarch.pl/images/optymalizacj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31042" y="2924944"/>
            <a:ext cx="2912958" cy="2891374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827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Stopień lekki niepełnosprawności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1412776"/>
            <a:ext cx="938985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defRPr/>
            </a:pPr>
            <a:r>
              <a:rPr lang="pl-PL" b="1" kern="0" dirty="0">
                <a:solidFill>
                  <a:srgbClr val="002060"/>
                </a:solidFill>
                <a:latin typeface="Trebuchet MS" pitchFamily="34" charset="0"/>
              </a:rPr>
              <a:t>Przykłady kwalifikacji do stopnia lekkiego niepełnosprawności:</a:t>
            </a:r>
          </a:p>
          <a:p>
            <a:pPr lvl="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defRPr/>
            </a:pPr>
            <a:endParaRPr lang="pl-PL" sz="800" kern="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choroba wieńcowa, nadciśnienie tętnicze</a:t>
            </a:r>
          </a:p>
          <a:p>
            <a:pPr marL="34290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urazy po wypadkach na nartach, rowerach, samochodach, motorach</a:t>
            </a: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choroby nerek, marskość wątroby, choroby prostaty i pęcherza moczowego</a:t>
            </a: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choroby układu krążenia, zawały serca,  zastawki</a:t>
            </a: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choroby układu oddechowego i astmy</a:t>
            </a: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alergie, problemy hormonalne, tarczyca</a:t>
            </a: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choroby narządu ruchu i układu kostnego</a:t>
            </a: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choroby wrzodowe układu pokarmowego, jelit</a:t>
            </a:r>
          </a:p>
          <a:p>
            <a:pPr marL="342900" lvl="0" indent="-342900" algn="just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cukrzyca, otyłość, udary mózgu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/>
          <a:srcRect b="7790"/>
          <a:stretch/>
        </p:blipFill>
        <p:spPr>
          <a:xfrm>
            <a:off x="4932040" y="3573016"/>
            <a:ext cx="4055771" cy="210366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569405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Grupa docelowa projektu</a:t>
            </a:r>
            <a:endParaRPr lang="en-GB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68710750"/>
              </p:ext>
            </p:extLst>
          </p:nvPr>
        </p:nvGraphicFramePr>
        <p:xfrm>
          <a:off x="1835696" y="3933056"/>
          <a:ext cx="5312616" cy="2322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ymbol zastępczy tekstu 1"/>
          <p:cNvSpPr txBox="1">
            <a:spLocks/>
          </p:cNvSpPr>
          <p:nvPr/>
        </p:nvSpPr>
        <p:spPr>
          <a:xfrm>
            <a:off x="539552" y="1556792"/>
            <a:ext cx="7994040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400" b="0" kern="1200" baseline="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34988" indent="-2682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140000"/>
              <a:buFont typeface="Trebuchet MS" pitchFamily="34" charset="0"/>
              <a:buChar char="●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54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pl-PL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Celem projektu jest dotarcie do</a:t>
            </a:r>
            <a:r>
              <a:rPr kumimoji="0" lang="pl-PL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osób mogących ubiegać się </a:t>
            </a:r>
            <a:br>
              <a:rPr kumimoji="0" lang="pl-PL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pl-PL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 orzeczenie o niepełnosprawności w stopniu lekkim, które: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l-PL" sz="1800" kern="0" dirty="0">
                <a:solidFill>
                  <a:srgbClr val="002060"/>
                </a:solidFill>
              </a:rPr>
              <a:t>są</a:t>
            </a:r>
            <a:r>
              <a:rPr kumimoji="0" lang="pl-PL" sz="1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aktywne zawodowo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sz="1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po uzyskaniu orzeczenia pozostają na stanowisku pracy bez zmian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sz="1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nie będą zwolnione, ani nie zostaną</a:t>
            </a:r>
            <a:r>
              <a:rPr kumimoji="0" lang="pl-PL" sz="1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pl-PL" sz="1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przejęte przez inną firmę.</a:t>
            </a: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B85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3300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Korzyści projektu - pracownicy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1581804"/>
            <a:ext cx="938985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50000"/>
              </a:lnSpc>
              <a:buClr>
                <a:srgbClr val="006666"/>
              </a:buClr>
              <a:buSzPct val="70000"/>
              <a:defRPr/>
            </a:pPr>
            <a:r>
              <a:rPr lang="pl-PL" b="1" kern="0" dirty="0">
                <a:solidFill>
                  <a:srgbClr val="002060"/>
                </a:solidFill>
                <a:latin typeface="Trebuchet MS" pitchFamily="34" charset="0"/>
              </a:rPr>
              <a:t>Przykładowe korzyści dla pracowników, uczestniczących w projekcie:</a:t>
            </a:r>
          </a:p>
          <a:p>
            <a:pPr lvl="0" eaLnBrk="0" hangingPunct="0">
              <a:lnSpc>
                <a:spcPct val="150000"/>
              </a:lnSpc>
              <a:buClr>
                <a:srgbClr val="006666"/>
              </a:buClr>
              <a:buSzPct val="70000"/>
              <a:defRPr/>
            </a:pPr>
            <a:endParaRPr lang="pl-PL" sz="800" kern="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możliwość objęcia projektem członków rodzin pracowników</a:t>
            </a:r>
          </a:p>
          <a:p>
            <a:pPr marL="342900" lvl="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odliczenia PIT do kwoty 2.000 PLN</a:t>
            </a:r>
          </a:p>
          <a:p>
            <a:pPr marL="342900" lvl="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bezpłatnych usług doręczania listów, paczek, </a:t>
            </a:r>
            <a:b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</a:b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przekazów pocztowych bezpośrednio do domu</a:t>
            </a:r>
          </a:p>
          <a:p>
            <a:pPr marL="342900" lvl="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50% rabatu na usługi telekomunikacyjne </a:t>
            </a:r>
            <a:b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</a:b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(przyłączenie do sieci i abonament)</a:t>
            </a:r>
          </a:p>
          <a:p>
            <a:pPr marL="342900" lvl="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refundacja recept o wartości powyżej 100 PLN</a:t>
            </a:r>
          </a:p>
          <a:p>
            <a:pPr marL="342900" lvl="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zniżki na bilety komunikacji miejskiej, do teatru </a:t>
            </a:r>
          </a:p>
          <a:p>
            <a:pPr marL="342900" lvl="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stypendium na uczelni dla osób uczących się</a:t>
            </a:r>
          </a:p>
          <a:p>
            <a:pPr marL="342900" lvl="0" indent="-342900" eaLnBrk="0" hangingPunct="0">
              <a:lnSpc>
                <a:spcPct val="150000"/>
              </a:lnSpc>
              <a:buClr>
                <a:srgbClr val="006666"/>
              </a:buClr>
              <a:buSzPct val="70000"/>
              <a:buFont typeface="Wingdings" pitchFamily="2" charset="2"/>
              <a:buChar char="§"/>
              <a:defRPr/>
            </a:pPr>
            <a:r>
              <a:rPr lang="pl-PL" sz="1600" kern="0" dirty="0">
                <a:solidFill>
                  <a:srgbClr val="002060"/>
                </a:solidFill>
                <a:latin typeface="Trebuchet MS" pitchFamily="34" charset="0"/>
              </a:rPr>
              <a:t>ulgowa opłata paszportowa (50% ceny).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r="16080"/>
          <a:stretch/>
        </p:blipFill>
        <p:spPr>
          <a:xfrm>
            <a:off x="5436096" y="3253500"/>
            <a:ext cx="3602217" cy="230791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81307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Sposób realizacji projektu</a:t>
            </a:r>
            <a:endParaRPr lang="en-GB" b="1" dirty="0">
              <a:solidFill>
                <a:srgbClr val="002060"/>
              </a:solidFill>
            </a:endParaRPr>
          </a:p>
        </p:txBody>
      </p:sp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4270474673"/>
              </p:ext>
            </p:extLst>
          </p:nvPr>
        </p:nvGraphicFramePr>
        <p:xfrm>
          <a:off x="827584" y="1268760"/>
          <a:ext cx="6936432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1217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2"/>
          <p:cNvSpPr/>
          <p:nvPr/>
        </p:nvSpPr>
        <p:spPr>
          <a:xfrm>
            <a:off x="4390290" y="4010914"/>
            <a:ext cx="1800000" cy="1800000"/>
          </a:xfrm>
          <a:prstGeom prst="ellipse">
            <a:avLst/>
          </a:prstGeom>
          <a:solidFill>
            <a:srgbClr val="A49364"/>
          </a:solidFill>
          <a:ln>
            <a:solidFill>
              <a:srgbClr val="A49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rebuchet MS" panose="020B0603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384244" y="4100801"/>
            <a:ext cx="2362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A49364"/>
                </a:solidFill>
                <a:latin typeface="Trebuchet MS" panose="020B0603020202020204" pitchFamily="34" charset="0"/>
              </a:rPr>
              <a:t>POPRAWIA MOTYWACJĘ</a:t>
            </a:r>
          </a:p>
          <a:p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POPRZEZ ZWIĘKSZENIE DOSTĘPNOŚCI DO PROFILAKTYKI ZDROWOTNEJ DLA PRACOWNIKA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302268" y="4401099"/>
            <a:ext cx="197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Trebuchet MS" panose="020B0603020202020204" pitchFamily="34" charset="0"/>
              </a:rPr>
              <a:t>LEPSZA PROFILAKTYKA ZDROWOTNA</a:t>
            </a:r>
          </a:p>
        </p:txBody>
      </p:sp>
      <p:sp>
        <p:nvSpPr>
          <p:cNvPr id="5" name="Elipsa 6"/>
          <p:cNvSpPr/>
          <p:nvPr/>
        </p:nvSpPr>
        <p:spPr>
          <a:xfrm>
            <a:off x="824704" y="1711296"/>
            <a:ext cx="1800000" cy="1800000"/>
          </a:xfrm>
          <a:prstGeom prst="ellipse">
            <a:avLst/>
          </a:prstGeom>
          <a:solidFill>
            <a:srgbClr val="A49364"/>
          </a:solidFill>
          <a:ln>
            <a:solidFill>
              <a:srgbClr val="A49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rebuchet MS" panose="020B0603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875974" y="1892281"/>
            <a:ext cx="2650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A49364"/>
                </a:solidFill>
                <a:latin typeface="Trebuchet MS" panose="020B0603020202020204" pitchFamily="34" charset="0"/>
              </a:rPr>
              <a:t>REDUKUJE KOSZTY</a:t>
            </a:r>
          </a:p>
          <a:p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DZIĘKI OPTYMALIZACJI WSKAŹNIKA 6%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80588" y="1988859"/>
            <a:ext cx="20882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rebuchet MS" panose="020B0603020202020204" pitchFamily="34" charset="0"/>
              </a:rPr>
              <a:t>6%</a:t>
            </a:r>
          </a:p>
          <a:p>
            <a:pPr algn="ctr"/>
            <a:r>
              <a:rPr lang="pl-PL" dirty="0">
                <a:solidFill>
                  <a:schemeClr val="bg1"/>
                </a:solidFill>
                <a:latin typeface="Trebuchet MS" panose="020B0603020202020204" pitchFamily="34" charset="0"/>
              </a:rPr>
              <a:t>PFRON</a:t>
            </a:r>
          </a:p>
        </p:txBody>
      </p:sp>
      <p:sp>
        <p:nvSpPr>
          <p:cNvPr id="8" name="Elipsa 10"/>
          <p:cNvSpPr/>
          <p:nvPr/>
        </p:nvSpPr>
        <p:spPr>
          <a:xfrm>
            <a:off x="5207548" y="2471359"/>
            <a:ext cx="288000" cy="288000"/>
          </a:xfrm>
          <a:prstGeom prst="ellipse">
            <a:avLst/>
          </a:prstGeom>
          <a:solidFill>
            <a:srgbClr val="A49364"/>
          </a:solidFill>
          <a:ln>
            <a:solidFill>
              <a:srgbClr val="A49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rebuchet MS" panose="020B0603020202020204" pitchFamily="34" charset="0"/>
            </a:endParaRPr>
          </a:p>
        </p:txBody>
      </p:sp>
      <p:sp>
        <p:nvSpPr>
          <p:cNvPr id="9" name="Elipsa 11"/>
          <p:cNvSpPr/>
          <p:nvPr/>
        </p:nvSpPr>
        <p:spPr>
          <a:xfrm>
            <a:off x="1545891" y="4700490"/>
            <a:ext cx="288000" cy="288000"/>
          </a:xfrm>
          <a:prstGeom prst="ellipse">
            <a:avLst/>
          </a:prstGeom>
          <a:solidFill>
            <a:srgbClr val="A49364"/>
          </a:solidFill>
          <a:ln>
            <a:solidFill>
              <a:srgbClr val="A49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rebuchet MS" panose="020B0603020202020204" pitchFamily="34" charset="0"/>
            </a:endParaRPr>
          </a:p>
        </p:txBody>
      </p:sp>
      <p:cxnSp>
        <p:nvCxnSpPr>
          <p:cNvPr id="10" name="Łącznik prosty ze strzałką 9"/>
          <p:cNvCxnSpPr/>
          <p:nvPr/>
        </p:nvCxnSpPr>
        <p:spPr>
          <a:xfrm flipV="1">
            <a:off x="2151688" y="4862764"/>
            <a:ext cx="21200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V="1">
            <a:off x="2951820" y="2607062"/>
            <a:ext cx="21200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3611936" y="3584272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Cel komunikowany do wszystkich Pracowników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Korzyści rozwiązania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780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251520" y="404664"/>
            <a:ext cx="573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ROZWIĄZANIE: Outsourcing Personalny</a:t>
            </a:r>
            <a:endParaRPr lang="en-GB" sz="24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5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7092279" cy="39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496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1520" y="404664"/>
            <a:ext cx="538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Mechanizm rozwiązania outsourcing</a:t>
            </a:r>
            <a:endParaRPr lang="en-GB" sz="2400" b="1" dirty="0">
              <a:solidFill>
                <a:srgbClr val="002060"/>
              </a:solidFill>
            </a:endParaRPr>
          </a:p>
        </p:txBody>
      </p:sp>
      <p:cxnSp>
        <p:nvCxnSpPr>
          <p:cNvPr id="3" name="Straight Connector 5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865" y="3186453"/>
            <a:ext cx="2017171" cy="929887"/>
          </a:xfrm>
          <a:prstGeom prst="rect">
            <a:avLst/>
          </a:prstGeom>
        </p:spPr>
      </p:pic>
      <p:cxnSp>
        <p:nvCxnSpPr>
          <p:cNvPr id="5" name="Straight Connector 70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611560" y="191683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85738" indent="-185738">
              <a:lnSpc>
                <a:spcPct val="120000"/>
              </a:lnSpc>
              <a:spcBef>
                <a:spcPct val="20000"/>
              </a:spcBef>
              <a:buClr>
                <a:srgbClr val="004B85"/>
              </a:buClr>
              <a:buFont typeface="Arial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23528" y="4149080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 typeface="Arial" pitchFamily="34" charset="0"/>
              <a:buNone/>
            </a:pPr>
            <a:r>
              <a:rPr lang="pl-PL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/>
              </a:rPr>
              <a:t>   </a:t>
            </a:r>
          </a:p>
        </p:txBody>
      </p:sp>
      <p:sp>
        <p:nvSpPr>
          <p:cNvPr id="8" name="AutoShape 73"/>
          <p:cNvSpPr>
            <a:spLocks noChangeArrowheads="1"/>
          </p:cNvSpPr>
          <p:nvPr/>
        </p:nvSpPr>
        <p:spPr bwMode="auto">
          <a:xfrm rot="10800000" flipH="1">
            <a:off x="785786" y="4572008"/>
            <a:ext cx="3811585" cy="1052300"/>
          </a:xfrm>
          <a:prstGeom prst="curvedDownArrow">
            <a:avLst>
              <a:gd name="adj1" fmla="val 51627"/>
              <a:gd name="adj2" fmla="val 118682"/>
              <a:gd name="adj3" fmla="val 33333"/>
            </a:avLst>
          </a:prstGeom>
          <a:solidFill>
            <a:srgbClr val="00206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A0ABB2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1598569" y="4623221"/>
            <a:ext cx="165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>
              <a:spcBef>
                <a:spcPct val="20000"/>
              </a:spcBef>
            </a:pPr>
            <a:r>
              <a:rPr lang="pl-PL" dirty="0">
                <a:solidFill>
                  <a:srgbClr val="002060"/>
                </a:solidFill>
                <a:latin typeface="Trebuchet MS"/>
                <a:cs typeface="Arial" pitchFamily="34" charset="0"/>
              </a:rPr>
              <a:t>ZLECENIE ZAMÓWIEŃ</a:t>
            </a:r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auto">
          <a:xfrm rot="5400000">
            <a:off x="1874991" y="248770"/>
            <a:ext cx="1102918" cy="3753918"/>
          </a:xfrm>
          <a:prstGeom prst="curvedRightArrow">
            <a:avLst>
              <a:gd name="adj1" fmla="val 41712"/>
              <a:gd name="adj2" fmla="val 89153"/>
              <a:gd name="adj3" fmla="val 33333"/>
            </a:avLst>
          </a:prstGeom>
          <a:solidFill>
            <a:srgbClr val="00206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10800000" vert="eaVert"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</a:t>
            </a:r>
            <a:endParaRPr kumimoji="0" lang="pl-PL" sz="1100" b="0" i="0" u="none" strike="noStrike" kern="0" cap="none" spc="0" normalizeH="0" baseline="0" noProof="0" dirty="0">
              <a:ln>
                <a:noFill/>
              </a:ln>
              <a:solidFill>
                <a:srgbClr val="A0ABB2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>
            <a:off x="2051720" y="3176105"/>
            <a:ext cx="1417767" cy="886639"/>
          </a:xfrm>
          <a:prstGeom prst="leftRightArrow">
            <a:avLst>
              <a:gd name="adj1" fmla="val 43333"/>
              <a:gd name="adj2" fmla="val 3599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ŚWIADCZENIE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USŁUG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819799" y="1883083"/>
            <a:ext cx="1561784" cy="5744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dirty="0">
                <a:solidFill>
                  <a:srgbClr val="002060"/>
                </a:solidFill>
              </a:rPr>
              <a:t>REALIZACJA CZYNNOŚCI</a:t>
            </a:r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 rot="20137988">
            <a:off x="5136102" y="2243245"/>
            <a:ext cx="1852806" cy="495119"/>
          </a:xfrm>
          <a:prstGeom prst="leftRightArrow">
            <a:avLst>
              <a:gd name="adj1" fmla="val 43333"/>
              <a:gd name="adj2" fmla="val 35991"/>
            </a:avLst>
          </a:prstGeom>
          <a:solidFill>
            <a:srgbClr val="0070C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bg1"/>
                </a:solidFill>
              </a:rPr>
              <a:t>ZARZĄDZANIE HR</a:t>
            </a:r>
          </a:p>
        </p:txBody>
      </p:sp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5271628" y="3367537"/>
            <a:ext cx="1872140" cy="571504"/>
          </a:xfrm>
          <a:prstGeom prst="leftRightArrow">
            <a:avLst>
              <a:gd name="adj1" fmla="val 43333"/>
              <a:gd name="adj2" fmla="val 35991"/>
            </a:avLst>
          </a:prstGeom>
          <a:solidFill>
            <a:srgbClr val="0070C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bg1"/>
                </a:solidFill>
              </a:rPr>
              <a:t>RAPORTOWANIE</a:t>
            </a: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 rot="1690601">
            <a:off x="5134353" y="4447154"/>
            <a:ext cx="1757902" cy="516846"/>
          </a:xfrm>
          <a:prstGeom prst="leftRightArrow">
            <a:avLst>
              <a:gd name="adj1" fmla="val 43333"/>
              <a:gd name="adj2" fmla="val 35991"/>
            </a:avLst>
          </a:prstGeom>
          <a:solidFill>
            <a:srgbClr val="0070C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/>
                </a:solidFill>
              </a:rPr>
              <a:t>NADGODZINY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1988" y="1700808"/>
            <a:ext cx="1409517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17" name="Picture 1" descr="D:\PULPIT\Strategia\LOGO\IPSlogo\IPS logo cd9 bmp\IPS logo justify_blue.jpg"/>
          <p:cNvPicPr>
            <a:picLocks noChangeAspect="1" noChangeArrowheads="1"/>
          </p:cNvPicPr>
          <p:nvPr/>
        </p:nvPicPr>
        <p:blipFill>
          <a:blip r:embed="rId4" cstate="print"/>
          <a:srcRect b="49370"/>
          <a:stretch>
            <a:fillRect/>
          </a:stretch>
        </p:blipFill>
        <p:spPr bwMode="auto">
          <a:xfrm>
            <a:off x="7236296" y="4756008"/>
            <a:ext cx="1050480" cy="466880"/>
          </a:xfrm>
          <a:prstGeom prst="rect">
            <a:avLst/>
          </a:prstGeom>
          <a:gradFill>
            <a:gsLst>
              <a:gs pos="0">
                <a:srgbClr val="C00000"/>
              </a:gs>
              <a:gs pos="80000">
                <a:sysClr val="windowText" lastClr="000000"/>
              </a:gs>
              <a:gs pos="100000">
                <a:srgbClr val="B4CC2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1242" y="3302233"/>
            <a:ext cx="1490263" cy="63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Obraz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" y="3386700"/>
            <a:ext cx="1772667" cy="46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83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5900"/>
          <a:stretch/>
        </p:blipFill>
        <p:spPr>
          <a:xfrm>
            <a:off x="2411760" y="1268760"/>
            <a:ext cx="4608512" cy="4614532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6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Wyzwania rynku pracy 2016</a:t>
            </a:r>
          </a:p>
        </p:txBody>
      </p:sp>
    </p:spTree>
    <p:extLst>
      <p:ext uri="{BB962C8B-B14F-4D97-AF65-F5344CB8AC3E}">
        <p14:creationId xmlns:p14="http://schemas.microsoft.com/office/powerpoint/2010/main" val="4253201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Outsourcing personalny - funkcje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70"/>
          <p:cNvCxnSpPr/>
          <p:nvPr/>
        </p:nvCxnSpPr>
        <p:spPr>
          <a:xfrm>
            <a:off x="0" y="1017753"/>
            <a:ext cx="6228184" cy="336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333459"/>
              </p:ext>
            </p:extLst>
          </p:nvPr>
        </p:nvGraphicFramePr>
        <p:xfrm>
          <a:off x="827584" y="1124745"/>
          <a:ext cx="7560463" cy="497989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398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418"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FUNKCJA PERSONALNA</a:t>
                      </a:r>
                      <a:endParaRPr lang="pl-PL" sz="12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Work</a:t>
                      </a:r>
                      <a:r>
                        <a:rPr lang="pl-PL" sz="1200" b="1" baseline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Service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pl-PL" sz="12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Rekrutacja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Obsługa kadrowo - płacowa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089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Alokacja</a:t>
                      </a:r>
                      <a:r>
                        <a:rPr lang="pl-PL" sz="1000" b="1" baseline="0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 kosztów bezpośrednich na koszt usługi zewnętrznej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Naliczenie ilości wykonanych usług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Odpowiedzialność przed PIP, Agendami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089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Naliczanie  i wypłata wynagrodzeń (nawet w środę po zakończeniu pracy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Zatrudnienie i odpowiedzialność</a:t>
                      </a:r>
                      <a:endParaRPr lang="pl-PL" sz="1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Ubezpieczenie OC i NNW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Szkolenia ogólne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Kontrola jakości, zarządzanie,</a:t>
                      </a:r>
                      <a:r>
                        <a:rPr lang="pl-PL" sz="1000" b="1" baseline="0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 nadzór jakości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○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●</a:t>
                      </a:r>
                      <a:endParaRPr lang="pl-PL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8016">
                <a:tc>
                  <a:txBody>
                    <a:bodyPr/>
                    <a:lstStyle/>
                    <a:p>
                      <a:pPr marL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Redukcja kosztów</a:t>
                      </a:r>
                      <a:endParaRPr lang="pl-PL" sz="10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56170" marR="5617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MOŻLIWOŚĆ</a:t>
                      </a:r>
                      <a:r>
                        <a:rPr lang="pl-PL" sz="1000" b="1" baseline="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</a:rPr>
                        <a:t> GENEROWANIA INDYWIDUALEJ STAWKI NADGODZIN</a:t>
                      </a:r>
                      <a:endParaRPr lang="pl-PL" sz="1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pl-PL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6170" marR="5617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7308304" y="1196752"/>
            <a:ext cx="1232630" cy="159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1200" b="1" dirty="0">
                <a:solidFill>
                  <a:schemeClr val="bg1"/>
                </a:solidFill>
              </a:rPr>
              <a:t>Firma</a:t>
            </a:r>
            <a:endParaRPr lang="pl-PL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193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Outsourcing personalny - korzyści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70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030204560"/>
              </p:ext>
            </p:extLst>
          </p:nvPr>
        </p:nvGraphicFramePr>
        <p:xfrm>
          <a:off x="4856810" y="2420888"/>
          <a:ext cx="4032448" cy="31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rostokąt 2"/>
          <p:cNvSpPr/>
          <p:nvPr/>
        </p:nvSpPr>
        <p:spPr>
          <a:xfrm>
            <a:off x="176290" y="2459050"/>
            <a:ext cx="459757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d</a:t>
            </a:r>
            <a:r>
              <a:rPr lang="en-GB" dirty="0" err="1">
                <a:solidFill>
                  <a:schemeClr val="tx2"/>
                </a:solidFill>
              </a:rPr>
              <a:t>obór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liczby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personelu</a:t>
            </a:r>
            <a:r>
              <a:rPr lang="en-GB" dirty="0">
                <a:solidFill>
                  <a:schemeClr val="tx2"/>
                </a:solidFill>
              </a:rPr>
              <a:t> do </a:t>
            </a:r>
            <a:r>
              <a:rPr lang="en-GB" dirty="0" err="1">
                <a:solidFill>
                  <a:schemeClr val="tx2"/>
                </a:solidFill>
              </a:rPr>
              <a:t>efektywnie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przepracowanych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godzin</a:t>
            </a:r>
            <a:endParaRPr lang="pl-PL" dirty="0">
              <a:solidFill>
                <a:schemeClr val="tx2"/>
              </a:solidFill>
            </a:endParaRPr>
          </a:p>
          <a:p>
            <a:endParaRPr lang="en-GB" sz="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/>
                </a:solidFill>
              </a:rPr>
              <a:t>kontrola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dyscypliny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i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czasu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pracy</a:t>
            </a:r>
            <a:endParaRPr lang="en-GB" dirty="0">
              <a:solidFill>
                <a:schemeClr val="tx2"/>
              </a:solidFill>
            </a:endParaRPr>
          </a:p>
          <a:p>
            <a:endParaRPr lang="en-GB" sz="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/>
                </a:solidFill>
              </a:rPr>
              <a:t>przejęcie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odpowiedzialności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za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obsługiwany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personel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przez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pl-PL" dirty="0">
                <a:solidFill>
                  <a:schemeClr val="tx2"/>
                </a:solidFill>
              </a:rPr>
              <a:t>APT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wprowadzenie różnych form zatrudnienia jako ścieżki rozwoju </a:t>
            </a:r>
            <a:br>
              <a:rPr lang="pl-PL" dirty="0">
                <a:solidFill>
                  <a:schemeClr val="tx2"/>
                </a:solidFill>
              </a:rPr>
            </a:br>
            <a:r>
              <a:rPr lang="pl-PL" dirty="0">
                <a:solidFill>
                  <a:schemeClr val="tx2"/>
                </a:solidFill>
              </a:rPr>
              <a:t>dla pracowników.</a:t>
            </a:r>
            <a:endParaRPr lang="en-GB" dirty="0">
              <a:solidFill>
                <a:schemeClr val="tx2"/>
              </a:solidFill>
            </a:endParaRPr>
          </a:p>
          <a:p>
            <a:endParaRPr lang="en-GB" sz="800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25030" y="1422564"/>
            <a:ext cx="6696744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000" b="1" dirty="0">
                <a:solidFill>
                  <a:schemeClr val="tx2"/>
                </a:solidFill>
              </a:rPr>
              <a:t>Rozwiązanie Outsourcing – wysoka</a:t>
            </a:r>
            <a:br>
              <a:rPr lang="pl-PL" sz="2000" b="1" dirty="0">
                <a:solidFill>
                  <a:schemeClr val="tx2"/>
                </a:solidFill>
              </a:rPr>
            </a:br>
            <a:r>
              <a:rPr lang="pl-PL" sz="2000" b="1" dirty="0">
                <a:solidFill>
                  <a:schemeClr val="tx2"/>
                </a:solidFill>
              </a:rPr>
              <a:t>elastyczność i efektywność kosztowa: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669469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512" y="404664"/>
            <a:ext cx="6727455" cy="58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2060"/>
                </a:solidFill>
              </a:rPr>
              <a:t>Outsourcing a praca tymczasowa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70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540539"/>
              </p:ext>
            </p:extLst>
          </p:nvPr>
        </p:nvGraphicFramePr>
        <p:xfrm>
          <a:off x="467544" y="1412776"/>
          <a:ext cx="8136904" cy="410445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68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8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87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</a:t>
                      </a:r>
                      <a:r>
                        <a:rPr lang="pl-PL" sz="1600" dirty="0"/>
                        <a:t>raca</a:t>
                      </a:r>
                      <a:r>
                        <a:rPr lang="pl-PL" sz="1600" baseline="0" dirty="0"/>
                        <a:t> tymczasowa</a:t>
                      </a:r>
                      <a:endParaRPr lang="en-GB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Outsourcing</a:t>
                      </a:r>
                      <a:endParaRPr lang="en-GB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056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Jeden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rodzaj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umowy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Wiele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rodzajów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umów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4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Umowa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na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okres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max. 18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mies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. w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ciągu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3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lat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Okres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umowy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rgbClr val="002060"/>
                          </a:solidFill>
                        </a:rPr>
                        <a:t>zależny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od </a:t>
                      </a:r>
                      <a:r>
                        <a:rPr lang="en-GB" sz="1400" b="0" baseline="0" dirty="0" err="1">
                          <a:solidFill>
                            <a:srgbClr val="002060"/>
                          </a:solidFill>
                        </a:rPr>
                        <a:t>woli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rgbClr val="002060"/>
                          </a:solidFill>
                        </a:rPr>
                        <a:t>Klienta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42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Stosowanie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istniejącego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systemu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wynagrodzeń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Stosowanie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nowych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systemów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wynagrodzeń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323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Przejęcie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rgbClr val="002060"/>
                          </a:solidFill>
                        </a:rPr>
                        <a:t>wszystkich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rgbClr val="002060"/>
                          </a:solidFill>
                        </a:rPr>
                        <a:t>istniejących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rgbClr val="002060"/>
                          </a:solidFill>
                        </a:rPr>
                        <a:t>regulaminów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400" b="0" dirty="0">
                          <a:solidFill>
                            <a:srgbClr val="002060"/>
                          </a:solidFill>
                        </a:rPr>
                        <a:t>Możliwość</a:t>
                      </a:r>
                      <a:r>
                        <a:rPr lang="pl-PL" sz="1400" b="0" baseline="0" dirty="0">
                          <a:solidFill>
                            <a:srgbClr val="002060"/>
                          </a:solidFill>
                        </a:rPr>
                        <a:t> stworzenia nowego regulaminu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345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Odpowiedzialność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l-PL" sz="1400" b="0" baseline="0" dirty="0">
                          <a:solidFill>
                            <a:srgbClr val="002060"/>
                          </a:solidFill>
                        </a:rPr>
                        <a:t>Agencji HR oraz</a:t>
                      </a:r>
                      <a:r>
                        <a:rPr lang="en-GB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rgbClr val="002060"/>
                          </a:solidFill>
                        </a:rPr>
                        <a:t>Klienta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 err="1">
                          <a:solidFill>
                            <a:srgbClr val="002060"/>
                          </a:solidFill>
                        </a:rPr>
                        <a:t>Odpowiedzialność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l-PL" sz="1400" b="0" dirty="0" err="1">
                          <a:solidFill>
                            <a:srgbClr val="002060"/>
                          </a:solidFill>
                        </a:rPr>
                        <a:t>Agnecji</a:t>
                      </a:r>
                      <a:r>
                        <a:rPr lang="pl-PL" sz="1400" b="0" dirty="0">
                          <a:solidFill>
                            <a:srgbClr val="002060"/>
                          </a:solidFill>
                        </a:rPr>
                        <a:t> HR</a:t>
                      </a:r>
                      <a:endParaRPr lang="en-GB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5498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251520" y="404664"/>
            <a:ext cx="5606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ROZWIĄZANIE: strategia wizerunkowa</a:t>
            </a:r>
            <a:endParaRPr lang="en-GB" sz="24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5"/>
          <p:cNvCxnSpPr/>
          <p:nvPr/>
        </p:nvCxnSpPr>
        <p:spPr>
          <a:xfrm>
            <a:off x="179512" y="993234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7092279" cy="39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115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6233"/>
          <a:stretch/>
        </p:blipFill>
        <p:spPr>
          <a:xfrm>
            <a:off x="179512" y="5373216"/>
            <a:ext cx="827584" cy="140792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115616" y="544522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b="1" dirty="0">
                <a:solidFill>
                  <a:srgbClr val="00B0F0"/>
                </a:solidFill>
              </a:rPr>
              <a:t>KONTAKT: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1600" b="1" dirty="0">
                <a:solidFill>
                  <a:srgbClr val="002060"/>
                </a:solidFill>
              </a:rPr>
              <a:t>Jan Banasikowski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1600" dirty="0">
                <a:solidFill>
                  <a:srgbClr val="002060"/>
                </a:solidFill>
              </a:rPr>
              <a:t>tel.: 508 000 910 e-mail: jan.banasikowski@workservice.pl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998177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"/>
          <p:cNvSpPr txBox="1"/>
          <p:nvPr/>
        </p:nvSpPr>
        <p:spPr>
          <a:xfrm>
            <a:off x="251520" y="404664"/>
            <a:ext cx="152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KONTAKT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85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73615" y="1340768"/>
            <a:ext cx="4918465" cy="4316564"/>
          </a:xfrm>
          <a:prstGeom prst="rect">
            <a:avLst/>
          </a:prstGeom>
        </p:spPr>
        <p:txBody>
          <a:bodyPr wrap="square" lIns="68552" tIns="34289" rIns="68552" bIns="34289">
            <a:spAutoFit/>
          </a:bodyPr>
          <a:lstStyle/>
          <a:p>
            <a:pPr defTabSz="685477">
              <a:lnSpc>
                <a:spcPct val="150000"/>
              </a:lnSpc>
            </a:pPr>
            <a:r>
              <a:rPr lang="pl-PL" b="1" dirty="0">
                <a:solidFill>
                  <a:srgbClr val="00B0F0"/>
                </a:solidFill>
              </a:rPr>
              <a:t>BEZROBOCIE W POLSCE MALEJE</a:t>
            </a:r>
            <a:br>
              <a:rPr lang="pl-PL" b="1" dirty="0">
                <a:solidFill>
                  <a:srgbClr val="00B0F0"/>
                </a:solidFill>
              </a:rPr>
            </a:br>
            <a:r>
              <a:rPr lang="pl-PL" dirty="0">
                <a:solidFill>
                  <a:srgbClr val="004B85"/>
                </a:solidFill>
              </a:rPr>
              <a:t>Obecnie jest ono najniższe od lat 90’tych</a:t>
            </a:r>
          </a:p>
          <a:p>
            <a:pPr defTabSz="685477">
              <a:lnSpc>
                <a:spcPct val="150000"/>
              </a:lnSpc>
            </a:pPr>
            <a:endParaRPr lang="pl-PL" sz="1100" dirty="0">
              <a:solidFill>
                <a:srgbClr val="004B85"/>
              </a:solidFill>
            </a:endParaRPr>
          </a:p>
          <a:p>
            <a:pPr defTabSz="685477">
              <a:lnSpc>
                <a:spcPct val="150000"/>
              </a:lnSpc>
            </a:pPr>
            <a:r>
              <a:rPr lang="pl-PL" dirty="0">
                <a:solidFill>
                  <a:srgbClr val="004B85"/>
                </a:solidFill>
              </a:rPr>
              <a:t>Wg. danych EUROSTAT </a:t>
            </a:r>
            <a:r>
              <a:rPr lang="pl-PL" b="1" dirty="0">
                <a:solidFill>
                  <a:srgbClr val="004B85"/>
                </a:solidFill>
              </a:rPr>
              <a:t>bezrobocie w Polsce jest jednym z najniższych w Europie</a:t>
            </a:r>
            <a:r>
              <a:rPr lang="pl-PL" dirty="0">
                <a:solidFill>
                  <a:srgbClr val="004B85"/>
                </a:solidFill>
              </a:rPr>
              <a:t>, wyprzedzamy takie kraje jak Szwecja (7%), Belgia (7,9%), Irlandia (8,6%), Francja (10,2%)</a:t>
            </a:r>
          </a:p>
          <a:p>
            <a:pPr defTabSz="685477">
              <a:lnSpc>
                <a:spcPct val="150000"/>
              </a:lnSpc>
            </a:pPr>
            <a:endParaRPr lang="pl-PL" sz="1100" dirty="0">
              <a:solidFill>
                <a:srgbClr val="004B85"/>
              </a:solidFill>
            </a:endParaRPr>
          </a:p>
          <a:p>
            <a:pPr defTabSz="685477">
              <a:lnSpc>
                <a:spcPct val="150000"/>
              </a:lnSpc>
            </a:pPr>
            <a:r>
              <a:rPr lang="pl-PL" b="1" dirty="0">
                <a:solidFill>
                  <a:srgbClr val="004B85"/>
                </a:solidFill>
              </a:rPr>
              <a:t>Stopa bezrobocia:</a:t>
            </a:r>
          </a:p>
          <a:p>
            <a:pPr marL="285750" indent="-285750" defTabSz="685477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rgbClr val="004B85"/>
                </a:solidFill>
              </a:rPr>
              <a:t>Największa: 11,7% woj. podkarpackie </a:t>
            </a:r>
          </a:p>
          <a:p>
            <a:pPr marL="285750" indent="-285750" defTabSz="685477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rgbClr val="004B85"/>
                </a:solidFill>
              </a:rPr>
              <a:t>Najniższa: 4,9% woj. wielkopolskie </a:t>
            </a:r>
          </a:p>
        </p:txBody>
      </p:sp>
      <p:cxnSp>
        <p:nvCxnSpPr>
          <p:cNvPr id="3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Wyzwania rynku pracy - bezrobocie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204864"/>
            <a:ext cx="3642550" cy="2351469"/>
          </a:xfrm>
          <a:prstGeom prst="rect">
            <a:avLst/>
          </a:prstGeom>
          <a:ln w="63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0566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Wyzwania rynku pracy - demografia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466" y="1152129"/>
            <a:ext cx="2753772" cy="25638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b="9586"/>
          <a:stretch/>
        </p:blipFill>
        <p:spPr>
          <a:xfrm>
            <a:off x="5678535" y="3715987"/>
            <a:ext cx="2774537" cy="237730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83816" y="1412776"/>
            <a:ext cx="4212469" cy="3930561"/>
          </a:xfrm>
          <a:prstGeom prst="rect">
            <a:avLst/>
          </a:prstGeom>
        </p:spPr>
        <p:txBody>
          <a:bodyPr wrap="square" lIns="68552" tIns="34289" rIns="68552" bIns="34289">
            <a:spAutoFit/>
          </a:bodyPr>
          <a:lstStyle/>
          <a:p>
            <a:pPr defTabSz="685477">
              <a:spcAft>
                <a:spcPts val="450"/>
              </a:spcAft>
            </a:pPr>
            <a:r>
              <a:rPr lang="pl-PL" b="1" dirty="0">
                <a:solidFill>
                  <a:srgbClr val="00B0F0"/>
                </a:solidFill>
              </a:rPr>
              <a:t>NASTĘPUJE STAŁY SPADEK LICZBY PRACOWNIKÓW</a:t>
            </a:r>
          </a:p>
          <a:p>
            <a:pPr defTabSz="685477"/>
            <a:endParaRPr lang="pl-PL" sz="900" dirty="0">
              <a:solidFill>
                <a:srgbClr val="002060"/>
              </a:solidFill>
            </a:endParaRPr>
          </a:p>
          <a:p>
            <a:pPr defTabSz="685477"/>
            <a:r>
              <a:rPr lang="pl-PL" dirty="0">
                <a:solidFill>
                  <a:srgbClr val="004B85"/>
                </a:solidFill>
              </a:rPr>
              <a:t>Liczba ludności zmniejszy się o </a:t>
            </a:r>
            <a:r>
              <a:rPr lang="pl-PL" b="1" dirty="0">
                <a:solidFill>
                  <a:srgbClr val="004B85"/>
                </a:solidFill>
              </a:rPr>
              <a:t>1/9</a:t>
            </a:r>
            <a:r>
              <a:rPr lang="pl-PL" dirty="0">
                <a:solidFill>
                  <a:srgbClr val="004B85"/>
                </a:solidFill>
              </a:rPr>
              <a:t>, </a:t>
            </a:r>
            <a:br>
              <a:rPr lang="pl-PL" dirty="0">
                <a:solidFill>
                  <a:srgbClr val="004B85"/>
                </a:solidFill>
              </a:rPr>
            </a:br>
            <a:r>
              <a:rPr lang="pl-PL" dirty="0">
                <a:solidFill>
                  <a:srgbClr val="004B85"/>
                </a:solidFill>
              </a:rPr>
              <a:t>w niektórych regionach nawet o </a:t>
            </a:r>
            <a:r>
              <a:rPr lang="pl-PL" b="1" dirty="0">
                <a:solidFill>
                  <a:srgbClr val="004B85"/>
                </a:solidFill>
              </a:rPr>
              <a:t>30%</a:t>
            </a:r>
          </a:p>
          <a:p>
            <a:pPr defTabSz="685477">
              <a:lnSpc>
                <a:spcPct val="150000"/>
              </a:lnSpc>
            </a:pPr>
            <a:endParaRPr lang="pl-PL" sz="1050" dirty="0">
              <a:solidFill>
                <a:srgbClr val="004B85"/>
              </a:solidFill>
            </a:endParaRPr>
          </a:p>
          <a:p>
            <a:pPr defTabSz="685477"/>
            <a:r>
              <a:rPr lang="pl-PL" dirty="0">
                <a:solidFill>
                  <a:srgbClr val="004B85"/>
                </a:solidFill>
              </a:rPr>
              <a:t>Wg. danych GUS, do 2050 roku liczba ludności skurczy się z ponad 38 mln </a:t>
            </a:r>
            <a:br>
              <a:rPr lang="pl-PL" dirty="0">
                <a:solidFill>
                  <a:srgbClr val="004B85"/>
                </a:solidFill>
              </a:rPr>
            </a:br>
            <a:r>
              <a:rPr lang="pl-PL" dirty="0">
                <a:solidFill>
                  <a:srgbClr val="004B85"/>
                </a:solidFill>
              </a:rPr>
              <a:t>do </a:t>
            </a:r>
            <a:r>
              <a:rPr lang="pl-PL" b="1" dirty="0">
                <a:solidFill>
                  <a:srgbClr val="004B85"/>
                </a:solidFill>
              </a:rPr>
              <a:t>34 mln </a:t>
            </a:r>
            <a:r>
              <a:rPr lang="pl-PL" dirty="0">
                <a:solidFill>
                  <a:srgbClr val="004B85"/>
                </a:solidFill>
              </a:rPr>
              <a:t>ludzi </a:t>
            </a:r>
          </a:p>
          <a:p>
            <a:pPr defTabSz="685477">
              <a:lnSpc>
                <a:spcPct val="150000"/>
              </a:lnSpc>
            </a:pPr>
            <a:endParaRPr lang="pl-PL" sz="1000" dirty="0">
              <a:solidFill>
                <a:srgbClr val="004B85"/>
              </a:solidFill>
            </a:endParaRPr>
          </a:p>
          <a:p>
            <a:pPr defTabSz="685477"/>
            <a:r>
              <a:rPr lang="pl-PL" b="1" dirty="0">
                <a:solidFill>
                  <a:srgbClr val="002060"/>
                </a:solidFill>
              </a:rPr>
              <a:t>Spadek dostępności pracowników oraz wzrost ich oczekiwań płacowych ma charakter stały. </a:t>
            </a:r>
          </a:p>
          <a:p>
            <a:pPr defTabSz="685477">
              <a:lnSpc>
                <a:spcPct val="150000"/>
              </a:lnSpc>
            </a:pPr>
            <a:endParaRPr lang="pl-PL" dirty="0">
              <a:solidFill>
                <a:srgbClr val="004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4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/>
          <p:cNvCxnSpPr/>
          <p:nvPr/>
        </p:nvCxnSpPr>
        <p:spPr>
          <a:xfrm>
            <a:off x="0" y="980728"/>
            <a:ext cx="56886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107504" y="332656"/>
            <a:ext cx="6564848" cy="4766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l-PL" sz="2400" b="1" dirty="0">
                <a:solidFill>
                  <a:srgbClr val="002060"/>
                </a:solidFill>
              </a:rPr>
              <a:t>Wyzwania rynku pracy - demografia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57705"/>
            <a:ext cx="4798938" cy="47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06532"/>
      </p:ext>
    </p:extLst>
  </p:cSld>
  <p:clrMapOvr>
    <a:masterClrMapping/>
  </p:clrMapOvr>
</p:sld>
</file>

<file path=ppt/theme/theme1.xml><?xml version="1.0" encoding="utf-8"?>
<a:theme xmlns:a="http://schemas.openxmlformats.org/drawingml/2006/main" name="WorkService">
  <a:themeElements>
    <a:clrScheme name="WorkServ 2">
      <a:dk1>
        <a:sysClr val="windowText" lastClr="000000"/>
      </a:dk1>
      <a:lt1>
        <a:sysClr val="window" lastClr="FFFFFF"/>
      </a:lt1>
      <a:dk2>
        <a:srgbClr val="003964"/>
      </a:dk2>
      <a:lt2>
        <a:srgbClr val="E6E8EA"/>
      </a:lt2>
      <a:accent1>
        <a:srgbClr val="004B85"/>
      </a:accent1>
      <a:accent2>
        <a:srgbClr val="A0ABB2"/>
      </a:accent2>
      <a:accent3>
        <a:srgbClr val="B4CC2C"/>
      </a:accent3>
      <a:accent4>
        <a:srgbClr val="CA006E"/>
      </a:accent4>
      <a:accent5>
        <a:srgbClr val="58B3DE"/>
      </a:accent5>
      <a:accent6>
        <a:srgbClr val="FFC000"/>
      </a:accent6>
      <a:hlink>
        <a:srgbClr val="00508D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185738" indent="-185738">
          <a:lnSpc>
            <a:spcPct val="120000"/>
          </a:lnSpc>
          <a:spcBef>
            <a:spcPct val="20000"/>
          </a:spcBef>
          <a:buClr>
            <a:schemeClr val="accent1"/>
          </a:buClr>
          <a:buFont typeface="Arial" pitchFamily="34" charset="0"/>
          <a:buChar char="•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WorkService">
  <a:themeElements>
    <a:clrScheme name="WorkServ 2">
      <a:dk1>
        <a:sysClr val="windowText" lastClr="000000"/>
      </a:dk1>
      <a:lt1>
        <a:sysClr val="window" lastClr="FFFFFF"/>
      </a:lt1>
      <a:dk2>
        <a:srgbClr val="003964"/>
      </a:dk2>
      <a:lt2>
        <a:srgbClr val="E6E8EA"/>
      </a:lt2>
      <a:accent1>
        <a:srgbClr val="004B85"/>
      </a:accent1>
      <a:accent2>
        <a:srgbClr val="A0ABB2"/>
      </a:accent2>
      <a:accent3>
        <a:srgbClr val="B4CC2C"/>
      </a:accent3>
      <a:accent4>
        <a:srgbClr val="CA006E"/>
      </a:accent4>
      <a:accent5>
        <a:srgbClr val="58B3DE"/>
      </a:accent5>
      <a:accent6>
        <a:srgbClr val="FFC000"/>
      </a:accent6>
      <a:hlink>
        <a:srgbClr val="00508D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185738" indent="-185738">
          <a:lnSpc>
            <a:spcPct val="120000"/>
          </a:lnSpc>
          <a:spcBef>
            <a:spcPct val="20000"/>
          </a:spcBef>
          <a:buClr>
            <a:schemeClr val="accent1"/>
          </a:buClr>
          <a:buFont typeface="Arial" pitchFamily="34" charset="0"/>
          <a:buChar char="•"/>
          <a:defRPr sz="20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WorkService">
  <a:themeElements>
    <a:clrScheme name="WorkServ 2">
      <a:dk1>
        <a:sysClr val="windowText" lastClr="000000"/>
      </a:dk1>
      <a:lt1>
        <a:sysClr val="window" lastClr="FFFFFF"/>
      </a:lt1>
      <a:dk2>
        <a:srgbClr val="003964"/>
      </a:dk2>
      <a:lt2>
        <a:srgbClr val="E6E8EA"/>
      </a:lt2>
      <a:accent1>
        <a:srgbClr val="004B85"/>
      </a:accent1>
      <a:accent2>
        <a:srgbClr val="A0ABB2"/>
      </a:accent2>
      <a:accent3>
        <a:srgbClr val="B4CC2C"/>
      </a:accent3>
      <a:accent4>
        <a:srgbClr val="CA006E"/>
      </a:accent4>
      <a:accent5>
        <a:srgbClr val="58B3DE"/>
      </a:accent5>
      <a:accent6>
        <a:srgbClr val="FFC000"/>
      </a:accent6>
      <a:hlink>
        <a:srgbClr val="00508D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185738" indent="-185738">
          <a:lnSpc>
            <a:spcPct val="120000"/>
          </a:lnSpc>
          <a:spcBef>
            <a:spcPct val="20000"/>
          </a:spcBef>
          <a:buClr>
            <a:schemeClr val="accent1"/>
          </a:buClr>
          <a:buFont typeface="Arial" pitchFamily="34" charset="0"/>
          <a:buChar char="•"/>
          <a:defRPr sz="200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4_WorkService">
  <a:themeElements>
    <a:clrScheme name="WorkServ 2">
      <a:dk1>
        <a:sysClr val="windowText" lastClr="000000"/>
      </a:dk1>
      <a:lt1>
        <a:sysClr val="window" lastClr="FFFFFF"/>
      </a:lt1>
      <a:dk2>
        <a:srgbClr val="003964"/>
      </a:dk2>
      <a:lt2>
        <a:srgbClr val="E6E8EA"/>
      </a:lt2>
      <a:accent1>
        <a:srgbClr val="004B85"/>
      </a:accent1>
      <a:accent2>
        <a:srgbClr val="A0ABB2"/>
      </a:accent2>
      <a:accent3>
        <a:srgbClr val="B4CC2C"/>
      </a:accent3>
      <a:accent4>
        <a:srgbClr val="CA006E"/>
      </a:accent4>
      <a:accent5>
        <a:srgbClr val="58B3DE"/>
      </a:accent5>
      <a:accent6>
        <a:srgbClr val="FFC000"/>
      </a:accent6>
      <a:hlink>
        <a:srgbClr val="00508D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185738" indent="-185738">
          <a:lnSpc>
            <a:spcPct val="120000"/>
          </a:lnSpc>
          <a:spcBef>
            <a:spcPct val="20000"/>
          </a:spcBef>
          <a:buClr>
            <a:schemeClr val="accent1"/>
          </a:buClr>
          <a:buFont typeface="Arial" pitchFamily="34" charset="0"/>
          <a:buChar char="•"/>
          <a:defRPr sz="2000" dirty="0"/>
        </a:defPPr>
      </a:lstStyle>
    </a:txDef>
  </a:objectDefaults>
  <a:extraClrSchemeLst/>
</a:theme>
</file>

<file path=ppt/theme/theme5.xml><?xml version="1.0" encoding="utf-8"?>
<a:theme xmlns:a="http://schemas.openxmlformats.org/drawingml/2006/main" name="5_WorkService">
  <a:themeElements>
    <a:clrScheme name="WorkServ 2">
      <a:dk1>
        <a:sysClr val="windowText" lastClr="000000"/>
      </a:dk1>
      <a:lt1>
        <a:sysClr val="window" lastClr="FFFFFF"/>
      </a:lt1>
      <a:dk2>
        <a:srgbClr val="003964"/>
      </a:dk2>
      <a:lt2>
        <a:srgbClr val="E6E8EA"/>
      </a:lt2>
      <a:accent1>
        <a:srgbClr val="004B85"/>
      </a:accent1>
      <a:accent2>
        <a:srgbClr val="A0ABB2"/>
      </a:accent2>
      <a:accent3>
        <a:srgbClr val="B4CC2C"/>
      </a:accent3>
      <a:accent4>
        <a:srgbClr val="CA006E"/>
      </a:accent4>
      <a:accent5>
        <a:srgbClr val="58B3DE"/>
      </a:accent5>
      <a:accent6>
        <a:srgbClr val="FFC000"/>
      </a:accent6>
      <a:hlink>
        <a:srgbClr val="00508D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185738" indent="-185738">
          <a:lnSpc>
            <a:spcPct val="120000"/>
          </a:lnSpc>
          <a:spcBef>
            <a:spcPct val="20000"/>
          </a:spcBef>
          <a:buClr>
            <a:schemeClr val="accent1"/>
          </a:buClr>
          <a:buFont typeface="Arial" pitchFamily="34" charset="0"/>
          <a:buChar char="•"/>
          <a:defRPr sz="2000"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255C0AB94A2140BE1E1A3F57660B7C" ma:contentTypeVersion="" ma:contentTypeDescription="Utwórz nowy dokument." ma:contentTypeScope="" ma:versionID="fae2c730159e2f642fb2aa35ea0756a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e11f734ed38ed8f1ca54f30a868295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8A3963-A43A-460C-93AC-C1C8ED8E86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BB5E1CD-8D3F-419C-87CB-18EEB0DDFF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82AF88-5A5F-42AC-8C0C-DCF8DCF780B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20997</TotalTime>
  <Words>1459</Words>
  <Application>Microsoft Office PowerPoint</Application>
  <PresentationFormat>Pokaz na ekranie (4:3)</PresentationFormat>
  <Paragraphs>508</Paragraphs>
  <Slides>64</Slides>
  <Notes>28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5</vt:i4>
      </vt:variant>
      <vt:variant>
        <vt:lpstr>Tytuły slajdów</vt:lpstr>
      </vt:variant>
      <vt:variant>
        <vt:i4>64</vt:i4>
      </vt:variant>
    </vt:vector>
  </HeadingPairs>
  <TitlesOfParts>
    <vt:vector size="77" baseType="lpstr">
      <vt:lpstr>Arial</vt:lpstr>
      <vt:lpstr>Calibri</vt:lpstr>
      <vt:lpstr>Nilland-ExtraBold</vt:lpstr>
      <vt:lpstr>Segoe UI</vt:lpstr>
      <vt:lpstr>Segoe UI Semibold</vt:lpstr>
      <vt:lpstr>Times New Roman</vt:lpstr>
      <vt:lpstr>Trebuchet MS</vt:lpstr>
      <vt:lpstr>Wingdings</vt:lpstr>
      <vt:lpstr>WorkService</vt:lpstr>
      <vt:lpstr>2_WorkService</vt:lpstr>
      <vt:lpstr>3_WorkService</vt:lpstr>
      <vt:lpstr>4_WorkService</vt:lpstr>
      <vt:lpstr>5_WorkService</vt:lpstr>
      <vt:lpstr>WITAMY NA SPOTKANIU EKSPERCKIM!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 firmowy Work Service</dc:title>
  <dc:creator>Prezentio.com</dc:creator>
  <dc:description>slides design Prezentio.com for Work Service S.A.</dc:description>
  <cp:lastModifiedBy>User</cp:lastModifiedBy>
  <cp:revision>891</cp:revision>
  <dcterms:created xsi:type="dcterms:W3CDTF">2012-12-27T10:03:34Z</dcterms:created>
  <dcterms:modified xsi:type="dcterms:W3CDTF">2016-05-30T11:04:59Z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0x0101003F255C0AB94A2140BE1E1A3F57660B7C</vt:lpwstr>
  </property>
</Properties>
</file>