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5" r:id="rId5"/>
    <p:sldId id="294" r:id="rId6"/>
    <p:sldId id="291" r:id="rId7"/>
    <p:sldId id="278" r:id="rId8"/>
    <p:sldId id="283" r:id="rId9"/>
    <p:sldId id="274" r:id="rId10"/>
    <p:sldId id="288" r:id="rId11"/>
    <p:sldId id="292" r:id="rId12"/>
    <p:sldId id="293" r:id="rId13"/>
    <p:sldId id="296" r:id="rId14"/>
    <p:sldId id="27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9" autoAdjust="0"/>
    <p:restoredTop sz="94660"/>
  </p:normalViewPr>
  <p:slideViewPr>
    <p:cSldViewPr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7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4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6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87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07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4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7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60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8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3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3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F30C-4430-4119-AC8B-4583D8CA70A5}" type="datetimeFigureOut">
              <a:rPr lang="pl-PL" smtClean="0"/>
              <a:t>28.10.2016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F998-452D-4F1D-9FE7-A07C191F7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5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widp@wp.p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9" y="0"/>
            <a:ext cx="4673027" cy="6858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788024" y="1520788"/>
            <a:ext cx="4355976" cy="428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Perspektywy pomorskiego rynku pracy</a:t>
            </a:r>
          </a:p>
          <a:p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04248" y="6381328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Dawid N Piwowarczyk</a:t>
            </a:r>
          </a:p>
        </p:txBody>
      </p:sp>
    </p:spTree>
    <p:extLst>
      <p:ext uri="{BB962C8B-B14F-4D97-AF65-F5344CB8AC3E}">
        <p14:creationId xmlns:p14="http://schemas.microsoft.com/office/powerpoint/2010/main" val="24337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9"/>
    </mc:Choice>
    <mc:Fallback xmlns="">
      <p:transition spd="slow" advTm="133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r="6207"/>
          <a:stretch/>
        </p:blipFill>
        <p:spPr>
          <a:xfrm flipH="1">
            <a:off x="0" y="-97521"/>
            <a:ext cx="9144000" cy="70658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r="6207"/>
          <a:stretch/>
        </p:blipFill>
        <p:spPr>
          <a:xfrm flipH="1">
            <a:off x="0" y="-68553"/>
            <a:ext cx="6084172" cy="70658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54152" y="12778"/>
            <a:ext cx="5110336" cy="6845222"/>
          </a:xfrm>
        </p:spPr>
        <p:txBody>
          <a:bodyPr>
            <a:noAutofit/>
          </a:bodyPr>
          <a:lstStyle/>
          <a:p>
            <a:pPr algn="r"/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Sztuczna inteligencja (AI) to przede wszystkim ogromny biznes wyceniany przez Bank of </a:t>
            </a:r>
            <a:r>
              <a:rPr lang="pl-P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40-70 mld dol. już w 2020 r. </a:t>
            </a:r>
            <a:b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imponujące oszczędności: </a:t>
            </a:r>
            <a:b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 mld dol. w przemyśle i opiece zdrowotnej, 9 mld dol. w kosztach zatrudnienia i </a:t>
            </a:r>
            <a:b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mld dol. z tytułu zautomatyzowania transportu </a:t>
            </a:r>
            <a:b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(tylko USA).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1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9"/>
    </mc:Choice>
    <mc:Fallback xmlns="">
      <p:transition spd="slow" advTm="74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28669"/>
            <a:ext cx="7037232" cy="3976595"/>
          </a:xfrm>
        </p:spPr>
      </p:pic>
    </p:spTree>
    <p:extLst>
      <p:ext uri="{BB962C8B-B14F-4D97-AF65-F5344CB8AC3E}">
        <p14:creationId xmlns:p14="http://schemas.microsoft.com/office/powerpoint/2010/main" val="186904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7330"/>
            <a:ext cx="6969696" cy="4936006"/>
          </a:xfrm>
        </p:spPr>
      </p:pic>
    </p:spTree>
    <p:extLst>
      <p:ext uri="{BB962C8B-B14F-4D97-AF65-F5344CB8AC3E}">
        <p14:creationId xmlns:p14="http://schemas.microsoft.com/office/powerpoint/2010/main" val="184294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168"/>
            <a:ext cx="6012490" cy="6727832"/>
          </a:xfrm>
        </p:spPr>
      </p:pic>
    </p:spTree>
    <p:extLst>
      <p:ext uri="{BB962C8B-B14F-4D97-AF65-F5344CB8AC3E}">
        <p14:creationId xmlns:p14="http://schemas.microsoft.com/office/powerpoint/2010/main" val="327328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974295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Contact:</a:t>
            </a:r>
          </a:p>
          <a:p>
            <a:r>
              <a:rPr lang="pl-PL" sz="5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dawidp@wp.pl</a:t>
            </a:r>
            <a:endParaRPr lang="pl-PL" sz="4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5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+48 515 285 610</a:t>
            </a: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744467"/>
          </a:xfrm>
        </p:spPr>
        <p:txBody>
          <a:bodyPr>
            <a:normAutofit fontScale="90000"/>
          </a:bodyPr>
          <a:lstStyle/>
          <a:p>
            <a:r>
              <a:rPr lang="pl-PL" sz="88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br>
              <a:rPr lang="pl-PL" sz="8800" dirty="0">
                <a:solidFill>
                  <a:srgbClr val="FFC000"/>
                </a:solidFill>
                <a:sym typeface="Wingdings" panose="05000000000000000000" pitchFamily="2" charset="2"/>
              </a:rPr>
            </a:br>
            <a:r>
              <a:rPr lang="pl-PL" sz="8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make</a:t>
            </a:r>
            <a:r>
              <a:rPr lang="pl-PL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pl-PL" sz="8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victory</a:t>
            </a:r>
            <a:r>
              <a:rPr lang="pl-PL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br>
              <a:rPr lang="pl-PL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pl-PL" sz="8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together</a:t>
            </a:r>
            <a:endParaRPr lang="pl-PL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-2201" y="6218642"/>
            <a:ext cx="8833436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Foto: Norbert D Potocki (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PotockiArt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 www.freefoto.com</a:t>
            </a:r>
          </a:p>
        </p:txBody>
      </p:sp>
    </p:spTree>
    <p:extLst>
      <p:ext uri="{BB962C8B-B14F-4D97-AF65-F5344CB8AC3E}">
        <p14:creationId xmlns:p14="http://schemas.microsoft.com/office/powerpoint/2010/main" val="37676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7"/>
    </mc:Choice>
    <mc:Fallback xmlns="">
      <p:transition spd="slow" advTm="141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2" y="30132"/>
            <a:ext cx="9144000" cy="68278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6352" y="5387975"/>
            <a:ext cx="6192688" cy="14700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ways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(Toni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Braxton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2"/>
    </mc:Choice>
    <mc:Fallback xmlns="">
      <p:transition spd="slow" advTm="141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6567" r="8400" b="17553"/>
          <a:stretch/>
        </p:blipFill>
        <p:spPr>
          <a:xfrm>
            <a:off x="1907704" y="0"/>
            <a:ext cx="5295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"/>
    </mc:Choice>
    <mc:Fallback xmlns="">
      <p:transition spd="slow" advTm="1391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2438" t="10876" r="17713" b="6579"/>
          <a:stretch/>
        </p:blipFill>
        <p:spPr>
          <a:xfrm>
            <a:off x="611560" y="282622"/>
            <a:ext cx="8173168" cy="63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" y="1052736"/>
            <a:ext cx="8615194" cy="5733890"/>
          </a:xfrm>
        </p:spPr>
      </p:pic>
    </p:spTree>
    <p:extLst>
      <p:ext uri="{BB962C8B-B14F-4D97-AF65-F5344CB8AC3E}">
        <p14:creationId xmlns:p14="http://schemas.microsoft.com/office/powerpoint/2010/main" val="184430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090375"/>
            <a:ext cx="6858000" cy="538400"/>
          </a:xfrm>
        </p:spPr>
        <p:txBody>
          <a:bodyPr>
            <a:normAutofit fontScale="90000"/>
          </a:bodyPr>
          <a:lstStyle/>
          <a:p>
            <a: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Stawka godzinowa może spowodować zwolnienia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5" y="1750814"/>
            <a:ext cx="5272088" cy="242887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5800" y="4389120"/>
            <a:ext cx="816102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15. przebadana pomorska firma nie wyklucza zwolnień pracowników w związku z wejściem od 1 stycznia 2017 roku godzinowej, minimalnej stawki dla umów cywilnoprawnych. Najwięcej firm uważa jednak, że najważniejszym skutkiem będzie podniesienie stawek dla osób zarabiających dotychczas poniżej limitu. Ponad ¼ respondentów nie spodziewa się żadnych skutków, głównie dlatego, że już płaci wszystkim powyżej planowanej stawki. Niepokojące, szczególnie dla firm sprzątających i ochroniarskich, może być to iż aż 15 % firm rozważa częściową lub całkowitą rezygnację z usług zewnętrznych, o ile ich ceny znacząco wzrosną po Nowym Roku.</a:t>
            </a:r>
          </a:p>
          <a:p>
            <a:pPr algn="r"/>
            <a:r>
              <a:rPr lang="pl-PL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Dawid Norbert Piwowarczyk, redaktor naczelny kwartalnika „Pracodawcy Pomorza”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46482" y="2757503"/>
            <a:ext cx="2563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/>
              <a:t>rabiały</a:t>
            </a:r>
            <a:r>
              <a:rPr lang="pl-PL" sz="900" dirty="0"/>
              <a:t> poniżej wchodzącej stawki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457950" y="3174683"/>
            <a:ext cx="2563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np. ochraniarskich, sprzątających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46482" y="3574152"/>
            <a:ext cx="2803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wyższe stawki godzinowe spowodują ich nieopłacalność</a:t>
            </a:r>
          </a:p>
        </p:txBody>
      </p:sp>
      <p:sp>
        <p:nvSpPr>
          <p:cNvPr id="9" name="Prostokąt 8"/>
          <p:cNvSpPr/>
          <p:nvPr/>
        </p:nvSpPr>
        <p:spPr>
          <a:xfrm>
            <a:off x="5640705" y="3909060"/>
            <a:ext cx="1611630" cy="39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0" name="Prostokąt 9"/>
          <p:cNvSpPr/>
          <p:nvPr/>
        </p:nvSpPr>
        <p:spPr>
          <a:xfrm>
            <a:off x="1868805" y="3983355"/>
            <a:ext cx="1611630" cy="39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40992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/>
          <a:stretch/>
        </p:blipFill>
        <p:spPr>
          <a:xfrm>
            <a:off x="1331640" y="0"/>
            <a:ext cx="7243517" cy="53012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48" y="5301208"/>
            <a:ext cx="3023384" cy="1330698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07504" y="5161882"/>
            <a:ext cx="69127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l-PL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pl-PL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pl-P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5"/>
    </mc:Choice>
    <mc:Fallback xmlns="">
      <p:transition spd="slow" advTm="149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8" y="764704"/>
            <a:ext cx="8572500" cy="561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0"/>
    </mc:Choice>
    <mc:Fallback xmlns="">
      <p:transition spd="slow" advTm="149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76552" y="1052736"/>
            <a:ext cx="3341687" cy="5328592"/>
          </a:xfrm>
        </p:spPr>
        <p:txBody>
          <a:bodyPr>
            <a:noAutofit/>
          </a:bodyPr>
          <a:lstStyle/>
          <a:p>
            <a:pPr algn="r"/>
            <a:r>
              <a:rPr lang="pl-PL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b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</a:t>
            </a:r>
            <a:br>
              <a:rPr lang="pl-PL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2600"/>
            <a:ext cx="5904656" cy="3841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4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8"/>
    </mc:Choice>
    <mc:Fallback xmlns="">
      <p:transition spd="slow" advTm="1236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195</Words>
  <Application>Microsoft Office PowerPoint</Application>
  <PresentationFormat>Pokaz na ekranie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How many ways ? (Toni Braxton)</vt:lpstr>
      <vt:lpstr>Prezentacja programu PowerPoint</vt:lpstr>
      <vt:lpstr>Prezentacja programu PowerPoint</vt:lpstr>
      <vt:lpstr>Prezentacja programu PowerPoint</vt:lpstr>
      <vt:lpstr>Stawka godzinowa może spowodować zwolnienia</vt:lpstr>
      <vt:lpstr>Prezentacja programu PowerPoint</vt:lpstr>
      <vt:lpstr>Prezentacja programu PowerPoint</vt:lpstr>
      <vt:lpstr>More creative thinking, less hard work and errors </vt:lpstr>
      <vt:lpstr>Sztuczna inteligencja (AI) to przede wszystkim ogromny biznes wyceniany przez Bank of America na 40-70 mld dol. już w 2020 r.  Plus imponujące oszczędności:  8-9 mld dol. w przemyśle i opiece zdrowotnej, 9 mld dol. w kosztach zatrudnienia i  2 mld dol. z tytułu zautomatyzowania transportu  (tylko USA).</vt:lpstr>
      <vt:lpstr>Prezentacja programu PowerPoint</vt:lpstr>
      <vt:lpstr>Prezentacja programu PowerPoint</vt:lpstr>
      <vt:lpstr>Prezentacja programu PowerPoint</vt:lpstr>
      <vt:lpstr> make victory  together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Hrabia</dc:creator>
  <cp:lastModifiedBy>DN Potocki</cp:lastModifiedBy>
  <cp:revision>31</cp:revision>
  <dcterms:created xsi:type="dcterms:W3CDTF">2014-11-13T16:45:03Z</dcterms:created>
  <dcterms:modified xsi:type="dcterms:W3CDTF">2016-10-28T06:56:27Z</dcterms:modified>
</cp:coreProperties>
</file>