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8"/>
  </p:notesMasterIdLst>
  <p:sldIdLst>
    <p:sldId id="256" r:id="rId2"/>
    <p:sldId id="259" r:id="rId3"/>
    <p:sldId id="266" r:id="rId4"/>
    <p:sldId id="278" r:id="rId5"/>
    <p:sldId id="279" r:id="rId6"/>
    <p:sldId id="267" r:id="rId7"/>
    <p:sldId id="268" r:id="rId8"/>
    <p:sldId id="269" r:id="rId9"/>
    <p:sldId id="287" r:id="rId10"/>
    <p:sldId id="271" r:id="rId11"/>
    <p:sldId id="281" r:id="rId12"/>
    <p:sldId id="274" r:id="rId13"/>
    <p:sldId id="282" r:id="rId14"/>
    <p:sldId id="283" r:id="rId15"/>
    <p:sldId id="285" r:id="rId16"/>
    <p:sldId id="286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121" autoAdjust="0"/>
  </p:normalViewPr>
  <p:slideViewPr>
    <p:cSldViewPr>
      <p:cViewPr varScale="1">
        <p:scale>
          <a:sx n="63" d="100"/>
          <a:sy n="63" d="100"/>
        </p:scale>
        <p:origin x="-15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F506F-E740-427C-9162-7C200139E3E8}" type="datetimeFigureOut">
              <a:rPr lang="pl-PL" smtClean="0"/>
              <a:t>02.02.2017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B5DC7-50FF-45C9-9103-DEC52507AD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9044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B5DC7-50FF-45C9-9103-DEC52507ADD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5575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DCBE-B071-4154-8372-9AD19B1AF508}" type="datetimeFigureOut">
              <a:rPr lang="pl-PL" smtClean="0"/>
              <a:t>02.02.2017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F9FE-591F-4D3B-9635-ADD8BAE8C493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DCBE-B071-4154-8372-9AD19B1AF508}" type="datetimeFigureOut">
              <a:rPr lang="pl-PL" smtClean="0"/>
              <a:t>02.02.2017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F9FE-591F-4D3B-9635-ADD8BAE8C49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DCBE-B071-4154-8372-9AD19B1AF508}" type="datetimeFigureOut">
              <a:rPr lang="pl-PL" smtClean="0"/>
              <a:t>02.02.2017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F9FE-591F-4D3B-9635-ADD8BAE8C49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DCBE-B071-4154-8372-9AD19B1AF508}" type="datetimeFigureOut">
              <a:rPr lang="pl-PL" smtClean="0"/>
              <a:t>02.02.2017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F9FE-591F-4D3B-9635-ADD8BAE8C493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DCBE-B071-4154-8372-9AD19B1AF508}" type="datetimeFigureOut">
              <a:rPr lang="pl-PL" smtClean="0"/>
              <a:t>02.02.2017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F9FE-591F-4D3B-9635-ADD8BAE8C49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DCBE-B071-4154-8372-9AD19B1AF508}" type="datetimeFigureOut">
              <a:rPr lang="pl-PL" smtClean="0"/>
              <a:t>02.02.2017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F9FE-591F-4D3B-9635-ADD8BAE8C493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DCBE-B071-4154-8372-9AD19B1AF508}" type="datetimeFigureOut">
              <a:rPr lang="pl-PL" smtClean="0"/>
              <a:t>02.02.2017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F9FE-591F-4D3B-9635-ADD8BAE8C493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DCBE-B071-4154-8372-9AD19B1AF508}" type="datetimeFigureOut">
              <a:rPr lang="pl-PL" smtClean="0"/>
              <a:t>02.02.2017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F9FE-591F-4D3B-9635-ADD8BAE8C49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DCBE-B071-4154-8372-9AD19B1AF508}" type="datetimeFigureOut">
              <a:rPr lang="pl-PL" smtClean="0"/>
              <a:t>02.02.2017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F9FE-591F-4D3B-9635-ADD8BAE8C49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DCBE-B071-4154-8372-9AD19B1AF508}" type="datetimeFigureOut">
              <a:rPr lang="pl-PL" smtClean="0"/>
              <a:t>02.02.2017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F9FE-591F-4D3B-9635-ADD8BAE8C49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DCBE-B071-4154-8372-9AD19B1AF508}" type="datetimeFigureOut">
              <a:rPr lang="pl-PL" smtClean="0"/>
              <a:t>02.02.2017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F9FE-591F-4D3B-9635-ADD8BAE8C493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FD4DCBE-B071-4154-8372-9AD19B1AF508}" type="datetimeFigureOut">
              <a:rPr lang="pl-PL" smtClean="0"/>
              <a:t>02.02.2017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123F9FE-591F-4D3B-9635-ADD8BAE8C493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c</a:t>
            </a:r>
            <a:r>
              <a:rPr lang="pl-PL" dirty="0" smtClean="0"/>
              <a:t>zyli konieczność i przywilej naszych czasów.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NGO i sektor prywatny,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7717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F:\logo_fsi_mał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969268"/>
            <a:ext cx="1036637" cy="80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282" y="485627"/>
            <a:ext cx="28956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980" y="2476723"/>
            <a:ext cx="26289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Znalezione obrazy dla zapytania so stay hot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11" y="42356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136" y="4541617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732" y="4437112"/>
            <a:ext cx="2552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17862"/>
            <a:ext cx="2895600" cy="1851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36" y="2417862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4960565" y="6401623"/>
            <a:ext cx="4093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Fundacja Innowacji Społecznej</a:t>
            </a:r>
            <a:endParaRPr lang="pl-PL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 smtClean="0"/>
              <a:t>Regionalne Centrum Wolontariatu            w Gdańsku </a:t>
            </a:r>
            <a:endParaRPr lang="pl-PL" sz="28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76672"/>
            <a:ext cx="5956128" cy="3672408"/>
          </a:xfrm>
        </p:spPr>
      </p:pic>
      <p:pic>
        <p:nvPicPr>
          <p:cNvPr id="5" name="Picture 3" descr="F:\logo_fsi_mał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969268"/>
            <a:ext cx="1036637" cy="80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22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F:\logo_fsi_mał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969268"/>
            <a:ext cx="1036637" cy="80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907780" y="490845"/>
            <a:ext cx="756084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Cała akcja odbyła się </a:t>
            </a:r>
            <a:r>
              <a:rPr lang="pl-PL" b="1" dirty="0"/>
              <a:t>w niecodziennej formule wolontariatu pracowniczego. </a:t>
            </a:r>
            <a:r>
              <a:rPr lang="pl-PL" dirty="0"/>
              <a:t>Grupa LOTOS zaprosiła do projektu swoich kluczowych klientów handlowych, którzy w duchu  społecznej odpowiedzialności biznesu zaaranżowali </a:t>
            </a:r>
            <a:r>
              <a:rPr lang="pl-PL" dirty="0" smtClean="0"/>
              <a:t>przestrzeń i </a:t>
            </a:r>
            <a:r>
              <a:rPr lang="pl-PL" dirty="0" err="1"/>
              <a:t>wolontaryjnie</a:t>
            </a:r>
            <a:r>
              <a:rPr lang="pl-PL" dirty="0"/>
              <a:t> pracowali </a:t>
            </a:r>
            <a:r>
              <a:rPr lang="pl-PL" dirty="0" smtClean="0"/>
              <a:t>                na </a:t>
            </a:r>
            <a:r>
              <a:rPr lang="pl-PL" dirty="0"/>
              <a:t>rzecz rewitalizacji skweru. </a:t>
            </a:r>
            <a:r>
              <a:rPr lang="pl-PL" dirty="0" smtClean="0"/>
              <a:t> </a:t>
            </a:r>
          </a:p>
          <a:p>
            <a:pPr algn="just"/>
            <a:endParaRPr lang="pl-PL" sz="1600" dirty="0" smtClean="0"/>
          </a:p>
          <a:p>
            <a:pPr algn="just"/>
            <a:r>
              <a:rPr lang="pl-PL" sz="1600" i="1" dirty="0" smtClean="0"/>
              <a:t>– </a:t>
            </a:r>
            <a:r>
              <a:rPr lang="pl-PL" sz="1600" b="1" i="1" dirty="0"/>
              <a:t>Rok rocznie organizujemy spotkanie z kluczowymi klientami Grupy Kapitałowej LOTOS. Blisko </a:t>
            </a:r>
            <a:r>
              <a:rPr lang="pl-PL" sz="1600" b="1" i="1" dirty="0" smtClean="0"/>
              <a:t>70 </a:t>
            </a:r>
            <a:r>
              <a:rPr lang="pl-PL" sz="1600" b="1" i="1" dirty="0"/>
              <a:t>osobowa grupa ma w sobie niewątpliwie duży potencjał. Pomysł, aby uczestnikom spotkania zaproponować prace </a:t>
            </a:r>
            <a:r>
              <a:rPr lang="pl-PL" sz="1600" b="1" i="1" dirty="0" smtClean="0"/>
              <a:t>           w </a:t>
            </a:r>
            <a:r>
              <a:rPr lang="pl-PL" sz="1600" b="1" i="1" dirty="0"/>
              <a:t>charakterze wolontariuszy wziął się </a:t>
            </a:r>
            <a:r>
              <a:rPr lang="pl-PL" sz="1600" b="1" i="1" dirty="0" smtClean="0"/>
              <a:t>z </a:t>
            </a:r>
            <a:r>
              <a:rPr lang="pl-PL" sz="1600" b="1" i="1" dirty="0"/>
              <a:t>wcześniejszych doświadczeń </a:t>
            </a:r>
            <a:r>
              <a:rPr lang="pl-PL" sz="1600" b="1" i="1" dirty="0" err="1"/>
              <a:t>wolontariackich</a:t>
            </a:r>
            <a:r>
              <a:rPr lang="pl-PL" sz="1600" b="1" i="1" dirty="0"/>
              <a:t> LOTOSU. </a:t>
            </a:r>
            <a:r>
              <a:rPr lang="pl-PL" sz="1600" i="1" dirty="0"/>
              <a:t>Moi pracownicy w ramach integracji zespołu </a:t>
            </a:r>
            <a:r>
              <a:rPr lang="pl-PL" sz="1600" i="1" dirty="0" smtClean="0"/>
              <a:t>w </a:t>
            </a:r>
            <a:r>
              <a:rPr lang="pl-PL" sz="1600" i="1" dirty="0"/>
              <a:t>ubiegłym roku wykonali ogrodzenie dla rodzinnego domu dziecka działającego pod auspicjami </a:t>
            </a:r>
            <a:r>
              <a:rPr lang="pl-PL" sz="1600" i="1" dirty="0" smtClean="0"/>
              <a:t>Fundacji </a:t>
            </a:r>
            <a:r>
              <a:rPr lang="pl-PL" sz="1600" i="1" dirty="0"/>
              <a:t>Innowacji Społecznej. </a:t>
            </a:r>
            <a:r>
              <a:rPr lang="pl-PL" sz="1600" i="1" dirty="0" smtClean="0"/>
              <a:t>T</a:t>
            </a:r>
            <a:r>
              <a:rPr lang="pl-PL" sz="1600" b="1" i="1" dirty="0" smtClean="0"/>
              <a:t>o </a:t>
            </a:r>
            <a:r>
              <a:rPr lang="pl-PL" sz="1600" b="1" i="1" dirty="0"/>
              <a:t>najlepsza, a jednocześnie przynosząca wymierną korzyść integracja pomiędzy pracownikami. </a:t>
            </a:r>
            <a:r>
              <a:rPr lang="pl-PL" sz="1600" i="1" dirty="0" smtClean="0"/>
              <a:t>Klienci, z </a:t>
            </a:r>
            <a:r>
              <a:rPr lang="pl-PL" sz="1600" i="1" dirty="0"/>
              <a:t>którymi współpracujemy, chętnie zgodzili się </a:t>
            </a:r>
            <a:r>
              <a:rPr lang="pl-PL" sz="1600" i="1" dirty="0" smtClean="0"/>
              <a:t>na </a:t>
            </a:r>
            <a:r>
              <a:rPr lang="pl-PL" sz="1600" i="1" dirty="0"/>
              <a:t>taką aktywność. Jestem przekonany, </a:t>
            </a:r>
            <a:r>
              <a:rPr lang="pl-PL" sz="1600" i="1" dirty="0" smtClean="0"/>
              <a:t>że </a:t>
            </a:r>
            <a:r>
              <a:rPr lang="pl-PL" sz="1600" i="1" dirty="0"/>
              <a:t>to była owocna forma spotkania przedstawicieli sektora handlowego </a:t>
            </a:r>
            <a:r>
              <a:rPr lang="pl-PL" sz="1600" i="1" dirty="0" smtClean="0"/>
              <a:t>z </a:t>
            </a:r>
            <a:r>
              <a:rPr lang="pl-PL" sz="1600" i="1" dirty="0"/>
              <a:t>różnych części kraju, którzy prócz spotkań biznesowych, </a:t>
            </a:r>
            <a:r>
              <a:rPr lang="pl-PL" sz="1600" i="1" dirty="0" smtClean="0"/>
              <a:t>szkoleń    </a:t>
            </a:r>
            <a:r>
              <a:rPr lang="pl-PL" sz="1600" i="1" dirty="0"/>
              <a:t>i wspólnego zwiedzania rafinerii </a:t>
            </a:r>
            <a:r>
              <a:rPr lang="pl-PL" sz="1600" i="1" dirty="0" smtClean="0"/>
              <a:t>w </a:t>
            </a:r>
            <a:r>
              <a:rPr lang="pl-PL" sz="1600" i="1" dirty="0"/>
              <a:t>Gdańsku, mogli stworzyć infrastrukturę, </a:t>
            </a:r>
            <a:r>
              <a:rPr lang="pl-PL" sz="1600" i="1" dirty="0" smtClean="0"/>
              <a:t>    na </a:t>
            </a:r>
            <a:r>
              <a:rPr lang="pl-PL" sz="1600" i="1" dirty="0"/>
              <a:t>którą, jak się okazuje mieszkańcy Gdańska czekali od dawna</a:t>
            </a:r>
            <a:r>
              <a:rPr lang="pl-PL" sz="1600" dirty="0"/>
              <a:t> – mówi </a:t>
            </a:r>
            <a:r>
              <a:rPr lang="pl-PL" sz="1600" b="1" dirty="0"/>
              <a:t>Paweł </a:t>
            </a:r>
            <a:r>
              <a:rPr lang="pl-PL" sz="1600" b="1" dirty="0" err="1"/>
              <a:t>Maślakiewicz</a:t>
            </a:r>
            <a:r>
              <a:rPr lang="pl-PL" sz="1600" dirty="0"/>
              <a:t>, </a:t>
            </a:r>
            <a:r>
              <a:rPr lang="pl-PL" sz="1600" dirty="0" smtClean="0"/>
              <a:t>Dyrektor </a:t>
            </a:r>
            <a:r>
              <a:rPr lang="pl-PL" sz="1600" dirty="0"/>
              <a:t>ds. Zarządzania Sprzedażą w Grupie LOTOS. </a:t>
            </a:r>
          </a:p>
        </p:txBody>
      </p:sp>
    </p:spTree>
    <p:extLst>
      <p:ext uri="{BB962C8B-B14F-4D97-AF65-F5344CB8AC3E}">
        <p14:creationId xmlns:p14="http://schemas.microsoft.com/office/powerpoint/2010/main" val="2422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 smtClean="0"/>
              <a:t>Fundacja „Sprawni Inaczej”                    w Gdańsku. Ludzie</a:t>
            </a:r>
            <a:r>
              <a:rPr lang="pl-PL" sz="2400" dirty="0" smtClean="0"/>
              <a:t>: </a:t>
            </a:r>
            <a:r>
              <a:rPr lang="pl-PL" sz="2400" dirty="0" smtClean="0"/>
              <a:t>budujący                   </a:t>
            </a:r>
            <a:r>
              <a:rPr lang="pl-PL" sz="2400" dirty="0" smtClean="0"/>
              <a:t>i oczekujący</a:t>
            </a:r>
            <a:endParaRPr lang="pl-PL" sz="2400" dirty="0"/>
          </a:p>
        </p:txBody>
      </p:sp>
      <p:pic>
        <p:nvPicPr>
          <p:cNvPr id="11" name="Symbol zastępczy zawartości 10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41285"/>
            <a:ext cx="1954708" cy="3475037"/>
          </a:xfr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040516"/>
            <a:ext cx="5580112" cy="3075806"/>
          </a:xfrm>
          <a:prstGeom prst="rect">
            <a:avLst/>
          </a:prstGeom>
        </p:spPr>
      </p:pic>
      <p:pic>
        <p:nvPicPr>
          <p:cNvPr id="13" name="Picture 3" descr="F:\logo_fsi_mał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969268"/>
            <a:ext cx="1036637" cy="80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97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 smtClean="0"/>
              <a:t>Architektura: oczekująca</a:t>
            </a:r>
            <a:endParaRPr lang="pl-PL" sz="3600" dirty="0"/>
          </a:p>
        </p:txBody>
      </p:sp>
      <p:pic>
        <p:nvPicPr>
          <p:cNvPr id="13" name="Picture 3" descr="F:\logo_fsi_mał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969268"/>
            <a:ext cx="1036637" cy="80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09" y="134857"/>
            <a:ext cx="3857625" cy="408623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934" y="134856"/>
            <a:ext cx="3857625" cy="408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5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095" y="1268761"/>
            <a:ext cx="3636085" cy="1080120"/>
          </a:xfrm>
        </p:spPr>
        <p:txBody>
          <a:bodyPr/>
          <a:lstStyle/>
          <a:p>
            <a:r>
              <a:rPr lang="pl-PL" dirty="0" smtClean="0"/>
              <a:t>Mała wielka zmiana!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064" y="731838"/>
            <a:ext cx="3670696" cy="4894262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075765" y="2492896"/>
            <a:ext cx="3388660" cy="3144424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sz="1800" dirty="0" smtClean="0"/>
              <a:t>Fundacja „Sprawni Inaczej”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1800" dirty="0" smtClean="0"/>
              <a:t>Marszałek Województwa </a:t>
            </a:r>
            <a:r>
              <a:rPr lang="pl-PL" sz="1800" dirty="0" smtClean="0"/>
              <a:t>Pomorskiego/PFRON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1800" dirty="0" smtClean="0"/>
              <a:t>GWIK</a:t>
            </a:r>
            <a:endParaRPr lang="pl-PL" sz="1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sz="1800" dirty="0" smtClean="0"/>
              <a:t>szkoły (ok. 20 placówek)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1800" dirty="0" smtClean="0"/>
              <a:t>EDF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1800" dirty="0" smtClean="0"/>
              <a:t>Energa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1800" dirty="0" smtClean="0"/>
              <a:t>Port Lotniczy im. Lecha Wałęsy</a:t>
            </a:r>
          </a:p>
          <a:p>
            <a:pPr marL="285750" indent="-285750">
              <a:buFont typeface="Arial" pitchFamily="34" charset="0"/>
              <a:buChar char="•"/>
            </a:pPr>
            <a:endParaRPr lang="pl-PL" sz="1800" dirty="0" smtClean="0"/>
          </a:p>
          <a:p>
            <a:pPr marL="285750" indent="-285750">
              <a:buFont typeface="Arial" pitchFamily="34" charset="0"/>
              <a:buChar char="•"/>
            </a:pPr>
            <a:endParaRPr lang="pl-PL" dirty="0"/>
          </a:p>
        </p:txBody>
      </p:sp>
      <p:pic>
        <p:nvPicPr>
          <p:cNvPr id="6" name="Picture 3" descr="F:\logo_fsi_mał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969268"/>
            <a:ext cx="1036637" cy="80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53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095" y="836712"/>
            <a:ext cx="3636085" cy="1512169"/>
          </a:xfrm>
        </p:spPr>
        <p:txBody>
          <a:bodyPr/>
          <a:lstStyle/>
          <a:p>
            <a:r>
              <a:rPr lang="pl-PL" dirty="0" smtClean="0"/>
              <a:t>Dziękujemy          za uwagę!</a:t>
            </a:r>
            <a:br>
              <a:rPr lang="pl-PL" dirty="0" smtClean="0"/>
            </a:br>
            <a:r>
              <a:rPr lang="pl-PL" sz="1400" dirty="0" smtClean="0"/>
              <a:t>Justyna Rogińska</a:t>
            </a:r>
            <a:br>
              <a:rPr lang="pl-PL" sz="1400" dirty="0" smtClean="0"/>
            </a:br>
            <a:r>
              <a:rPr lang="pl-PL" sz="1400" dirty="0" smtClean="0"/>
              <a:t>Asia Kania-</a:t>
            </a:r>
            <a:r>
              <a:rPr lang="pl-PL" sz="1400" dirty="0" err="1" smtClean="0"/>
              <a:t>Kużajczyk</a:t>
            </a:r>
            <a:r>
              <a:rPr lang="pl-PL" sz="1400" dirty="0" smtClean="0"/>
              <a:t> </a:t>
            </a:r>
            <a:endParaRPr lang="pl-PL" sz="14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075765" y="2492896"/>
            <a:ext cx="3388660" cy="3144424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endParaRPr lang="pl-PL" sz="1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sz="4400" b="1" dirty="0" smtClean="0"/>
              <a:t>I polecamy wspólne działania          z NGO!</a:t>
            </a:r>
            <a:endParaRPr lang="pl-PL" sz="4400" b="1" dirty="0"/>
          </a:p>
        </p:txBody>
      </p:sp>
      <p:pic>
        <p:nvPicPr>
          <p:cNvPr id="6" name="Picture 3" descr="F:\logo_fsi_mał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969268"/>
            <a:ext cx="1036637" cy="80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0962"/>
            <a:ext cx="3514041" cy="2457586"/>
          </a:xfr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632" y="2924945"/>
            <a:ext cx="2282164" cy="344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81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F:\logo_fsi_mał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969268"/>
            <a:ext cx="1036637" cy="80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sia\Desktop\prezentacja pracodawcy\klon jaw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3443441"/>
            <a:ext cx="535305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sia\Desktop\prezentacja pracodawcy\pomorskie NGO intr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926" y="1052736"/>
            <a:ext cx="6878637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16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F:\logo_fsi_mał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969268"/>
            <a:ext cx="1036637" cy="80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Asia\Desktop\co robią organizacj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1504950"/>
            <a:ext cx="6831013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09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F:\logo_fsi_mał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969268"/>
            <a:ext cx="1036637" cy="80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Asia\Desktop\gdzie działają n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1481138"/>
            <a:ext cx="7059613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40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F:\logo_fsi_mał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969268"/>
            <a:ext cx="1036637" cy="80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Asia\Desktop\jak długo działają organizacj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1652588"/>
            <a:ext cx="7021513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98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F:\logo_fsi_mał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969268"/>
            <a:ext cx="1036637" cy="80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sia\Desktop\czy zatrudniają.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1343025"/>
            <a:ext cx="7202487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91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F:\logo_fsi_mał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969268"/>
            <a:ext cx="1036637" cy="80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Asia\Desktop\ile pieniędz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1690688"/>
            <a:ext cx="7097713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F:\logo_fsi_mał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969268"/>
            <a:ext cx="1036637" cy="80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Asia\Desktop\skąd pieniądz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1414463"/>
            <a:ext cx="5362575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F:\logo_fsi_mał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969268"/>
            <a:ext cx="1036637" cy="80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sia\Desktop\prezentacja pracodawcy\so stay gfi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424935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83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235</TotalTime>
  <Words>259</Words>
  <Application>Microsoft Office PowerPoint</Application>
  <PresentationFormat>Pokaz na ekranie (4:3)</PresentationFormat>
  <Paragraphs>21</Paragraphs>
  <Slides>16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Aerodynamiczny</vt:lpstr>
      <vt:lpstr>NGO i sektor prywatny,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Regionalne Centrum Wolontariatu            w Gdańsku </vt:lpstr>
      <vt:lpstr>Prezentacja programu PowerPoint</vt:lpstr>
      <vt:lpstr>Fundacja „Sprawni Inaczej”                    w Gdańsku. Ludzie: budujący                   i oczekujący</vt:lpstr>
      <vt:lpstr>Architektura: oczekująca</vt:lpstr>
      <vt:lpstr>Mała wielka zmiana!</vt:lpstr>
      <vt:lpstr>Dziękujemy          za uwagę! Justyna Rogińska Asia Kania-Kużajczyk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NGO i sektor prywatny,</dc:title>
  <dc:creator>Asia</dc:creator>
  <cp:lastModifiedBy>Asia</cp:lastModifiedBy>
  <cp:revision>21</cp:revision>
  <dcterms:created xsi:type="dcterms:W3CDTF">2017-02-01T21:09:46Z</dcterms:created>
  <dcterms:modified xsi:type="dcterms:W3CDTF">2017-02-02T17:40:21Z</dcterms:modified>
</cp:coreProperties>
</file>