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858" y="-156"/>
      </p:cViewPr>
      <p:guideLst>
        <p:guide orient="horz" pos="220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E440-45F1-4DB9-AA2F-E610FF83629F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EE71-742E-405C-ABFE-D2AE7C041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79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E440-45F1-4DB9-AA2F-E610FF83629F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EE71-742E-405C-ABFE-D2AE7C041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79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E440-45F1-4DB9-AA2F-E610FF83629F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EE71-742E-405C-ABFE-D2AE7C041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45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E440-45F1-4DB9-AA2F-E610FF83629F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EE71-742E-405C-ABFE-D2AE7C041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85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E440-45F1-4DB9-AA2F-E610FF83629F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EE71-742E-405C-ABFE-D2AE7C041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56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E440-45F1-4DB9-AA2F-E610FF83629F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EE71-742E-405C-ABFE-D2AE7C041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07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E440-45F1-4DB9-AA2F-E610FF83629F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EE71-742E-405C-ABFE-D2AE7C041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373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E440-45F1-4DB9-AA2F-E610FF83629F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EE71-742E-405C-ABFE-D2AE7C041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21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E440-45F1-4DB9-AA2F-E610FF83629F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EE71-742E-405C-ABFE-D2AE7C041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6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E440-45F1-4DB9-AA2F-E610FF83629F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EE71-742E-405C-ABFE-D2AE7C041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9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E440-45F1-4DB9-AA2F-E610FF83629F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EE71-742E-405C-ABFE-D2AE7C041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7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3000">
              <a:schemeClr val="tx1">
                <a:lumMod val="95000"/>
                <a:lumOff val="5000"/>
              </a:schemeClr>
            </a:gs>
            <a:gs pos="78000">
              <a:schemeClr val="tx1">
                <a:lumMod val="95000"/>
                <a:lumOff val="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3E440-45F1-4DB9-AA2F-E610FF83629F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EEE71-742E-405C-ABFE-D2AE7C041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7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422807"/>
            <a:ext cx="12192000" cy="18288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34937" y="4643933"/>
            <a:ext cx="8562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ILE Z </a:t>
            </a:r>
            <a:r>
              <a:rPr lang="pl-PL" sz="5400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PRZEDSIEBIORCY</a:t>
            </a:r>
            <a:endParaRPr lang="en-GB" sz="54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34937" y="5213320"/>
            <a:ext cx="8562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MUSI MIEĆ DZISIAJ NAUKOWIEC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88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750" y="0"/>
            <a:ext cx="5048250" cy="6858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104989" y="1973274"/>
            <a:ext cx="8562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WOJCIECH GIŻOWSKI</a:t>
            </a:r>
            <a:endParaRPr lang="en-GB" sz="44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182821" y="2419549"/>
            <a:ext cx="8562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DYREKTOR ZARZĄDZAJĄCY</a:t>
            </a:r>
            <a:endParaRPr lang="en-GB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104989" y="3761610"/>
            <a:ext cx="7167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err="1">
                <a:solidFill>
                  <a:schemeClr val="bg1">
                    <a:lumMod val="9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wojtek.gizowski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@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breakbox.pl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+48 </a:t>
            </a:r>
            <a:r>
              <a:rPr lang="pl-PL" sz="3600" dirty="0">
                <a:solidFill>
                  <a:schemeClr val="bg1">
                    <a:lumMod val="9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727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pl-PL" sz="3600" dirty="0">
                <a:solidFill>
                  <a:schemeClr val="bg1">
                    <a:lumMod val="9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929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pl-PL" sz="3600" dirty="0">
                <a:solidFill>
                  <a:schemeClr val="bg1">
                    <a:lumMod val="9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375</a:t>
            </a:r>
          </a:p>
          <a:p>
            <a:endParaRPr lang="pl-PL" sz="3600" dirty="0">
              <a:solidFill>
                <a:schemeClr val="bg1">
                  <a:lumMod val="9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pl-PL" sz="3600" dirty="0" err="1">
                <a:solidFill>
                  <a:schemeClr val="bg1">
                    <a:lumMod val="9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breakbox.pl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33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836" y="3429000"/>
            <a:ext cx="3096328" cy="3612382"/>
          </a:xfrm>
          <a:prstGeom prst="rect">
            <a:avLst/>
          </a:prstGeom>
        </p:spPr>
      </p:pic>
      <p:sp>
        <p:nvSpPr>
          <p:cNvPr id="29" name="Dymek myśli: chmurka 28"/>
          <p:cNvSpPr/>
          <p:nvPr/>
        </p:nvSpPr>
        <p:spPr>
          <a:xfrm rot="476969">
            <a:off x="4116700" y="515746"/>
            <a:ext cx="3958598" cy="2652261"/>
          </a:xfrm>
          <a:prstGeom prst="cloudCallout">
            <a:avLst>
              <a:gd name="adj1" fmla="val 1722"/>
              <a:gd name="adj2" fmla="val 668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pole tekstowe 29"/>
          <p:cNvSpPr txBox="1"/>
          <p:nvPr/>
        </p:nvSpPr>
        <p:spPr>
          <a:xfrm>
            <a:off x="5055996" y="910852"/>
            <a:ext cx="20800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500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?</a:t>
            </a:r>
            <a:endParaRPr lang="en-GB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40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olny kształt: kształt 20"/>
          <p:cNvSpPr/>
          <p:nvPr/>
        </p:nvSpPr>
        <p:spPr>
          <a:xfrm>
            <a:off x="4428256" y="3955335"/>
            <a:ext cx="3335488" cy="2916244"/>
          </a:xfrm>
          <a:custGeom>
            <a:avLst/>
            <a:gdLst>
              <a:gd name="connsiteX0" fmla="*/ 1335435 w 3335488"/>
              <a:gd name="connsiteY0" fmla="*/ 613770 h 2916244"/>
              <a:gd name="connsiteX1" fmla="*/ 1338402 w 3335488"/>
              <a:gd name="connsiteY1" fmla="*/ 619237 h 2916244"/>
              <a:gd name="connsiteX2" fmla="*/ 1667744 w 3335488"/>
              <a:gd name="connsiteY2" fmla="*/ 794346 h 2916244"/>
              <a:gd name="connsiteX3" fmla="*/ 1997086 w 3335488"/>
              <a:gd name="connsiteY3" fmla="*/ 619237 h 2916244"/>
              <a:gd name="connsiteX4" fmla="*/ 2000053 w 3335488"/>
              <a:gd name="connsiteY4" fmla="*/ 613770 h 2916244"/>
              <a:gd name="connsiteX5" fmla="*/ 3335488 w 3335488"/>
              <a:gd name="connsiteY5" fmla="*/ 2916244 h 2916244"/>
              <a:gd name="connsiteX6" fmla="*/ 0 w 3335488"/>
              <a:gd name="connsiteY6" fmla="*/ 2916244 h 2916244"/>
              <a:gd name="connsiteX7" fmla="*/ 1667744 w 3335488"/>
              <a:gd name="connsiteY7" fmla="*/ 0 h 2916244"/>
              <a:gd name="connsiteX8" fmla="*/ 2064917 w 3335488"/>
              <a:gd name="connsiteY8" fmla="*/ 397173 h 2916244"/>
              <a:gd name="connsiteX9" fmla="*/ 2033705 w 3335488"/>
              <a:gd name="connsiteY9" fmla="*/ 551771 h 2916244"/>
              <a:gd name="connsiteX10" fmla="*/ 2000053 w 3335488"/>
              <a:gd name="connsiteY10" fmla="*/ 613770 h 2916244"/>
              <a:gd name="connsiteX11" fmla="*/ 1667744 w 3335488"/>
              <a:gd name="connsiteY11" fmla="*/ 40823 h 2916244"/>
              <a:gd name="connsiteX12" fmla="*/ 1335435 w 3335488"/>
              <a:gd name="connsiteY12" fmla="*/ 613770 h 2916244"/>
              <a:gd name="connsiteX13" fmla="*/ 1301783 w 3335488"/>
              <a:gd name="connsiteY13" fmla="*/ 551771 h 2916244"/>
              <a:gd name="connsiteX14" fmla="*/ 1270571 w 3335488"/>
              <a:gd name="connsiteY14" fmla="*/ 397173 h 2916244"/>
              <a:gd name="connsiteX15" fmla="*/ 1667744 w 3335488"/>
              <a:gd name="connsiteY15" fmla="*/ 0 h 291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35488" h="2916244">
                <a:moveTo>
                  <a:pt x="1335435" y="613770"/>
                </a:moveTo>
                <a:lnTo>
                  <a:pt x="1338402" y="619237"/>
                </a:lnTo>
                <a:cubicBezTo>
                  <a:pt x="1409777" y="724885"/>
                  <a:pt x="1530649" y="794346"/>
                  <a:pt x="1667744" y="794346"/>
                </a:cubicBezTo>
                <a:cubicBezTo>
                  <a:pt x="1804840" y="794346"/>
                  <a:pt x="1925712" y="724885"/>
                  <a:pt x="1997086" y="619237"/>
                </a:cubicBezTo>
                <a:lnTo>
                  <a:pt x="2000053" y="613770"/>
                </a:lnTo>
                <a:lnTo>
                  <a:pt x="3335488" y="2916244"/>
                </a:lnTo>
                <a:lnTo>
                  <a:pt x="0" y="2916244"/>
                </a:lnTo>
                <a:close/>
                <a:moveTo>
                  <a:pt x="1667744" y="0"/>
                </a:moveTo>
                <a:cubicBezTo>
                  <a:pt x="1887097" y="0"/>
                  <a:pt x="2064917" y="177820"/>
                  <a:pt x="2064917" y="397173"/>
                </a:cubicBezTo>
                <a:cubicBezTo>
                  <a:pt x="2064917" y="452012"/>
                  <a:pt x="2053803" y="504254"/>
                  <a:pt x="2033705" y="551771"/>
                </a:cubicBezTo>
                <a:lnTo>
                  <a:pt x="2000053" y="613770"/>
                </a:lnTo>
                <a:lnTo>
                  <a:pt x="1667744" y="40823"/>
                </a:lnTo>
                <a:lnTo>
                  <a:pt x="1335435" y="613770"/>
                </a:lnTo>
                <a:lnTo>
                  <a:pt x="1301783" y="551771"/>
                </a:lnTo>
                <a:cubicBezTo>
                  <a:pt x="1281685" y="504254"/>
                  <a:pt x="1270571" y="452012"/>
                  <a:pt x="1270571" y="397173"/>
                </a:cubicBezTo>
                <a:cubicBezTo>
                  <a:pt x="1270571" y="177820"/>
                  <a:pt x="1448391" y="0"/>
                  <a:pt x="16677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rostokąt 4"/>
          <p:cNvSpPr/>
          <p:nvPr/>
        </p:nvSpPr>
        <p:spPr>
          <a:xfrm>
            <a:off x="1878778" y="3008484"/>
            <a:ext cx="8434445" cy="900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upa 14"/>
          <p:cNvGrpSpPr/>
          <p:nvPr/>
        </p:nvGrpSpPr>
        <p:grpSpPr>
          <a:xfrm>
            <a:off x="8023050" y="807880"/>
            <a:ext cx="2136949" cy="2200604"/>
            <a:chOff x="7573108" y="2435624"/>
            <a:chExt cx="1929283" cy="1986752"/>
          </a:xfrm>
        </p:grpSpPr>
        <p:grpSp>
          <p:nvGrpSpPr>
            <p:cNvPr id="10" name="Grupa 9"/>
            <p:cNvGrpSpPr/>
            <p:nvPr/>
          </p:nvGrpSpPr>
          <p:grpSpPr>
            <a:xfrm>
              <a:off x="7573108" y="2435624"/>
              <a:ext cx="1929283" cy="1986752"/>
              <a:chOff x="5357410" y="1949508"/>
              <a:chExt cx="1929283" cy="1986752"/>
            </a:xfrm>
          </p:grpSpPr>
          <p:sp>
            <p:nvSpPr>
              <p:cNvPr id="7" name="Owal 6"/>
              <p:cNvSpPr/>
              <p:nvPr/>
            </p:nvSpPr>
            <p:spPr>
              <a:xfrm rot="2700000">
                <a:off x="5841211" y="1900777"/>
                <a:ext cx="961681" cy="1929283"/>
              </a:xfrm>
              <a:prstGeom prst="ellipse">
                <a:avLst/>
              </a:prstGeom>
              <a:noFill/>
              <a:ln w="762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wal 7"/>
              <p:cNvSpPr/>
              <p:nvPr/>
            </p:nvSpPr>
            <p:spPr>
              <a:xfrm rot="18900000">
                <a:off x="5913224" y="2006977"/>
                <a:ext cx="961681" cy="1929283"/>
              </a:xfrm>
              <a:prstGeom prst="ellipse">
                <a:avLst/>
              </a:prstGeom>
              <a:noFill/>
              <a:ln w="762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wal 8"/>
              <p:cNvSpPr/>
              <p:nvPr/>
            </p:nvSpPr>
            <p:spPr>
              <a:xfrm>
                <a:off x="5841210" y="1949508"/>
                <a:ext cx="961681" cy="1929283"/>
              </a:xfrm>
              <a:prstGeom prst="ellipse">
                <a:avLst/>
              </a:prstGeom>
              <a:noFill/>
              <a:ln w="762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Owal 10"/>
            <p:cNvSpPr/>
            <p:nvPr/>
          </p:nvSpPr>
          <p:spPr>
            <a:xfrm>
              <a:off x="8361902" y="3175688"/>
              <a:ext cx="351692" cy="3516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778" y="1305459"/>
            <a:ext cx="2751279" cy="1656499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682005" y="3063201"/>
            <a:ext cx="8695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spc="-3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MODEL WSPÓŁPRACY</a:t>
            </a:r>
            <a:endParaRPr lang="en-GB" sz="6600" spc="-300" dirty="0">
              <a:solidFill>
                <a:schemeClr val="tx1">
                  <a:lumMod val="95000"/>
                  <a:lumOff val="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682005" y="3596827"/>
            <a:ext cx="8868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spc="3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Z NAUK   </a:t>
            </a:r>
            <a:r>
              <a:rPr lang="pl-PL" sz="8000" spc="300" dirty="0" err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WCAMI</a:t>
            </a:r>
            <a:endParaRPr lang="en-GB" sz="8000" spc="3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415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14402"/>
            <a:ext cx="12192000" cy="807522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-232229" y="-914403"/>
            <a:ext cx="6328229" cy="8075221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ole tekstowe 6"/>
          <p:cNvSpPr txBox="1"/>
          <p:nvPr/>
        </p:nvSpPr>
        <p:spPr>
          <a:xfrm>
            <a:off x="-1233443" y="755325"/>
            <a:ext cx="8562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NAUKOWIEC </a:t>
            </a:r>
          </a:p>
          <a:p>
            <a:pPr algn="ctr"/>
            <a:r>
              <a:rPr lang="pl-PL" sz="7200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W POLSCE</a:t>
            </a:r>
            <a:endParaRPr lang="en-GB" sz="7200" dirty="0">
              <a:solidFill>
                <a:schemeClr val="bg1"/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972457" y="3726770"/>
            <a:ext cx="4151086" cy="0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-1233443" y="4389892"/>
            <a:ext cx="856288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spc="-150" dirty="0">
                <a:solidFill>
                  <a:schemeClr val="bg1"/>
                </a:solidFill>
                <a:latin typeface="Georgia" panose="02040502050405020303" pitchFamily="18" charset="0"/>
              </a:rPr>
              <a:t>PROF. DR HAB.</a:t>
            </a:r>
          </a:p>
          <a:p>
            <a:pPr algn="ctr"/>
            <a:r>
              <a:rPr lang="pl-PL" sz="4000" dirty="0">
                <a:solidFill>
                  <a:schemeClr val="bg1"/>
                </a:solidFill>
                <a:latin typeface="Georgia" panose="02040502050405020303" pitchFamily="18" charset="0"/>
              </a:rPr>
              <a:t>JAN </a:t>
            </a:r>
            <a:r>
              <a:rPr lang="pl-PL" sz="4000" dirty="0" err="1">
                <a:solidFill>
                  <a:schemeClr val="bg1"/>
                </a:solidFill>
                <a:latin typeface="Georgia" panose="02040502050405020303" pitchFamily="18" charset="0"/>
              </a:rPr>
              <a:t>GRANTOWICZ</a:t>
            </a:r>
            <a:endParaRPr lang="en-GB" sz="4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31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74476"/>
            <a:ext cx="12192000" cy="8128000"/>
          </a:xfrm>
          <a:prstGeom prst="rect">
            <a:avLst/>
          </a:prstGeom>
        </p:spPr>
      </p:pic>
      <p:grpSp>
        <p:nvGrpSpPr>
          <p:cNvPr id="44" name="Grupa 43"/>
          <p:cNvGrpSpPr/>
          <p:nvPr/>
        </p:nvGrpSpPr>
        <p:grpSpPr>
          <a:xfrm>
            <a:off x="4588790" y="2293482"/>
            <a:ext cx="3072125" cy="2404396"/>
            <a:chOff x="4588790" y="2293482"/>
            <a:chExt cx="3072125" cy="2404396"/>
          </a:xfrm>
        </p:grpSpPr>
        <p:grpSp>
          <p:nvGrpSpPr>
            <p:cNvPr id="29" name="Grupa 28"/>
            <p:cNvGrpSpPr/>
            <p:nvPr/>
          </p:nvGrpSpPr>
          <p:grpSpPr>
            <a:xfrm>
              <a:off x="4588790" y="2293482"/>
              <a:ext cx="2143562" cy="2140859"/>
              <a:chOff x="4655457" y="2184400"/>
              <a:chExt cx="2877458" cy="2873830"/>
            </a:xfrm>
          </p:grpSpPr>
          <p:sp>
            <p:nvSpPr>
              <p:cNvPr id="20" name="Dowolny kształt: kształt 19"/>
              <p:cNvSpPr/>
              <p:nvPr/>
            </p:nvSpPr>
            <p:spPr>
              <a:xfrm>
                <a:off x="4942114" y="2467429"/>
                <a:ext cx="2307772" cy="2307772"/>
              </a:xfrm>
              <a:custGeom>
                <a:avLst/>
                <a:gdLst>
                  <a:gd name="connsiteX0" fmla="*/ 1153886 w 2307772"/>
                  <a:gd name="connsiteY0" fmla="*/ 293914 h 2307772"/>
                  <a:gd name="connsiteX1" fmla="*/ 293914 w 2307772"/>
                  <a:gd name="connsiteY1" fmla="*/ 1153886 h 2307772"/>
                  <a:gd name="connsiteX2" fmla="*/ 1153886 w 2307772"/>
                  <a:gd name="connsiteY2" fmla="*/ 2013858 h 2307772"/>
                  <a:gd name="connsiteX3" fmla="*/ 2013858 w 2307772"/>
                  <a:gd name="connsiteY3" fmla="*/ 1153886 h 2307772"/>
                  <a:gd name="connsiteX4" fmla="*/ 1153886 w 2307772"/>
                  <a:gd name="connsiteY4" fmla="*/ 293914 h 2307772"/>
                  <a:gd name="connsiteX5" fmla="*/ 1153886 w 2307772"/>
                  <a:gd name="connsiteY5" fmla="*/ 0 h 2307772"/>
                  <a:gd name="connsiteX6" fmla="*/ 2307772 w 2307772"/>
                  <a:gd name="connsiteY6" fmla="*/ 1153886 h 2307772"/>
                  <a:gd name="connsiteX7" fmla="*/ 1153886 w 2307772"/>
                  <a:gd name="connsiteY7" fmla="*/ 2307772 h 2307772"/>
                  <a:gd name="connsiteX8" fmla="*/ 0 w 2307772"/>
                  <a:gd name="connsiteY8" fmla="*/ 1153886 h 2307772"/>
                  <a:gd name="connsiteX9" fmla="*/ 1153886 w 2307772"/>
                  <a:gd name="connsiteY9" fmla="*/ 0 h 230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07772" h="2307772">
                    <a:moveTo>
                      <a:pt x="1153886" y="293914"/>
                    </a:moveTo>
                    <a:cubicBezTo>
                      <a:pt x="678937" y="293914"/>
                      <a:pt x="293914" y="678937"/>
                      <a:pt x="293914" y="1153886"/>
                    </a:cubicBezTo>
                    <a:cubicBezTo>
                      <a:pt x="293914" y="1628835"/>
                      <a:pt x="678937" y="2013858"/>
                      <a:pt x="1153886" y="2013858"/>
                    </a:cubicBezTo>
                    <a:cubicBezTo>
                      <a:pt x="1628835" y="2013858"/>
                      <a:pt x="2013858" y="1628835"/>
                      <a:pt x="2013858" y="1153886"/>
                    </a:cubicBezTo>
                    <a:cubicBezTo>
                      <a:pt x="2013858" y="678937"/>
                      <a:pt x="1628835" y="293914"/>
                      <a:pt x="1153886" y="293914"/>
                    </a:cubicBezTo>
                    <a:close/>
                    <a:moveTo>
                      <a:pt x="1153886" y="0"/>
                    </a:moveTo>
                    <a:cubicBezTo>
                      <a:pt x="1791160" y="0"/>
                      <a:pt x="2307772" y="516612"/>
                      <a:pt x="2307772" y="1153886"/>
                    </a:cubicBezTo>
                    <a:cubicBezTo>
                      <a:pt x="2307772" y="1791160"/>
                      <a:pt x="1791160" y="2307772"/>
                      <a:pt x="1153886" y="2307772"/>
                    </a:cubicBezTo>
                    <a:cubicBezTo>
                      <a:pt x="516612" y="2307772"/>
                      <a:pt x="0" y="1791160"/>
                      <a:pt x="0" y="1153886"/>
                    </a:cubicBezTo>
                    <a:cubicBezTo>
                      <a:pt x="0" y="516612"/>
                      <a:pt x="516612" y="0"/>
                      <a:pt x="115388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Prostokąt 20"/>
              <p:cNvSpPr/>
              <p:nvPr/>
            </p:nvSpPr>
            <p:spPr>
              <a:xfrm>
                <a:off x="5812971" y="2184400"/>
                <a:ext cx="566058" cy="5660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Prostokąt 21"/>
              <p:cNvSpPr/>
              <p:nvPr/>
            </p:nvSpPr>
            <p:spPr>
              <a:xfrm>
                <a:off x="5812971" y="4492172"/>
                <a:ext cx="566058" cy="5660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Prostokąt 22"/>
              <p:cNvSpPr/>
              <p:nvPr/>
            </p:nvSpPr>
            <p:spPr>
              <a:xfrm>
                <a:off x="6966857" y="3338286"/>
                <a:ext cx="566058" cy="5660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Prostokąt 23"/>
              <p:cNvSpPr/>
              <p:nvPr/>
            </p:nvSpPr>
            <p:spPr>
              <a:xfrm>
                <a:off x="4655457" y="3338286"/>
                <a:ext cx="566058" cy="5660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Prostokąt 24"/>
              <p:cNvSpPr/>
              <p:nvPr/>
            </p:nvSpPr>
            <p:spPr>
              <a:xfrm rot="2700000">
                <a:off x="4938485" y="2574584"/>
                <a:ext cx="566058" cy="5660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Prostokąt 25"/>
              <p:cNvSpPr/>
              <p:nvPr/>
            </p:nvSpPr>
            <p:spPr>
              <a:xfrm rot="2700000">
                <a:off x="6683828" y="4233423"/>
                <a:ext cx="566058" cy="5660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Prostokąt 26"/>
              <p:cNvSpPr/>
              <p:nvPr/>
            </p:nvSpPr>
            <p:spPr>
              <a:xfrm rot="2700000">
                <a:off x="6625211" y="2513478"/>
                <a:ext cx="566058" cy="5660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Prostokąt 27"/>
              <p:cNvSpPr/>
              <p:nvPr/>
            </p:nvSpPr>
            <p:spPr>
              <a:xfrm rot="2700000">
                <a:off x="5000730" y="4152475"/>
                <a:ext cx="566058" cy="5660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upa 29"/>
            <p:cNvGrpSpPr/>
            <p:nvPr/>
          </p:nvGrpSpPr>
          <p:grpSpPr>
            <a:xfrm rot="1800000">
              <a:off x="6532190" y="3570576"/>
              <a:ext cx="1128725" cy="1127302"/>
              <a:chOff x="4655457" y="2184400"/>
              <a:chExt cx="2877458" cy="2873830"/>
            </a:xfrm>
          </p:grpSpPr>
          <p:sp>
            <p:nvSpPr>
              <p:cNvPr id="31" name="Dowolny kształt: kształt 30"/>
              <p:cNvSpPr/>
              <p:nvPr/>
            </p:nvSpPr>
            <p:spPr>
              <a:xfrm>
                <a:off x="4942114" y="2467429"/>
                <a:ext cx="2307772" cy="2307772"/>
              </a:xfrm>
              <a:custGeom>
                <a:avLst/>
                <a:gdLst>
                  <a:gd name="connsiteX0" fmla="*/ 1153886 w 2307772"/>
                  <a:gd name="connsiteY0" fmla="*/ 293914 h 2307772"/>
                  <a:gd name="connsiteX1" fmla="*/ 293914 w 2307772"/>
                  <a:gd name="connsiteY1" fmla="*/ 1153886 h 2307772"/>
                  <a:gd name="connsiteX2" fmla="*/ 1153886 w 2307772"/>
                  <a:gd name="connsiteY2" fmla="*/ 2013858 h 2307772"/>
                  <a:gd name="connsiteX3" fmla="*/ 2013858 w 2307772"/>
                  <a:gd name="connsiteY3" fmla="*/ 1153886 h 2307772"/>
                  <a:gd name="connsiteX4" fmla="*/ 1153886 w 2307772"/>
                  <a:gd name="connsiteY4" fmla="*/ 293914 h 2307772"/>
                  <a:gd name="connsiteX5" fmla="*/ 1153886 w 2307772"/>
                  <a:gd name="connsiteY5" fmla="*/ 0 h 2307772"/>
                  <a:gd name="connsiteX6" fmla="*/ 2307772 w 2307772"/>
                  <a:gd name="connsiteY6" fmla="*/ 1153886 h 2307772"/>
                  <a:gd name="connsiteX7" fmla="*/ 1153886 w 2307772"/>
                  <a:gd name="connsiteY7" fmla="*/ 2307772 h 2307772"/>
                  <a:gd name="connsiteX8" fmla="*/ 0 w 2307772"/>
                  <a:gd name="connsiteY8" fmla="*/ 1153886 h 2307772"/>
                  <a:gd name="connsiteX9" fmla="*/ 1153886 w 2307772"/>
                  <a:gd name="connsiteY9" fmla="*/ 0 h 230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07772" h="2307772">
                    <a:moveTo>
                      <a:pt x="1153886" y="293914"/>
                    </a:moveTo>
                    <a:cubicBezTo>
                      <a:pt x="678937" y="293914"/>
                      <a:pt x="293914" y="678937"/>
                      <a:pt x="293914" y="1153886"/>
                    </a:cubicBezTo>
                    <a:cubicBezTo>
                      <a:pt x="293914" y="1628835"/>
                      <a:pt x="678937" y="2013858"/>
                      <a:pt x="1153886" y="2013858"/>
                    </a:cubicBezTo>
                    <a:cubicBezTo>
                      <a:pt x="1628835" y="2013858"/>
                      <a:pt x="2013858" y="1628835"/>
                      <a:pt x="2013858" y="1153886"/>
                    </a:cubicBezTo>
                    <a:cubicBezTo>
                      <a:pt x="2013858" y="678937"/>
                      <a:pt x="1628835" y="293914"/>
                      <a:pt x="1153886" y="293914"/>
                    </a:cubicBezTo>
                    <a:close/>
                    <a:moveTo>
                      <a:pt x="1153886" y="0"/>
                    </a:moveTo>
                    <a:cubicBezTo>
                      <a:pt x="1791160" y="0"/>
                      <a:pt x="2307772" y="516612"/>
                      <a:pt x="2307772" y="1153886"/>
                    </a:cubicBezTo>
                    <a:cubicBezTo>
                      <a:pt x="2307772" y="1791160"/>
                      <a:pt x="1791160" y="2307772"/>
                      <a:pt x="1153886" y="2307772"/>
                    </a:cubicBezTo>
                    <a:cubicBezTo>
                      <a:pt x="516612" y="2307772"/>
                      <a:pt x="0" y="1791160"/>
                      <a:pt x="0" y="1153886"/>
                    </a:cubicBezTo>
                    <a:cubicBezTo>
                      <a:pt x="0" y="516612"/>
                      <a:pt x="516612" y="0"/>
                      <a:pt x="115388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Prostokąt 31"/>
              <p:cNvSpPr/>
              <p:nvPr/>
            </p:nvSpPr>
            <p:spPr>
              <a:xfrm>
                <a:off x="5812971" y="2184400"/>
                <a:ext cx="566058" cy="5660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Prostokąt 32"/>
              <p:cNvSpPr/>
              <p:nvPr/>
            </p:nvSpPr>
            <p:spPr>
              <a:xfrm>
                <a:off x="5812971" y="4492172"/>
                <a:ext cx="566058" cy="5660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Prostokąt 33"/>
              <p:cNvSpPr/>
              <p:nvPr/>
            </p:nvSpPr>
            <p:spPr>
              <a:xfrm>
                <a:off x="6966857" y="3338286"/>
                <a:ext cx="566058" cy="5660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Prostokąt 34"/>
              <p:cNvSpPr/>
              <p:nvPr/>
            </p:nvSpPr>
            <p:spPr>
              <a:xfrm>
                <a:off x="4655457" y="3338286"/>
                <a:ext cx="566058" cy="5660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Prostokąt 35"/>
              <p:cNvSpPr/>
              <p:nvPr/>
            </p:nvSpPr>
            <p:spPr>
              <a:xfrm rot="2700000">
                <a:off x="4938485" y="2574584"/>
                <a:ext cx="566058" cy="5660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Prostokąt 36"/>
              <p:cNvSpPr/>
              <p:nvPr/>
            </p:nvSpPr>
            <p:spPr>
              <a:xfrm rot="2700000">
                <a:off x="6683828" y="4233423"/>
                <a:ext cx="566058" cy="5660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Prostokąt 37"/>
              <p:cNvSpPr/>
              <p:nvPr/>
            </p:nvSpPr>
            <p:spPr>
              <a:xfrm rot="2700000">
                <a:off x="6625211" y="2513478"/>
                <a:ext cx="566058" cy="5660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Prostokąt 38"/>
              <p:cNvSpPr/>
              <p:nvPr/>
            </p:nvSpPr>
            <p:spPr>
              <a:xfrm rot="2700000">
                <a:off x="5000730" y="4152475"/>
                <a:ext cx="566058" cy="5660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0" name="Owal 39"/>
            <p:cNvSpPr/>
            <p:nvPr/>
          </p:nvSpPr>
          <p:spPr>
            <a:xfrm>
              <a:off x="6732352" y="3792708"/>
              <a:ext cx="713920" cy="7139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pole tekstowe 40"/>
            <p:cNvSpPr txBox="1"/>
            <p:nvPr/>
          </p:nvSpPr>
          <p:spPr>
            <a:xfrm>
              <a:off x="4999170" y="2696038"/>
              <a:ext cx="239972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8000" dirty="0">
                  <a:solidFill>
                    <a:schemeClr val="bg1">
                      <a:lumMod val="95000"/>
                    </a:schemeClr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#1</a:t>
              </a:r>
              <a:endParaRPr lang="en-GB" sz="1200" dirty="0">
                <a:solidFill>
                  <a:schemeClr val="bg1">
                    <a:lumMod val="9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sp>
        <p:nvSpPr>
          <p:cNvPr id="42" name="pole tekstowe 41"/>
          <p:cNvSpPr txBox="1"/>
          <p:nvPr/>
        </p:nvSpPr>
        <p:spPr>
          <a:xfrm>
            <a:off x="0" y="457893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spc="600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UMIEJETNOŚĆ</a:t>
            </a:r>
            <a:endParaRPr lang="en-GB" sz="8000" spc="6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43" name="pole tekstowe 42"/>
          <p:cNvSpPr txBox="1"/>
          <p:nvPr/>
        </p:nvSpPr>
        <p:spPr>
          <a:xfrm>
            <a:off x="2029224" y="5460681"/>
            <a:ext cx="8562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200" dirty="0">
                <a:solidFill>
                  <a:schemeClr val="bg1"/>
                </a:solidFill>
                <a:latin typeface="Century Gothic" panose="020B0502020202020204" pitchFamily="34" charset="0"/>
              </a:rPr>
              <a:t>NAWIĄZYWANIA RELACJI</a:t>
            </a:r>
            <a:endParaRPr lang="en-GB" sz="5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655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wal 5"/>
          <p:cNvSpPr/>
          <p:nvPr/>
        </p:nvSpPr>
        <p:spPr>
          <a:xfrm>
            <a:off x="-254000" y="2032000"/>
            <a:ext cx="508000" cy="5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Łącznik prosty 7"/>
          <p:cNvCxnSpPr>
            <a:stCxn id="6" idx="6"/>
          </p:cNvCxnSpPr>
          <p:nvPr/>
        </p:nvCxnSpPr>
        <p:spPr>
          <a:xfrm flipV="1">
            <a:off x="254000" y="2264229"/>
            <a:ext cx="2169886" cy="21771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>
            <a:cxnSpLocks/>
            <a:stCxn id="12" idx="0"/>
          </p:cNvCxnSpPr>
          <p:nvPr/>
        </p:nvCxnSpPr>
        <p:spPr>
          <a:xfrm flipV="1">
            <a:off x="2385785" y="2264230"/>
            <a:ext cx="0" cy="1070790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wal 11"/>
          <p:cNvSpPr/>
          <p:nvPr/>
        </p:nvSpPr>
        <p:spPr>
          <a:xfrm>
            <a:off x="2131785" y="3335020"/>
            <a:ext cx="508000" cy="5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upa 19"/>
          <p:cNvGrpSpPr/>
          <p:nvPr/>
        </p:nvGrpSpPr>
        <p:grpSpPr>
          <a:xfrm rot="10800000">
            <a:off x="2131785" y="3335020"/>
            <a:ext cx="2893785" cy="1811020"/>
            <a:chOff x="4038600" y="3266440"/>
            <a:chExt cx="2893785" cy="1811020"/>
          </a:xfrm>
        </p:grpSpPr>
        <p:sp>
          <p:nvSpPr>
            <p:cNvPr id="14" name="Owal 13"/>
            <p:cNvSpPr/>
            <p:nvPr/>
          </p:nvSpPr>
          <p:spPr>
            <a:xfrm>
              <a:off x="4038600" y="3266440"/>
              <a:ext cx="508000" cy="5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Łącznik prosty 14"/>
            <p:cNvCxnSpPr>
              <a:cxnSpLocks/>
              <a:stCxn id="14" idx="6"/>
            </p:cNvCxnSpPr>
            <p:nvPr/>
          </p:nvCxnSpPr>
          <p:spPr>
            <a:xfrm flipV="1">
              <a:off x="4546600" y="3498669"/>
              <a:ext cx="2169886" cy="21771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>
              <a:cxnSpLocks/>
              <a:stCxn id="17" idx="0"/>
            </p:cNvCxnSpPr>
            <p:nvPr/>
          </p:nvCxnSpPr>
          <p:spPr>
            <a:xfrm flipV="1">
              <a:off x="6678385" y="3498670"/>
              <a:ext cx="0" cy="107079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wal 16"/>
            <p:cNvSpPr/>
            <p:nvPr/>
          </p:nvSpPr>
          <p:spPr>
            <a:xfrm>
              <a:off x="6424385" y="4569460"/>
              <a:ext cx="508000" cy="5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upa 20"/>
          <p:cNvGrpSpPr/>
          <p:nvPr/>
        </p:nvGrpSpPr>
        <p:grpSpPr>
          <a:xfrm rot="5400000">
            <a:off x="2673167" y="5179423"/>
            <a:ext cx="2893785" cy="1811020"/>
            <a:chOff x="4038600" y="3266440"/>
            <a:chExt cx="2893785" cy="1811020"/>
          </a:xfrm>
        </p:grpSpPr>
        <p:sp>
          <p:nvSpPr>
            <p:cNvPr id="22" name="Owal 21"/>
            <p:cNvSpPr/>
            <p:nvPr/>
          </p:nvSpPr>
          <p:spPr>
            <a:xfrm>
              <a:off x="4038600" y="3266440"/>
              <a:ext cx="508000" cy="5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Łącznik prosty 22"/>
            <p:cNvCxnSpPr>
              <a:cxnSpLocks/>
              <a:stCxn id="22" idx="6"/>
            </p:cNvCxnSpPr>
            <p:nvPr/>
          </p:nvCxnSpPr>
          <p:spPr>
            <a:xfrm flipV="1">
              <a:off x="4546600" y="3498669"/>
              <a:ext cx="2169886" cy="21771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>
              <a:cxnSpLocks/>
              <a:stCxn id="25" idx="0"/>
            </p:cNvCxnSpPr>
            <p:nvPr/>
          </p:nvCxnSpPr>
          <p:spPr>
            <a:xfrm flipV="1">
              <a:off x="6678385" y="3498670"/>
              <a:ext cx="0" cy="107079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wal 24"/>
            <p:cNvSpPr/>
            <p:nvPr/>
          </p:nvSpPr>
          <p:spPr>
            <a:xfrm>
              <a:off x="6424385" y="4569460"/>
              <a:ext cx="508000" cy="5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upa 25"/>
          <p:cNvGrpSpPr/>
          <p:nvPr/>
        </p:nvGrpSpPr>
        <p:grpSpPr>
          <a:xfrm rot="16200000">
            <a:off x="287383" y="3878580"/>
            <a:ext cx="2893785" cy="1811020"/>
            <a:chOff x="4038600" y="3266440"/>
            <a:chExt cx="2893785" cy="1811020"/>
          </a:xfrm>
        </p:grpSpPr>
        <p:sp>
          <p:nvSpPr>
            <p:cNvPr id="27" name="Owal 26"/>
            <p:cNvSpPr/>
            <p:nvPr/>
          </p:nvSpPr>
          <p:spPr>
            <a:xfrm>
              <a:off x="4038600" y="3266440"/>
              <a:ext cx="508000" cy="5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8" name="Łącznik prosty 27"/>
            <p:cNvCxnSpPr>
              <a:cxnSpLocks/>
              <a:stCxn id="27" idx="6"/>
            </p:cNvCxnSpPr>
            <p:nvPr/>
          </p:nvCxnSpPr>
          <p:spPr>
            <a:xfrm flipV="1">
              <a:off x="4546600" y="3498669"/>
              <a:ext cx="2169886" cy="21771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Łącznik prosty 28"/>
            <p:cNvCxnSpPr>
              <a:cxnSpLocks/>
              <a:stCxn id="30" idx="0"/>
            </p:cNvCxnSpPr>
            <p:nvPr/>
          </p:nvCxnSpPr>
          <p:spPr>
            <a:xfrm flipV="1">
              <a:off x="6678385" y="3498670"/>
              <a:ext cx="0" cy="107079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wal 29"/>
            <p:cNvSpPr/>
            <p:nvPr/>
          </p:nvSpPr>
          <p:spPr>
            <a:xfrm>
              <a:off x="6424385" y="4569460"/>
              <a:ext cx="508000" cy="5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upa 30"/>
          <p:cNvGrpSpPr/>
          <p:nvPr/>
        </p:nvGrpSpPr>
        <p:grpSpPr>
          <a:xfrm rot="10800000">
            <a:off x="-1540510" y="4419962"/>
            <a:ext cx="2893785" cy="1811020"/>
            <a:chOff x="4038600" y="3266440"/>
            <a:chExt cx="2893785" cy="1811020"/>
          </a:xfrm>
        </p:grpSpPr>
        <p:sp>
          <p:nvSpPr>
            <p:cNvPr id="32" name="Owal 31"/>
            <p:cNvSpPr/>
            <p:nvPr/>
          </p:nvSpPr>
          <p:spPr>
            <a:xfrm>
              <a:off x="4038600" y="3266440"/>
              <a:ext cx="508000" cy="5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Łącznik prosty 32"/>
            <p:cNvCxnSpPr>
              <a:cxnSpLocks/>
              <a:stCxn id="32" idx="6"/>
            </p:cNvCxnSpPr>
            <p:nvPr/>
          </p:nvCxnSpPr>
          <p:spPr>
            <a:xfrm flipV="1">
              <a:off x="4546600" y="3498669"/>
              <a:ext cx="2169886" cy="21771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33"/>
            <p:cNvCxnSpPr>
              <a:cxnSpLocks/>
              <a:stCxn id="35" idx="0"/>
            </p:cNvCxnSpPr>
            <p:nvPr/>
          </p:nvCxnSpPr>
          <p:spPr>
            <a:xfrm flipV="1">
              <a:off x="6678385" y="3498670"/>
              <a:ext cx="0" cy="107079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wal 34"/>
            <p:cNvSpPr/>
            <p:nvPr/>
          </p:nvSpPr>
          <p:spPr>
            <a:xfrm>
              <a:off x="6424385" y="4569460"/>
              <a:ext cx="508000" cy="5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upa 35"/>
          <p:cNvGrpSpPr/>
          <p:nvPr/>
        </p:nvGrpSpPr>
        <p:grpSpPr>
          <a:xfrm rot="16200000">
            <a:off x="6488971" y="4671423"/>
            <a:ext cx="2893785" cy="1811020"/>
            <a:chOff x="4038600" y="3266440"/>
            <a:chExt cx="2893785" cy="1811020"/>
          </a:xfrm>
        </p:grpSpPr>
        <p:sp>
          <p:nvSpPr>
            <p:cNvPr id="37" name="Owal 36"/>
            <p:cNvSpPr/>
            <p:nvPr/>
          </p:nvSpPr>
          <p:spPr>
            <a:xfrm>
              <a:off x="4038600" y="3266440"/>
              <a:ext cx="508000" cy="5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Łącznik prosty 37"/>
            <p:cNvCxnSpPr>
              <a:cxnSpLocks/>
              <a:stCxn id="37" idx="6"/>
            </p:cNvCxnSpPr>
            <p:nvPr/>
          </p:nvCxnSpPr>
          <p:spPr>
            <a:xfrm flipV="1">
              <a:off x="4546600" y="3498669"/>
              <a:ext cx="2169886" cy="21771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Łącznik prosty 38"/>
            <p:cNvCxnSpPr>
              <a:cxnSpLocks/>
              <a:stCxn id="40" idx="0"/>
            </p:cNvCxnSpPr>
            <p:nvPr/>
          </p:nvCxnSpPr>
          <p:spPr>
            <a:xfrm flipV="1">
              <a:off x="6678385" y="3498670"/>
              <a:ext cx="0" cy="107079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wal 39"/>
            <p:cNvSpPr/>
            <p:nvPr/>
          </p:nvSpPr>
          <p:spPr>
            <a:xfrm>
              <a:off x="6424385" y="4569460"/>
              <a:ext cx="508000" cy="5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upa 40"/>
          <p:cNvGrpSpPr/>
          <p:nvPr/>
        </p:nvGrpSpPr>
        <p:grpSpPr>
          <a:xfrm>
            <a:off x="5947589" y="2799625"/>
            <a:ext cx="2893785" cy="1811020"/>
            <a:chOff x="4038600" y="3266440"/>
            <a:chExt cx="2893785" cy="1811020"/>
          </a:xfrm>
        </p:grpSpPr>
        <p:sp>
          <p:nvSpPr>
            <p:cNvPr id="42" name="Owal 41"/>
            <p:cNvSpPr/>
            <p:nvPr/>
          </p:nvSpPr>
          <p:spPr>
            <a:xfrm>
              <a:off x="4038600" y="3266440"/>
              <a:ext cx="508000" cy="5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3" name="Łącznik prosty 42"/>
            <p:cNvCxnSpPr>
              <a:cxnSpLocks/>
              <a:stCxn id="42" idx="6"/>
            </p:cNvCxnSpPr>
            <p:nvPr/>
          </p:nvCxnSpPr>
          <p:spPr>
            <a:xfrm flipV="1">
              <a:off x="4546600" y="3498669"/>
              <a:ext cx="2169886" cy="21771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Łącznik prosty 43"/>
            <p:cNvCxnSpPr>
              <a:cxnSpLocks/>
              <a:stCxn id="45" idx="0"/>
            </p:cNvCxnSpPr>
            <p:nvPr/>
          </p:nvCxnSpPr>
          <p:spPr>
            <a:xfrm flipV="1">
              <a:off x="6678385" y="3498670"/>
              <a:ext cx="0" cy="107079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wal 44"/>
            <p:cNvSpPr/>
            <p:nvPr/>
          </p:nvSpPr>
          <p:spPr>
            <a:xfrm>
              <a:off x="6424385" y="4569460"/>
              <a:ext cx="508000" cy="5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7" name="Owal 46"/>
          <p:cNvSpPr/>
          <p:nvPr/>
        </p:nvSpPr>
        <p:spPr>
          <a:xfrm rot="16200000">
            <a:off x="4517392" y="4638039"/>
            <a:ext cx="508000" cy="5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Łącznik prosty 47"/>
          <p:cNvCxnSpPr>
            <a:cxnSpLocks/>
            <a:stCxn id="47" idx="6"/>
          </p:cNvCxnSpPr>
          <p:nvPr/>
        </p:nvCxnSpPr>
        <p:spPr>
          <a:xfrm flipH="1" flipV="1">
            <a:off x="4755241" y="3014663"/>
            <a:ext cx="16151" cy="1623376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/>
          <p:cNvCxnSpPr>
            <a:cxnSpLocks/>
            <a:stCxn id="42" idx="2"/>
          </p:cNvCxnSpPr>
          <p:nvPr/>
        </p:nvCxnSpPr>
        <p:spPr>
          <a:xfrm flipH="1">
            <a:off x="4793341" y="3053625"/>
            <a:ext cx="1154248" cy="0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a 54"/>
          <p:cNvGrpSpPr/>
          <p:nvPr/>
        </p:nvGrpSpPr>
        <p:grpSpPr>
          <a:xfrm>
            <a:off x="8328651" y="4115707"/>
            <a:ext cx="2893785" cy="1811020"/>
            <a:chOff x="4038600" y="3266440"/>
            <a:chExt cx="2893785" cy="1811020"/>
          </a:xfrm>
        </p:grpSpPr>
        <p:sp>
          <p:nvSpPr>
            <p:cNvPr id="56" name="Owal 55"/>
            <p:cNvSpPr/>
            <p:nvPr/>
          </p:nvSpPr>
          <p:spPr>
            <a:xfrm>
              <a:off x="4038600" y="3266440"/>
              <a:ext cx="508000" cy="5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7" name="Łącznik prosty 56"/>
            <p:cNvCxnSpPr>
              <a:cxnSpLocks/>
              <a:stCxn id="56" idx="6"/>
            </p:cNvCxnSpPr>
            <p:nvPr/>
          </p:nvCxnSpPr>
          <p:spPr>
            <a:xfrm flipV="1">
              <a:off x="4546600" y="3498669"/>
              <a:ext cx="2169886" cy="21771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Łącznik prosty 57"/>
            <p:cNvCxnSpPr>
              <a:cxnSpLocks/>
              <a:stCxn id="59" idx="0"/>
            </p:cNvCxnSpPr>
            <p:nvPr/>
          </p:nvCxnSpPr>
          <p:spPr>
            <a:xfrm flipV="1">
              <a:off x="6678385" y="3498670"/>
              <a:ext cx="0" cy="107079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wal 58"/>
            <p:cNvSpPr/>
            <p:nvPr/>
          </p:nvSpPr>
          <p:spPr>
            <a:xfrm>
              <a:off x="6424385" y="4569460"/>
              <a:ext cx="508000" cy="5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1" name="Owal 60"/>
          <p:cNvSpPr/>
          <p:nvPr/>
        </p:nvSpPr>
        <p:spPr>
          <a:xfrm>
            <a:off x="3523703" y="2030909"/>
            <a:ext cx="508000" cy="5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2" name="Łącznik prosty 61"/>
          <p:cNvCxnSpPr>
            <a:cxnSpLocks/>
            <a:stCxn id="61" idx="6"/>
          </p:cNvCxnSpPr>
          <p:nvPr/>
        </p:nvCxnSpPr>
        <p:spPr>
          <a:xfrm flipV="1">
            <a:off x="4031703" y="2263138"/>
            <a:ext cx="2169886" cy="21771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62"/>
          <p:cNvCxnSpPr>
            <a:cxnSpLocks/>
            <a:stCxn id="64" idx="0"/>
          </p:cNvCxnSpPr>
          <p:nvPr/>
        </p:nvCxnSpPr>
        <p:spPr>
          <a:xfrm flipV="1">
            <a:off x="6201589" y="2224088"/>
            <a:ext cx="0" cy="575537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wal 63"/>
          <p:cNvSpPr/>
          <p:nvPr/>
        </p:nvSpPr>
        <p:spPr>
          <a:xfrm>
            <a:off x="5947589" y="2799625"/>
            <a:ext cx="508000" cy="50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7" name="Grupa 66"/>
          <p:cNvGrpSpPr/>
          <p:nvPr/>
        </p:nvGrpSpPr>
        <p:grpSpPr>
          <a:xfrm>
            <a:off x="10714436" y="5418727"/>
            <a:ext cx="2893785" cy="1811020"/>
            <a:chOff x="4038600" y="3266440"/>
            <a:chExt cx="2893785" cy="1811020"/>
          </a:xfrm>
        </p:grpSpPr>
        <p:sp>
          <p:nvSpPr>
            <p:cNvPr id="68" name="Owal 67"/>
            <p:cNvSpPr/>
            <p:nvPr/>
          </p:nvSpPr>
          <p:spPr>
            <a:xfrm>
              <a:off x="4038600" y="3266440"/>
              <a:ext cx="508000" cy="5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9" name="Łącznik prosty 68"/>
            <p:cNvCxnSpPr>
              <a:cxnSpLocks/>
              <a:stCxn id="68" idx="6"/>
            </p:cNvCxnSpPr>
            <p:nvPr/>
          </p:nvCxnSpPr>
          <p:spPr>
            <a:xfrm flipV="1">
              <a:off x="4546600" y="3498669"/>
              <a:ext cx="2169886" cy="21771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Łącznik prosty 69"/>
            <p:cNvCxnSpPr>
              <a:cxnSpLocks/>
              <a:stCxn id="71" idx="0"/>
            </p:cNvCxnSpPr>
            <p:nvPr/>
          </p:nvCxnSpPr>
          <p:spPr>
            <a:xfrm flipV="1">
              <a:off x="6678385" y="3498670"/>
              <a:ext cx="0" cy="107079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wal 70"/>
            <p:cNvSpPr/>
            <p:nvPr/>
          </p:nvSpPr>
          <p:spPr>
            <a:xfrm>
              <a:off x="6424385" y="4569460"/>
              <a:ext cx="508000" cy="5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73" name="Łącznik: łamany 72"/>
          <p:cNvCxnSpPr>
            <a:stCxn id="30" idx="4"/>
            <a:endCxn id="61" idx="2"/>
          </p:cNvCxnSpPr>
          <p:nvPr/>
        </p:nvCxnSpPr>
        <p:spPr>
          <a:xfrm flipV="1">
            <a:off x="2639786" y="2284909"/>
            <a:ext cx="883917" cy="1306288"/>
          </a:xfrm>
          <a:prstGeom prst="bentConnector3">
            <a:avLst/>
          </a:prstGeom>
          <a:ln w="762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Łącznik: łamany 74"/>
          <p:cNvCxnSpPr>
            <a:stCxn id="32" idx="2"/>
            <a:endCxn id="25" idx="2"/>
          </p:cNvCxnSpPr>
          <p:nvPr/>
        </p:nvCxnSpPr>
        <p:spPr>
          <a:xfrm>
            <a:off x="1353275" y="5976982"/>
            <a:ext cx="2115275" cy="1046844"/>
          </a:xfrm>
          <a:prstGeom prst="bentConnector2">
            <a:avLst/>
          </a:prstGeom>
          <a:ln w="762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Łącznik: łamany 76"/>
          <p:cNvCxnSpPr>
            <a:stCxn id="56" idx="4"/>
            <a:endCxn id="68" idx="4"/>
          </p:cNvCxnSpPr>
          <p:nvPr/>
        </p:nvCxnSpPr>
        <p:spPr>
          <a:xfrm rot="16200000" flipH="1">
            <a:off x="9124033" y="4082324"/>
            <a:ext cx="1303020" cy="2385785"/>
          </a:xfrm>
          <a:prstGeom prst="bentConnector3">
            <a:avLst>
              <a:gd name="adj1" fmla="val 117544"/>
            </a:avLst>
          </a:prstGeom>
          <a:ln w="762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upa 77"/>
          <p:cNvGrpSpPr/>
          <p:nvPr/>
        </p:nvGrpSpPr>
        <p:grpSpPr>
          <a:xfrm flipV="1">
            <a:off x="8328651" y="2790916"/>
            <a:ext cx="2893785" cy="1811020"/>
            <a:chOff x="4038600" y="3266440"/>
            <a:chExt cx="2893785" cy="1811020"/>
          </a:xfrm>
        </p:grpSpPr>
        <p:sp>
          <p:nvSpPr>
            <p:cNvPr id="79" name="Owal 78"/>
            <p:cNvSpPr/>
            <p:nvPr/>
          </p:nvSpPr>
          <p:spPr>
            <a:xfrm>
              <a:off x="4038600" y="3266440"/>
              <a:ext cx="508000" cy="5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0" name="Łącznik prosty 79"/>
            <p:cNvCxnSpPr>
              <a:cxnSpLocks/>
              <a:stCxn id="79" idx="6"/>
            </p:cNvCxnSpPr>
            <p:nvPr/>
          </p:nvCxnSpPr>
          <p:spPr>
            <a:xfrm flipV="1">
              <a:off x="4546600" y="3498669"/>
              <a:ext cx="2169886" cy="21771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Łącznik prosty 80"/>
            <p:cNvCxnSpPr>
              <a:cxnSpLocks/>
              <a:stCxn id="82" idx="0"/>
            </p:cNvCxnSpPr>
            <p:nvPr/>
          </p:nvCxnSpPr>
          <p:spPr>
            <a:xfrm flipV="1">
              <a:off x="6678385" y="3498670"/>
              <a:ext cx="0" cy="107079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wal 81"/>
            <p:cNvSpPr/>
            <p:nvPr/>
          </p:nvSpPr>
          <p:spPr>
            <a:xfrm>
              <a:off x="6424385" y="4569460"/>
              <a:ext cx="508000" cy="5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84" name="Łącznik: łamany 83"/>
          <p:cNvCxnSpPr>
            <a:stCxn id="82" idx="4"/>
            <a:endCxn id="71" idx="0"/>
          </p:cNvCxnSpPr>
          <p:nvPr/>
        </p:nvCxnSpPr>
        <p:spPr>
          <a:xfrm rot="16200000" flipH="1">
            <a:off x="10195912" y="3563439"/>
            <a:ext cx="3930831" cy="2385785"/>
          </a:xfrm>
          <a:prstGeom prst="bentConnector3">
            <a:avLst>
              <a:gd name="adj1" fmla="val -5816"/>
            </a:avLst>
          </a:prstGeom>
          <a:ln w="762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wal 106"/>
          <p:cNvSpPr/>
          <p:nvPr/>
        </p:nvSpPr>
        <p:spPr>
          <a:xfrm>
            <a:off x="1306106" y="2976584"/>
            <a:ext cx="2250073" cy="22500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wal 107"/>
          <p:cNvSpPr/>
          <p:nvPr/>
        </p:nvSpPr>
        <p:spPr>
          <a:xfrm>
            <a:off x="5084595" y="1552410"/>
            <a:ext cx="2250073" cy="22500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wal 108"/>
          <p:cNvSpPr/>
          <p:nvPr/>
        </p:nvSpPr>
        <p:spPr>
          <a:xfrm>
            <a:off x="7453946" y="3253378"/>
            <a:ext cx="2250073" cy="22500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Prostokąt 112"/>
          <p:cNvSpPr/>
          <p:nvPr/>
        </p:nvSpPr>
        <p:spPr>
          <a:xfrm>
            <a:off x="1990316" y="3645508"/>
            <a:ext cx="1249322" cy="74593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wal 113"/>
          <p:cNvSpPr/>
          <p:nvPr/>
        </p:nvSpPr>
        <p:spPr>
          <a:xfrm>
            <a:off x="2642804" y="4239352"/>
            <a:ext cx="371293" cy="37129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Schemat blokowy: karta 114"/>
          <p:cNvSpPr/>
          <p:nvPr/>
        </p:nvSpPr>
        <p:spPr>
          <a:xfrm rot="16200000" flipH="1">
            <a:off x="1439516" y="3866832"/>
            <a:ext cx="550610" cy="500677"/>
          </a:xfrm>
          <a:prstGeom prst="flowChartPunchedCard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wal 115"/>
          <p:cNvSpPr/>
          <p:nvPr/>
        </p:nvSpPr>
        <p:spPr>
          <a:xfrm>
            <a:off x="1799919" y="4239352"/>
            <a:ext cx="371293" cy="371293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pole tekstowe 117"/>
          <p:cNvSpPr txBox="1"/>
          <p:nvPr/>
        </p:nvSpPr>
        <p:spPr>
          <a:xfrm>
            <a:off x="1814557" y="504596"/>
            <a:ext cx="8562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ZBUDUJ SIEĆ</a:t>
            </a:r>
            <a:endParaRPr lang="en-GB" sz="54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17" name="Obraz 1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6682">
            <a:off x="7182060" y="3849319"/>
            <a:ext cx="7299483" cy="5709553"/>
          </a:xfrm>
          <a:prstGeom prst="rect">
            <a:avLst/>
          </a:prstGeom>
        </p:spPr>
      </p:pic>
      <p:pic>
        <p:nvPicPr>
          <p:cNvPr id="120" name="Obraz 119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717" y="2044886"/>
            <a:ext cx="2007184" cy="120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60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496549"/>
          </a:xfrm>
          <a:prstGeom prst="rect">
            <a:avLst/>
          </a:prstGeom>
        </p:spPr>
      </p:pic>
      <p:grpSp>
        <p:nvGrpSpPr>
          <p:cNvPr id="6" name="Grupa 5"/>
          <p:cNvGrpSpPr/>
          <p:nvPr/>
        </p:nvGrpSpPr>
        <p:grpSpPr>
          <a:xfrm>
            <a:off x="4559937" y="321444"/>
            <a:ext cx="3072125" cy="2404396"/>
            <a:chOff x="4588790" y="2293482"/>
            <a:chExt cx="3072125" cy="2404396"/>
          </a:xfrm>
        </p:grpSpPr>
        <p:grpSp>
          <p:nvGrpSpPr>
            <p:cNvPr id="7" name="Grupa 6"/>
            <p:cNvGrpSpPr/>
            <p:nvPr/>
          </p:nvGrpSpPr>
          <p:grpSpPr>
            <a:xfrm>
              <a:off x="4588790" y="2293482"/>
              <a:ext cx="2143562" cy="2140859"/>
              <a:chOff x="4655457" y="2184400"/>
              <a:chExt cx="2877458" cy="2873830"/>
            </a:xfrm>
          </p:grpSpPr>
          <p:sp>
            <p:nvSpPr>
              <p:cNvPr id="20" name="Dowolny kształt: kształt 19"/>
              <p:cNvSpPr/>
              <p:nvPr/>
            </p:nvSpPr>
            <p:spPr>
              <a:xfrm>
                <a:off x="4942114" y="2467429"/>
                <a:ext cx="2307772" cy="2307772"/>
              </a:xfrm>
              <a:custGeom>
                <a:avLst/>
                <a:gdLst>
                  <a:gd name="connsiteX0" fmla="*/ 1153886 w 2307772"/>
                  <a:gd name="connsiteY0" fmla="*/ 293914 h 2307772"/>
                  <a:gd name="connsiteX1" fmla="*/ 293914 w 2307772"/>
                  <a:gd name="connsiteY1" fmla="*/ 1153886 h 2307772"/>
                  <a:gd name="connsiteX2" fmla="*/ 1153886 w 2307772"/>
                  <a:gd name="connsiteY2" fmla="*/ 2013858 h 2307772"/>
                  <a:gd name="connsiteX3" fmla="*/ 2013858 w 2307772"/>
                  <a:gd name="connsiteY3" fmla="*/ 1153886 h 2307772"/>
                  <a:gd name="connsiteX4" fmla="*/ 1153886 w 2307772"/>
                  <a:gd name="connsiteY4" fmla="*/ 293914 h 2307772"/>
                  <a:gd name="connsiteX5" fmla="*/ 1153886 w 2307772"/>
                  <a:gd name="connsiteY5" fmla="*/ 0 h 2307772"/>
                  <a:gd name="connsiteX6" fmla="*/ 2307772 w 2307772"/>
                  <a:gd name="connsiteY6" fmla="*/ 1153886 h 2307772"/>
                  <a:gd name="connsiteX7" fmla="*/ 1153886 w 2307772"/>
                  <a:gd name="connsiteY7" fmla="*/ 2307772 h 2307772"/>
                  <a:gd name="connsiteX8" fmla="*/ 0 w 2307772"/>
                  <a:gd name="connsiteY8" fmla="*/ 1153886 h 2307772"/>
                  <a:gd name="connsiteX9" fmla="*/ 1153886 w 2307772"/>
                  <a:gd name="connsiteY9" fmla="*/ 0 h 230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07772" h="2307772">
                    <a:moveTo>
                      <a:pt x="1153886" y="293914"/>
                    </a:moveTo>
                    <a:cubicBezTo>
                      <a:pt x="678937" y="293914"/>
                      <a:pt x="293914" y="678937"/>
                      <a:pt x="293914" y="1153886"/>
                    </a:cubicBezTo>
                    <a:cubicBezTo>
                      <a:pt x="293914" y="1628835"/>
                      <a:pt x="678937" y="2013858"/>
                      <a:pt x="1153886" y="2013858"/>
                    </a:cubicBezTo>
                    <a:cubicBezTo>
                      <a:pt x="1628835" y="2013858"/>
                      <a:pt x="2013858" y="1628835"/>
                      <a:pt x="2013858" y="1153886"/>
                    </a:cubicBezTo>
                    <a:cubicBezTo>
                      <a:pt x="2013858" y="678937"/>
                      <a:pt x="1628835" y="293914"/>
                      <a:pt x="1153886" y="293914"/>
                    </a:cubicBezTo>
                    <a:close/>
                    <a:moveTo>
                      <a:pt x="1153886" y="0"/>
                    </a:moveTo>
                    <a:cubicBezTo>
                      <a:pt x="1791160" y="0"/>
                      <a:pt x="2307772" y="516612"/>
                      <a:pt x="2307772" y="1153886"/>
                    </a:cubicBezTo>
                    <a:cubicBezTo>
                      <a:pt x="2307772" y="1791160"/>
                      <a:pt x="1791160" y="2307772"/>
                      <a:pt x="1153886" y="2307772"/>
                    </a:cubicBezTo>
                    <a:cubicBezTo>
                      <a:pt x="516612" y="2307772"/>
                      <a:pt x="0" y="1791160"/>
                      <a:pt x="0" y="1153886"/>
                    </a:cubicBezTo>
                    <a:cubicBezTo>
                      <a:pt x="0" y="516612"/>
                      <a:pt x="516612" y="0"/>
                      <a:pt x="115388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Prostokąt 20"/>
              <p:cNvSpPr/>
              <p:nvPr/>
            </p:nvSpPr>
            <p:spPr>
              <a:xfrm>
                <a:off x="5812971" y="2184400"/>
                <a:ext cx="566058" cy="5660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Prostokąt 21"/>
              <p:cNvSpPr/>
              <p:nvPr/>
            </p:nvSpPr>
            <p:spPr>
              <a:xfrm>
                <a:off x="5812971" y="4492172"/>
                <a:ext cx="566058" cy="5660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Prostokąt 22"/>
              <p:cNvSpPr/>
              <p:nvPr/>
            </p:nvSpPr>
            <p:spPr>
              <a:xfrm>
                <a:off x="6966857" y="3338286"/>
                <a:ext cx="566058" cy="5660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Prostokąt 23"/>
              <p:cNvSpPr/>
              <p:nvPr/>
            </p:nvSpPr>
            <p:spPr>
              <a:xfrm>
                <a:off x="4655457" y="3338286"/>
                <a:ext cx="566058" cy="5660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Prostokąt 24"/>
              <p:cNvSpPr/>
              <p:nvPr/>
            </p:nvSpPr>
            <p:spPr>
              <a:xfrm rot="2700000">
                <a:off x="4938485" y="2574584"/>
                <a:ext cx="566058" cy="5660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Prostokąt 25"/>
              <p:cNvSpPr/>
              <p:nvPr/>
            </p:nvSpPr>
            <p:spPr>
              <a:xfrm rot="2700000">
                <a:off x="6683828" y="4233423"/>
                <a:ext cx="566058" cy="5660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Prostokąt 26"/>
              <p:cNvSpPr/>
              <p:nvPr/>
            </p:nvSpPr>
            <p:spPr>
              <a:xfrm rot="2700000">
                <a:off x="6625211" y="2513478"/>
                <a:ext cx="566058" cy="5660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Prostokąt 27"/>
              <p:cNvSpPr/>
              <p:nvPr/>
            </p:nvSpPr>
            <p:spPr>
              <a:xfrm rot="2700000">
                <a:off x="5000730" y="4152475"/>
                <a:ext cx="566058" cy="5660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" name="Grupa 7"/>
            <p:cNvGrpSpPr/>
            <p:nvPr/>
          </p:nvGrpSpPr>
          <p:grpSpPr>
            <a:xfrm rot="1800000">
              <a:off x="6532190" y="3570576"/>
              <a:ext cx="1128725" cy="1127302"/>
              <a:chOff x="4655457" y="2184400"/>
              <a:chExt cx="2877458" cy="2873830"/>
            </a:xfrm>
          </p:grpSpPr>
          <p:sp>
            <p:nvSpPr>
              <p:cNvPr id="11" name="Dowolny kształt: kształt 10"/>
              <p:cNvSpPr/>
              <p:nvPr/>
            </p:nvSpPr>
            <p:spPr>
              <a:xfrm>
                <a:off x="4942114" y="2467429"/>
                <a:ext cx="2307772" cy="2307772"/>
              </a:xfrm>
              <a:custGeom>
                <a:avLst/>
                <a:gdLst>
                  <a:gd name="connsiteX0" fmla="*/ 1153886 w 2307772"/>
                  <a:gd name="connsiteY0" fmla="*/ 293914 h 2307772"/>
                  <a:gd name="connsiteX1" fmla="*/ 293914 w 2307772"/>
                  <a:gd name="connsiteY1" fmla="*/ 1153886 h 2307772"/>
                  <a:gd name="connsiteX2" fmla="*/ 1153886 w 2307772"/>
                  <a:gd name="connsiteY2" fmla="*/ 2013858 h 2307772"/>
                  <a:gd name="connsiteX3" fmla="*/ 2013858 w 2307772"/>
                  <a:gd name="connsiteY3" fmla="*/ 1153886 h 2307772"/>
                  <a:gd name="connsiteX4" fmla="*/ 1153886 w 2307772"/>
                  <a:gd name="connsiteY4" fmla="*/ 293914 h 2307772"/>
                  <a:gd name="connsiteX5" fmla="*/ 1153886 w 2307772"/>
                  <a:gd name="connsiteY5" fmla="*/ 0 h 2307772"/>
                  <a:gd name="connsiteX6" fmla="*/ 2307772 w 2307772"/>
                  <a:gd name="connsiteY6" fmla="*/ 1153886 h 2307772"/>
                  <a:gd name="connsiteX7" fmla="*/ 1153886 w 2307772"/>
                  <a:gd name="connsiteY7" fmla="*/ 2307772 h 2307772"/>
                  <a:gd name="connsiteX8" fmla="*/ 0 w 2307772"/>
                  <a:gd name="connsiteY8" fmla="*/ 1153886 h 2307772"/>
                  <a:gd name="connsiteX9" fmla="*/ 1153886 w 2307772"/>
                  <a:gd name="connsiteY9" fmla="*/ 0 h 230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07772" h="2307772">
                    <a:moveTo>
                      <a:pt x="1153886" y="293914"/>
                    </a:moveTo>
                    <a:cubicBezTo>
                      <a:pt x="678937" y="293914"/>
                      <a:pt x="293914" y="678937"/>
                      <a:pt x="293914" y="1153886"/>
                    </a:cubicBezTo>
                    <a:cubicBezTo>
                      <a:pt x="293914" y="1628835"/>
                      <a:pt x="678937" y="2013858"/>
                      <a:pt x="1153886" y="2013858"/>
                    </a:cubicBezTo>
                    <a:cubicBezTo>
                      <a:pt x="1628835" y="2013858"/>
                      <a:pt x="2013858" y="1628835"/>
                      <a:pt x="2013858" y="1153886"/>
                    </a:cubicBezTo>
                    <a:cubicBezTo>
                      <a:pt x="2013858" y="678937"/>
                      <a:pt x="1628835" y="293914"/>
                      <a:pt x="1153886" y="293914"/>
                    </a:cubicBezTo>
                    <a:close/>
                    <a:moveTo>
                      <a:pt x="1153886" y="0"/>
                    </a:moveTo>
                    <a:cubicBezTo>
                      <a:pt x="1791160" y="0"/>
                      <a:pt x="2307772" y="516612"/>
                      <a:pt x="2307772" y="1153886"/>
                    </a:cubicBezTo>
                    <a:cubicBezTo>
                      <a:pt x="2307772" y="1791160"/>
                      <a:pt x="1791160" y="2307772"/>
                      <a:pt x="1153886" y="2307772"/>
                    </a:cubicBezTo>
                    <a:cubicBezTo>
                      <a:pt x="516612" y="2307772"/>
                      <a:pt x="0" y="1791160"/>
                      <a:pt x="0" y="1153886"/>
                    </a:cubicBezTo>
                    <a:cubicBezTo>
                      <a:pt x="0" y="516612"/>
                      <a:pt x="516612" y="0"/>
                      <a:pt x="115388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Prostokąt 11"/>
              <p:cNvSpPr/>
              <p:nvPr/>
            </p:nvSpPr>
            <p:spPr>
              <a:xfrm>
                <a:off x="5812971" y="2184400"/>
                <a:ext cx="566058" cy="5660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Prostokąt 12"/>
              <p:cNvSpPr/>
              <p:nvPr/>
            </p:nvSpPr>
            <p:spPr>
              <a:xfrm>
                <a:off x="5812971" y="4492172"/>
                <a:ext cx="566058" cy="5660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Prostokąt 13"/>
              <p:cNvSpPr/>
              <p:nvPr/>
            </p:nvSpPr>
            <p:spPr>
              <a:xfrm>
                <a:off x="6966857" y="3338286"/>
                <a:ext cx="566058" cy="5660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Prostokąt 14"/>
              <p:cNvSpPr/>
              <p:nvPr/>
            </p:nvSpPr>
            <p:spPr>
              <a:xfrm>
                <a:off x="4655457" y="3338286"/>
                <a:ext cx="566058" cy="5660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Prostokąt 15"/>
              <p:cNvSpPr/>
              <p:nvPr/>
            </p:nvSpPr>
            <p:spPr>
              <a:xfrm rot="2700000">
                <a:off x="4938485" y="2574584"/>
                <a:ext cx="566058" cy="5660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Prostokąt 16"/>
              <p:cNvSpPr/>
              <p:nvPr/>
            </p:nvSpPr>
            <p:spPr>
              <a:xfrm rot="2700000">
                <a:off x="6683828" y="4233423"/>
                <a:ext cx="566058" cy="5660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Prostokąt 17"/>
              <p:cNvSpPr/>
              <p:nvPr/>
            </p:nvSpPr>
            <p:spPr>
              <a:xfrm rot="2700000">
                <a:off x="6625211" y="2513478"/>
                <a:ext cx="566058" cy="5660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Prostokąt 18"/>
              <p:cNvSpPr/>
              <p:nvPr/>
            </p:nvSpPr>
            <p:spPr>
              <a:xfrm rot="2700000">
                <a:off x="5000730" y="4152475"/>
                <a:ext cx="566058" cy="5660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Owal 8"/>
            <p:cNvSpPr/>
            <p:nvPr/>
          </p:nvSpPr>
          <p:spPr>
            <a:xfrm>
              <a:off x="6732352" y="3792708"/>
              <a:ext cx="713920" cy="7139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4999170" y="2696038"/>
              <a:ext cx="239972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8000" dirty="0">
                  <a:solidFill>
                    <a:schemeClr val="bg1">
                      <a:lumMod val="95000"/>
                    </a:schemeClr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#2</a:t>
              </a:r>
              <a:endParaRPr lang="en-GB" sz="1200" dirty="0">
                <a:solidFill>
                  <a:schemeClr val="bg1">
                    <a:lumMod val="9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sp>
        <p:nvSpPr>
          <p:cNvPr id="29" name="pole tekstowe 28"/>
          <p:cNvSpPr txBox="1"/>
          <p:nvPr/>
        </p:nvSpPr>
        <p:spPr>
          <a:xfrm>
            <a:off x="0" y="264903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spc="600" dirty="0" err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UMIEJETNOŚĆ</a:t>
            </a:r>
            <a:endParaRPr lang="en-GB" sz="8000" spc="6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2000371" y="3545109"/>
            <a:ext cx="8562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ZROZUMIENIA BIZNESU</a:t>
            </a:r>
            <a:endParaRPr lang="en-GB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63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096000" y="0"/>
            <a:ext cx="6096000" cy="35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ole tekstowe 4"/>
          <p:cNvSpPr txBox="1"/>
          <p:nvPr/>
        </p:nvSpPr>
        <p:spPr>
          <a:xfrm>
            <a:off x="-1635788" y="155398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spc="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PROBLEM</a:t>
            </a:r>
            <a:endParaRPr lang="en-GB" sz="4800" spc="6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617874" y="155398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ROZWIĄZANIE</a:t>
            </a:r>
            <a:endParaRPr lang="en-GB" sz="4800" spc="600" dirty="0">
              <a:solidFill>
                <a:schemeClr val="tx1">
                  <a:lumMod val="95000"/>
                  <a:lumOff val="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grpSp>
        <p:nvGrpSpPr>
          <p:cNvPr id="22" name="Grupa 21"/>
          <p:cNvGrpSpPr/>
          <p:nvPr/>
        </p:nvGrpSpPr>
        <p:grpSpPr>
          <a:xfrm>
            <a:off x="2021906" y="3500438"/>
            <a:ext cx="9672189" cy="3251200"/>
            <a:chOff x="2617873" y="3500438"/>
            <a:chExt cx="9672189" cy="3251200"/>
          </a:xfrm>
        </p:grpSpPr>
        <p:grpSp>
          <p:nvGrpSpPr>
            <p:cNvPr id="12" name="Grupa 11"/>
            <p:cNvGrpSpPr/>
            <p:nvPr/>
          </p:nvGrpSpPr>
          <p:grpSpPr>
            <a:xfrm>
              <a:off x="2617874" y="3500438"/>
              <a:ext cx="1016000" cy="1016000"/>
              <a:chOff x="977900" y="3708400"/>
              <a:chExt cx="1358900" cy="1358900"/>
            </a:xfrm>
          </p:grpSpPr>
          <p:sp>
            <p:nvSpPr>
              <p:cNvPr id="8" name="Owal 7"/>
              <p:cNvSpPr/>
              <p:nvPr/>
            </p:nvSpPr>
            <p:spPr>
              <a:xfrm>
                <a:off x="977900" y="3708400"/>
                <a:ext cx="1358900" cy="1358900"/>
              </a:xfrm>
              <a:prstGeom prst="ellipse">
                <a:avLst/>
              </a:prstGeom>
              <a:noFill/>
              <a:ln w="762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1102693" y="4000167"/>
                <a:ext cx="1109314" cy="775365"/>
              </a:xfrm>
              <a:prstGeom prst="rect">
                <a:avLst/>
              </a:prstGeom>
            </p:spPr>
          </p:pic>
        </p:grpSp>
        <p:grpSp>
          <p:nvGrpSpPr>
            <p:cNvPr id="13" name="Grupa 12"/>
            <p:cNvGrpSpPr/>
            <p:nvPr/>
          </p:nvGrpSpPr>
          <p:grpSpPr>
            <a:xfrm>
              <a:off x="2617874" y="4618038"/>
              <a:ext cx="1016000" cy="1016000"/>
              <a:chOff x="977900" y="3708400"/>
              <a:chExt cx="1358900" cy="1358900"/>
            </a:xfrm>
          </p:grpSpPr>
          <p:sp>
            <p:nvSpPr>
              <p:cNvPr id="14" name="Owal 13"/>
              <p:cNvSpPr/>
              <p:nvPr/>
            </p:nvSpPr>
            <p:spPr>
              <a:xfrm>
                <a:off x="977900" y="3708400"/>
                <a:ext cx="1358900" cy="1358900"/>
              </a:xfrm>
              <a:prstGeom prst="ellipse">
                <a:avLst/>
              </a:prstGeom>
              <a:noFill/>
              <a:ln w="762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5" name="Obraz 14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1102693" y="4000167"/>
                <a:ext cx="1109314" cy="775365"/>
              </a:xfrm>
              <a:prstGeom prst="rect">
                <a:avLst/>
              </a:prstGeom>
            </p:spPr>
          </p:pic>
        </p:grpSp>
        <p:grpSp>
          <p:nvGrpSpPr>
            <p:cNvPr id="16" name="Grupa 15"/>
            <p:cNvGrpSpPr/>
            <p:nvPr/>
          </p:nvGrpSpPr>
          <p:grpSpPr>
            <a:xfrm>
              <a:off x="2617873" y="5735638"/>
              <a:ext cx="1016000" cy="1016000"/>
              <a:chOff x="977900" y="3708400"/>
              <a:chExt cx="1358900" cy="1358900"/>
            </a:xfrm>
          </p:grpSpPr>
          <p:sp>
            <p:nvSpPr>
              <p:cNvPr id="17" name="Owal 16"/>
              <p:cNvSpPr/>
              <p:nvPr/>
            </p:nvSpPr>
            <p:spPr>
              <a:xfrm>
                <a:off x="977900" y="3708400"/>
                <a:ext cx="1358900" cy="1358900"/>
              </a:xfrm>
              <a:prstGeom prst="ellipse">
                <a:avLst/>
              </a:prstGeom>
              <a:noFill/>
              <a:ln w="762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8" name="Obraz 17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1102693" y="4000167"/>
                <a:ext cx="1109314" cy="775365"/>
              </a:xfrm>
              <a:prstGeom prst="rect">
                <a:avLst/>
              </a:prstGeom>
            </p:spPr>
          </p:pic>
        </p:grpSp>
        <p:sp>
          <p:nvSpPr>
            <p:cNvPr id="19" name="pole tekstowe 18"/>
            <p:cNvSpPr txBox="1"/>
            <p:nvPr/>
          </p:nvSpPr>
          <p:spPr>
            <a:xfrm>
              <a:off x="3727176" y="3654495"/>
              <a:ext cx="8562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4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kanwa modelu biznesowego</a:t>
              </a:r>
              <a:endParaRPr lang="en-GB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3727176" y="4790593"/>
              <a:ext cx="8562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4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analiza rynku (5 sił Portera)</a:t>
              </a:r>
              <a:endParaRPr lang="en-GB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pole tekstowe 20"/>
            <p:cNvSpPr txBox="1"/>
            <p:nvPr/>
          </p:nvSpPr>
          <p:spPr>
            <a:xfrm>
              <a:off x="3727176" y="5825608"/>
              <a:ext cx="8562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4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zespół i jego kompetencje</a:t>
              </a:r>
              <a:endParaRPr lang="en-GB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230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43220"/>
            <a:ext cx="12192000" cy="8619646"/>
          </a:xfrm>
          <a:prstGeom prst="rect">
            <a:avLst/>
          </a:prstGeom>
        </p:spPr>
      </p:pic>
      <p:grpSp>
        <p:nvGrpSpPr>
          <p:cNvPr id="31" name="Grupa 30"/>
          <p:cNvGrpSpPr/>
          <p:nvPr/>
        </p:nvGrpSpPr>
        <p:grpSpPr>
          <a:xfrm>
            <a:off x="4755094" y="896020"/>
            <a:ext cx="3072125" cy="2404396"/>
            <a:chOff x="6303290" y="-310018"/>
            <a:chExt cx="3072125" cy="2404396"/>
          </a:xfrm>
        </p:grpSpPr>
        <p:grpSp>
          <p:nvGrpSpPr>
            <p:cNvPr id="9" name="Grupa 8"/>
            <p:cNvGrpSpPr/>
            <p:nvPr/>
          </p:nvGrpSpPr>
          <p:grpSpPr>
            <a:xfrm>
              <a:off x="6303290" y="-310018"/>
              <a:ext cx="2143562" cy="2140859"/>
              <a:chOff x="4655457" y="2184400"/>
              <a:chExt cx="2877458" cy="2873830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22" name="Dowolny kształt: kształt 21"/>
              <p:cNvSpPr/>
              <p:nvPr/>
            </p:nvSpPr>
            <p:spPr>
              <a:xfrm>
                <a:off x="4942114" y="2467429"/>
                <a:ext cx="2307772" cy="2307772"/>
              </a:xfrm>
              <a:custGeom>
                <a:avLst/>
                <a:gdLst>
                  <a:gd name="connsiteX0" fmla="*/ 1153886 w 2307772"/>
                  <a:gd name="connsiteY0" fmla="*/ 293914 h 2307772"/>
                  <a:gd name="connsiteX1" fmla="*/ 293914 w 2307772"/>
                  <a:gd name="connsiteY1" fmla="*/ 1153886 h 2307772"/>
                  <a:gd name="connsiteX2" fmla="*/ 1153886 w 2307772"/>
                  <a:gd name="connsiteY2" fmla="*/ 2013858 h 2307772"/>
                  <a:gd name="connsiteX3" fmla="*/ 2013858 w 2307772"/>
                  <a:gd name="connsiteY3" fmla="*/ 1153886 h 2307772"/>
                  <a:gd name="connsiteX4" fmla="*/ 1153886 w 2307772"/>
                  <a:gd name="connsiteY4" fmla="*/ 293914 h 2307772"/>
                  <a:gd name="connsiteX5" fmla="*/ 1153886 w 2307772"/>
                  <a:gd name="connsiteY5" fmla="*/ 0 h 2307772"/>
                  <a:gd name="connsiteX6" fmla="*/ 2307772 w 2307772"/>
                  <a:gd name="connsiteY6" fmla="*/ 1153886 h 2307772"/>
                  <a:gd name="connsiteX7" fmla="*/ 1153886 w 2307772"/>
                  <a:gd name="connsiteY7" fmla="*/ 2307772 h 2307772"/>
                  <a:gd name="connsiteX8" fmla="*/ 0 w 2307772"/>
                  <a:gd name="connsiteY8" fmla="*/ 1153886 h 2307772"/>
                  <a:gd name="connsiteX9" fmla="*/ 1153886 w 2307772"/>
                  <a:gd name="connsiteY9" fmla="*/ 0 h 230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07772" h="2307772">
                    <a:moveTo>
                      <a:pt x="1153886" y="293914"/>
                    </a:moveTo>
                    <a:cubicBezTo>
                      <a:pt x="678937" y="293914"/>
                      <a:pt x="293914" y="678937"/>
                      <a:pt x="293914" y="1153886"/>
                    </a:cubicBezTo>
                    <a:cubicBezTo>
                      <a:pt x="293914" y="1628835"/>
                      <a:pt x="678937" y="2013858"/>
                      <a:pt x="1153886" y="2013858"/>
                    </a:cubicBezTo>
                    <a:cubicBezTo>
                      <a:pt x="1628835" y="2013858"/>
                      <a:pt x="2013858" y="1628835"/>
                      <a:pt x="2013858" y="1153886"/>
                    </a:cubicBezTo>
                    <a:cubicBezTo>
                      <a:pt x="2013858" y="678937"/>
                      <a:pt x="1628835" y="293914"/>
                      <a:pt x="1153886" y="293914"/>
                    </a:cubicBezTo>
                    <a:close/>
                    <a:moveTo>
                      <a:pt x="1153886" y="0"/>
                    </a:moveTo>
                    <a:cubicBezTo>
                      <a:pt x="1791160" y="0"/>
                      <a:pt x="2307772" y="516612"/>
                      <a:pt x="2307772" y="1153886"/>
                    </a:cubicBezTo>
                    <a:cubicBezTo>
                      <a:pt x="2307772" y="1791160"/>
                      <a:pt x="1791160" y="2307772"/>
                      <a:pt x="1153886" y="2307772"/>
                    </a:cubicBezTo>
                    <a:cubicBezTo>
                      <a:pt x="516612" y="2307772"/>
                      <a:pt x="0" y="1791160"/>
                      <a:pt x="0" y="1153886"/>
                    </a:cubicBezTo>
                    <a:cubicBezTo>
                      <a:pt x="0" y="516612"/>
                      <a:pt x="516612" y="0"/>
                      <a:pt x="1153886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Prostokąt 22"/>
              <p:cNvSpPr/>
              <p:nvPr/>
            </p:nvSpPr>
            <p:spPr>
              <a:xfrm>
                <a:off x="5812971" y="2184400"/>
                <a:ext cx="566058" cy="566058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Prostokąt 23"/>
              <p:cNvSpPr/>
              <p:nvPr/>
            </p:nvSpPr>
            <p:spPr>
              <a:xfrm>
                <a:off x="5812971" y="4492172"/>
                <a:ext cx="566058" cy="566058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Prostokąt 24"/>
              <p:cNvSpPr/>
              <p:nvPr/>
            </p:nvSpPr>
            <p:spPr>
              <a:xfrm>
                <a:off x="6966857" y="3338286"/>
                <a:ext cx="566058" cy="566058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Prostokąt 25"/>
              <p:cNvSpPr/>
              <p:nvPr/>
            </p:nvSpPr>
            <p:spPr>
              <a:xfrm>
                <a:off x="4655457" y="3338286"/>
                <a:ext cx="566058" cy="566058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Prostokąt 26"/>
              <p:cNvSpPr/>
              <p:nvPr/>
            </p:nvSpPr>
            <p:spPr>
              <a:xfrm rot="2700000">
                <a:off x="4938485" y="2574584"/>
                <a:ext cx="566058" cy="566058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Prostokąt 27"/>
              <p:cNvSpPr/>
              <p:nvPr/>
            </p:nvSpPr>
            <p:spPr>
              <a:xfrm rot="2700000">
                <a:off x="6683828" y="4233423"/>
                <a:ext cx="566058" cy="566058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Prostokąt 28"/>
              <p:cNvSpPr/>
              <p:nvPr/>
            </p:nvSpPr>
            <p:spPr>
              <a:xfrm rot="2700000">
                <a:off x="6625211" y="2513478"/>
                <a:ext cx="566058" cy="566058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Prostokąt 29"/>
              <p:cNvSpPr/>
              <p:nvPr/>
            </p:nvSpPr>
            <p:spPr>
              <a:xfrm rot="2700000">
                <a:off x="5000730" y="4152475"/>
                <a:ext cx="566058" cy="566058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" name="Grupa 9"/>
            <p:cNvGrpSpPr/>
            <p:nvPr/>
          </p:nvGrpSpPr>
          <p:grpSpPr>
            <a:xfrm rot="1800000">
              <a:off x="8246690" y="967076"/>
              <a:ext cx="1128725" cy="1127302"/>
              <a:chOff x="4655457" y="2184400"/>
              <a:chExt cx="2877458" cy="2873830"/>
            </a:xfrm>
            <a:solidFill>
              <a:schemeClr val="tx1">
                <a:lumMod val="95000"/>
                <a:lumOff val="5000"/>
              </a:schemeClr>
            </a:solidFill>
          </p:grpSpPr>
          <p:sp>
            <p:nvSpPr>
              <p:cNvPr id="13" name="Dowolny kształt: kształt 12"/>
              <p:cNvSpPr/>
              <p:nvPr/>
            </p:nvSpPr>
            <p:spPr>
              <a:xfrm>
                <a:off x="4942114" y="2467429"/>
                <a:ext cx="2307772" cy="2307772"/>
              </a:xfrm>
              <a:custGeom>
                <a:avLst/>
                <a:gdLst>
                  <a:gd name="connsiteX0" fmla="*/ 1153886 w 2307772"/>
                  <a:gd name="connsiteY0" fmla="*/ 293914 h 2307772"/>
                  <a:gd name="connsiteX1" fmla="*/ 293914 w 2307772"/>
                  <a:gd name="connsiteY1" fmla="*/ 1153886 h 2307772"/>
                  <a:gd name="connsiteX2" fmla="*/ 1153886 w 2307772"/>
                  <a:gd name="connsiteY2" fmla="*/ 2013858 h 2307772"/>
                  <a:gd name="connsiteX3" fmla="*/ 2013858 w 2307772"/>
                  <a:gd name="connsiteY3" fmla="*/ 1153886 h 2307772"/>
                  <a:gd name="connsiteX4" fmla="*/ 1153886 w 2307772"/>
                  <a:gd name="connsiteY4" fmla="*/ 293914 h 2307772"/>
                  <a:gd name="connsiteX5" fmla="*/ 1153886 w 2307772"/>
                  <a:gd name="connsiteY5" fmla="*/ 0 h 2307772"/>
                  <a:gd name="connsiteX6" fmla="*/ 2307772 w 2307772"/>
                  <a:gd name="connsiteY6" fmla="*/ 1153886 h 2307772"/>
                  <a:gd name="connsiteX7" fmla="*/ 1153886 w 2307772"/>
                  <a:gd name="connsiteY7" fmla="*/ 2307772 h 2307772"/>
                  <a:gd name="connsiteX8" fmla="*/ 0 w 2307772"/>
                  <a:gd name="connsiteY8" fmla="*/ 1153886 h 2307772"/>
                  <a:gd name="connsiteX9" fmla="*/ 1153886 w 2307772"/>
                  <a:gd name="connsiteY9" fmla="*/ 0 h 230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07772" h="2307772">
                    <a:moveTo>
                      <a:pt x="1153886" y="293914"/>
                    </a:moveTo>
                    <a:cubicBezTo>
                      <a:pt x="678937" y="293914"/>
                      <a:pt x="293914" y="678937"/>
                      <a:pt x="293914" y="1153886"/>
                    </a:cubicBezTo>
                    <a:cubicBezTo>
                      <a:pt x="293914" y="1628835"/>
                      <a:pt x="678937" y="2013858"/>
                      <a:pt x="1153886" y="2013858"/>
                    </a:cubicBezTo>
                    <a:cubicBezTo>
                      <a:pt x="1628835" y="2013858"/>
                      <a:pt x="2013858" y="1628835"/>
                      <a:pt x="2013858" y="1153886"/>
                    </a:cubicBezTo>
                    <a:cubicBezTo>
                      <a:pt x="2013858" y="678937"/>
                      <a:pt x="1628835" y="293914"/>
                      <a:pt x="1153886" y="293914"/>
                    </a:cubicBezTo>
                    <a:close/>
                    <a:moveTo>
                      <a:pt x="1153886" y="0"/>
                    </a:moveTo>
                    <a:cubicBezTo>
                      <a:pt x="1791160" y="0"/>
                      <a:pt x="2307772" y="516612"/>
                      <a:pt x="2307772" y="1153886"/>
                    </a:cubicBezTo>
                    <a:cubicBezTo>
                      <a:pt x="2307772" y="1791160"/>
                      <a:pt x="1791160" y="2307772"/>
                      <a:pt x="1153886" y="2307772"/>
                    </a:cubicBezTo>
                    <a:cubicBezTo>
                      <a:pt x="516612" y="2307772"/>
                      <a:pt x="0" y="1791160"/>
                      <a:pt x="0" y="1153886"/>
                    </a:cubicBezTo>
                    <a:cubicBezTo>
                      <a:pt x="0" y="516612"/>
                      <a:pt x="516612" y="0"/>
                      <a:pt x="1153886" y="0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Prostokąt 13"/>
              <p:cNvSpPr/>
              <p:nvPr/>
            </p:nvSpPr>
            <p:spPr>
              <a:xfrm>
                <a:off x="5812971" y="2184400"/>
                <a:ext cx="566058" cy="566058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Prostokąt 14"/>
              <p:cNvSpPr/>
              <p:nvPr/>
            </p:nvSpPr>
            <p:spPr>
              <a:xfrm>
                <a:off x="5812971" y="4492172"/>
                <a:ext cx="566058" cy="566058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Prostokąt 15"/>
              <p:cNvSpPr/>
              <p:nvPr/>
            </p:nvSpPr>
            <p:spPr>
              <a:xfrm>
                <a:off x="6966857" y="3338286"/>
                <a:ext cx="566058" cy="566058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Prostokąt 16"/>
              <p:cNvSpPr/>
              <p:nvPr/>
            </p:nvSpPr>
            <p:spPr>
              <a:xfrm>
                <a:off x="4655457" y="3338286"/>
                <a:ext cx="566058" cy="566058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Prostokąt 17"/>
              <p:cNvSpPr/>
              <p:nvPr/>
            </p:nvSpPr>
            <p:spPr>
              <a:xfrm rot="2700000">
                <a:off x="4938485" y="2574584"/>
                <a:ext cx="566058" cy="566058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Prostokąt 18"/>
              <p:cNvSpPr/>
              <p:nvPr/>
            </p:nvSpPr>
            <p:spPr>
              <a:xfrm rot="2700000">
                <a:off x="6683828" y="4233423"/>
                <a:ext cx="566058" cy="566058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Prostokąt 19"/>
              <p:cNvSpPr/>
              <p:nvPr/>
            </p:nvSpPr>
            <p:spPr>
              <a:xfrm rot="2700000">
                <a:off x="6625211" y="2513478"/>
                <a:ext cx="566058" cy="566058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Prostokąt 20"/>
              <p:cNvSpPr/>
              <p:nvPr/>
            </p:nvSpPr>
            <p:spPr>
              <a:xfrm rot="2700000">
                <a:off x="5000730" y="4152475"/>
                <a:ext cx="566058" cy="566058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1" name="Owal 10"/>
            <p:cNvSpPr/>
            <p:nvPr/>
          </p:nvSpPr>
          <p:spPr>
            <a:xfrm>
              <a:off x="8446852" y="1189208"/>
              <a:ext cx="713920" cy="71392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6713670" y="92538"/>
              <a:ext cx="239972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8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#3</a:t>
              </a:r>
              <a:endParaRPr lang="en-GB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endParaRPr>
            </a:p>
          </p:txBody>
        </p:sp>
      </p:grpSp>
      <p:sp>
        <p:nvSpPr>
          <p:cNvPr id="32" name="pole tekstowe 31"/>
          <p:cNvSpPr txBox="1"/>
          <p:nvPr/>
        </p:nvSpPr>
        <p:spPr>
          <a:xfrm>
            <a:off x="1711121" y="3227236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spc="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UMIEJETNOŚĆ</a:t>
            </a:r>
            <a:endParaRPr lang="en-GB" sz="8000" spc="600" dirty="0">
              <a:solidFill>
                <a:schemeClr val="tx1">
                  <a:lumMod val="95000"/>
                  <a:lumOff val="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3739992" y="4159110"/>
            <a:ext cx="8562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ZARZĄDZANIA LUDŹMI</a:t>
            </a:r>
            <a:endParaRPr lang="en-GB" sz="60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1007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68</Words>
  <Application>Microsoft Office PowerPoint</Application>
  <PresentationFormat>Niestandardowy</PresentationFormat>
  <Paragraphs>30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Sqell</dc:creator>
  <cp:lastModifiedBy>PP-Video</cp:lastModifiedBy>
  <cp:revision>13</cp:revision>
  <dcterms:created xsi:type="dcterms:W3CDTF">2017-04-05T12:25:24Z</dcterms:created>
  <dcterms:modified xsi:type="dcterms:W3CDTF">2017-04-07T12:35:27Z</dcterms:modified>
</cp:coreProperties>
</file>