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42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2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03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1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82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62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8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14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06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38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4383-924B-4074-A4BE-DD1AA9154610}" type="datetimeFigureOut">
              <a:rPr lang="pl-PL" smtClean="0"/>
              <a:t>02.02.2019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BB49654-8641-49A3-A29F-1119E3B41DBE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65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bieta.pl/artykul/jak-rozszyfrowac-rysunki-dziecka" TargetMode="External"/><Relationship Id="rId2" Type="http://schemas.openxmlformats.org/officeDocument/2006/relationships/hyperlink" Target="https://www.newsweek.pl/wiedza/nauka/zagadka-leworecznosci/7d9htr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orota@77events.com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81B8F5-2AB5-4042-A5F2-D26B84793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r>
              <a:rPr lang="pl-PL" dirty="0"/>
              <a:t>Mapa marzeń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B1C6AE-0D13-400B-B07F-DFD8A868C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pl-PL" dirty="0"/>
              <a:t>Pracodawcy pomorza 30.01.2019</a:t>
            </a:r>
          </a:p>
        </p:txBody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73552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1" name="Picture 13">
            <a:extLst>
              <a:ext uri="{FF2B5EF4-FFF2-40B4-BE49-F238E27FC236}">
                <a16:creationId xmlns:a16="http://schemas.microsoft.com/office/drawing/2014/main" id="{2F948680-1810-4961-805C-D0C28E7E9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FBB452-F36F-477A-9472-B31734E76C1F}"/>
              </a:ext>
            </a:extLst>
          </p:cNvPr>
          <p:cNvSpPr/>
          <p:nvPr/>
        </p:nvSpPr>
        <p:spPr>
          <a:xfrm>
            <a:off x="4959004" y="59616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>
                <a:solidFill>
                  <a:srgbClr val="000000"/>
                </a:solidFill>
                <a:latin typeface="Open sans"/>
              </a:rPr>
              <a:t>„Różnica między ludźmi, którzy realizują swoje marzenia a całą resztą świata nie polega na zasobności portfela. Chodzi o to, że jedni przez całe życie śnią o przygodach a inni,          a inni pewnego dnia podnoszą wzrok znad książki, wstają         z fotela i wyruszają na spotkanie swoich marzeń”.            (W. Cejrowski)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10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B6E6531A-0776-43BA-A852-5FB5C7753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C5273F-2B84-46BF-A94F-1A20E13B3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A39970-2AED-4010-AD2B-CC1A68C0A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930" y="1247835"/>
            <a:ext cx="6486142" cy="3648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4B5061-CB6D-4C90-9857-E963FB508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330" y="4896291"/>
            <a:ext cx="2538318" cy="6670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9E640B-F604-4EEF-B9C4-87660E28D4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997" y="4907457"/>
            <a:ext cx="607242" cy="4372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FE7276-A363-44BC-84F9-B6F9E5049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0793" y="4921945"/>
            <a:ext cx="434961" cy="4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128EE9-9D0D-40EC-BE5F-B82E1555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pl-PL"/>
              <a:t>wstęp</a:t>
            </a:r>
            <a:endParaRPr lang="pl-PL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6BF5E-234D-472F-AAB8-A25458C5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pl-PL"/>
              <a:t>Mapa marzeń ma różne nazwy. Została prawdopodobnie wymyślona przez astrologa Buzza Meyersa jako Mapa Skarbów i wykonywana jest zazwyczaj techniką kolażu polegającą na wyklejaniu obrazu kolorowymi wycinkami z gazet. Jest to skuteczne </a:t>
            </a:r>
            <a:r>
              <a:rPr lang="pl-PL" b="1"/>
              <a:t>narzędzie oddziaływania na podświadomość poprzez tworzenie obrazów tego, czego pragniemy. </a:t>
            </a:r>
            <a:r>
              <a:rPr lang="pl-PL"/>
              <a:t>Ma przedstawiać nasze plany i marzenia, które oglądane codziennie w formie graficznej działają jak afirmacja i przyciągają realizację tego, co chcielibyśmy w życiu posiadać lub osiągnąć.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9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F10ED-F74C-4F02-840D-7D4C2BAA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feng </a:t>
            </a:r>
            <a:r>
              <a:rPr lang="pl-PL" dirty="0" err="1"/>
              <a:t>shui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EBC0CB-8CF9-4067-A7A9-28055710E3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17D3382-D858-427A-B6DA-9AE420C8B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Znalezione obrazy dla zapytania siatka feng shui">
            <a:extLst>
              <a:ext uri="{FF2B5EF4-FFF2-40B4-BE49-F238E27FC236}">
                <a16:creationId xmlns:a16="http://schemas.microsoft.com/office/drawing/2014/main" id="{D0582725-9C17-47BD-B1A8-7B42DFF9A9D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91" y="1831045"/>
            <a:ext cx="4645152" cy="363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nalezione obrazy dla zapytania siatka feng shui">
            <a:extLst>
              <a:ext uri="{FF2B5EF4-FFF2-40B4-BE49-F238E27FC236}">
                <a16:creationId xmlns:a16="http://schemas.microsoft.com/office/drawing/2014/main" id="{35A6951C-66CC-414E-8CA2-F3D01229393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959" y="1860482"/>
            <a:ext cx="4658893" cy="360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C4E306-123A-417E-BA69-B9497F3110B9}"/>
              </a:ext>
            </a:extLst>
          </p:cNvPr>
          <p:cNvSpPr txBox="1"/>
          <p:nvPr/>
        </p:nvSpPr>
        <p:spPr>
          <a:xfrm>
            <a:off x="4697835" y="5443339"/>
            <a:ext cx="148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Obróć o 90º</a:t>
            </a:r>
          </a:p>
        </p:txBody>
      </p:sp>
    </p:spTree>
    <p:extLst>
      <p:ext uri="{BB962C8B-B14F-4D97-AF65-F5344CB8AC3E}">
        <p14:creationId xmlns:p14="http://schemas.microsoft.com/office/powerpoint/2010/main" val="41792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9103F7C-1F6C-4EA8-A51B-4E7431DC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pl-PL" dirty="0"/>
              <a:t>Ku marzeniom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3700B-CF84-46E6-86D3-5D7062EFD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900" dirty="0"/>
              <a:t>Istotne punkty, 2 mapy</a:t>
            </a:r>
          </a:p>
          <a:p>
            <a:pPr>
              <a:lnSpc>
                <a:spcPct val="110000"/>
              </a:lnSpc>
            </a:pPr>
            <a:r>
              <a:rPr lang="pl-PL" sz="1900" dirty="0"/>
              <a:t>Prawa strona – prawa ręka (lewa półkula),  lewa strona - lewa ręka (prawa półkula)</a:t>
            </a:r>
          </a:p>
          <a:p>
            <a:pPr>
              <a:lnSpc>
                <a:spcPct val="110000"/>
              </a:lnSpc>
            </a:pPr>
            <a:r>
              <a:rPr lang="pl-PL" sz="1900" dirty="0"/>
              <a:t>Ciało (lewa półkula – mowa, pisanie, liczenie, logika) vs dusza (prawa półkula – intuicja, wyobraźnia, kreatywność)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900" dirty="0">
                <a:hlinkClick r:id="rId2"/>
              </a:rPr>
              <a:t>https://www.newsweek.pl/wiedza/nauka/zagadka-leworecznosci/7d9htrx</a:t>
            </a:r>
            <a:endParaRPr lang="pl-PL" sz="1900" dirty="0"/>
          </a:p>
          <a:p>
            <a:pPr>
              <a:lnSpc>
                <a:spcPct val="110000"/>
              </a:lnSpc>
            </a:pPr>
            <a:r>
              <a:rPr lang="pl-PL" sz="1900" dirty="0"/>
              <a:t>Rysunki, hasła</a:t>
            </a:r>
          </a:p>
          <a:p>
            <a:pPr>
              <a:lnSpc>
                <a:spcPct val="110000"/>
              </a:lnSpc>
            </a:pPr>
            <a:r>
              <a:rPr lang="pl-PL" sz="1900" dirty="0"/>
              <a:t>JA w centrum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900" dirty="0">
                <a:hlinkClick r:id="rId3"/>
              </a:rPr>
              <a:t>https://www.kobieta.pl/artykul/jak-rozszyfrowac-rysunki-dziecka</a:t>
            </a:r>
            <a:endParaRPr lang="pl-PL" sz="1900" dirty="0"/>
          </a:p>
          <a:p>
            <a:pPr>
              <a:lnSpc>
                <a:spcPct val="110000"/>
              </a:lnSpc>
            </a:pPr>
            <a:endParaRPr lang="pl-PL" sz="1900" dirty="0"/>
          </a:p>
          <a:p>
            <a:pPr>
              <a:lnSpc>
                <a:spcPct val="110000"/>
              </a:lnSpc>
            </a:pPr>
            <a:endParaRPr lang="pl-PL" sz="19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18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3B39-2E91-4772-85AC-B28C2DC11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50944-9890-491A-8DC3-D48A1A93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Interpretacja</a:t>
            </a:r>
          </a:p>
          <a:p>
            <a:r>
              <a:rPr lang="pl-PL" dirty="0"/>
              <a:t>Cykl spotkań w nowiu</a:t>
            </a:r>
          </a:p>
          <a:p>
            <a:r>
              <a:rPr lang="pl-PL" dirty="0"/>
              <a:t>Feedback 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WAM !!!! </a:t>
            </a:r>
          </a:p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Dorota Morka </a:t>
            </a:r>
          </a:p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dorota@77events.com.pl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// 608 433 846 </a:t>
            </a:r>
          </a:p>
        </p:txBody>
      </p:sp>
    </p:spTree>
    <p:extLst>
      <p:ext uri="{BB962C8B-B14F-4D97-AF65-F5344CB8AC3E}">
        <p14:creationId xmlns:p14="http://schemas.microsoft.com/office/powerpoint/2010/main" val="45877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245</Words>
  <Application>Microsoft Office PowerPoint</Application>
  <PresentationFormat>Widescreen</PresentationFormat>
  <Paragraphs>23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Open sans</vt:lpstr>
      <vt:lpstr>Galeria</vt:lpstr>
      <vt:lpstr>Mapa marzeń </vt:lpstr>
      <vt:lpstr>PowerPoint Presentation</vt:lpstr>
      <vt:lpstr>wstęp</vt:lpstr>
      <vt:lpstr>Siatka feng shui</vt:lpstr>
      <vt:lpstr>Ku marzeniom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marzeń </dc:title>
  <dc:creator>Dorota Morka</dc:creator>
  <cp:lastModifiedBy>Dorota Morka</cp:lastModifiedBy>
  <cp:revision>14</cp:revision>
  <dcterms:created xsi:type="dcterms:W3CDTF">2019-01-22T20:29:26Z</dcterms:created>
  <dcterms:modified xsi:type="dcterms:W3CDTF">2019-02-02T10:10:38Z</dcterms:modified>
</cp:coreProperties>
</file>